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5.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6.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7.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8.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theme/theme9.xml" ContentType="application/vnd.openxmlformats-officedocument.theme+xml"/>
  <Override PartName="/ppt/slideLayouts/slideLayout121.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9" r:id="rId4"/>
    <p:sldMasterId id="2147483951" r:id="rId5"/>
    <p:sldMasterId id="2147483966" r:id="rId6"/>
    <p:sldMasterId id="2147483981" r:id="rId7"/>
    <p:sldMasterId id="2147483996" r:id="rId8"/>
    <p:sldMasterId id="2147483702" r:id="rId9"/>
    <p:sldMasterId id="2147483661" r:id="rId10"/>
    <p:sldMasterId id="2147483656" r:id="rId11"/>
    <p:sldMasterId id="2147483665" r:id="rId12"/>
    <p:sldMasterId id="2147483747" r:id="rId13"/>
  </p:sldMasterIdLst>
  <p:notesMasterIdLst>
    <p:notesMasterId r:id="rId24"/>
  </p:notesMasterIdLst>
  <p:handoutMasterIdLst>
    <p:handoutMasterId r:id="rId25"/>
  </p:handoutMasterIdLst>
  <p:sldIdLst>
    <p:sldId id="407" r:id="rId14"/>
    <p:sldId id="414" r:id="rId15"/>
    <p:sldId id="434" r:id="rId16"/>
    <p:sldId id="399" r:id="rId17"/>
    <p:sldId id="406" r:id="rId18"/>
    <p:sldId id="398" r:id="rId19"/>
    <p:sldId id="426" r:id="rId20"/>
    <p:sldId id="432" r:id="rId21"/>
    <p:sldId id="433" r:id="rId22"/>
    <p:sldId id="41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Slides A" id="{E358265B-4B52-3E41-A860-0F8D6B01A498}">
          <p14:sldIdLst>
            <p14:sldId id="407"/>
          </p14:sldIdLst>
        </p14:section>
        <p14:section name="Agenda Slides" id="{B6438517-2585-D444-ACED-57CC7B0959DA}">
          <p14:sldIdLst/>
        </p14:section>
        <p14:section name="Column Slides" id="{66ED2A9A-914C-1C4E-A107-3AE19EB12E3C}">
          <p14:sldIdLst>
            <p14:sldId id="414"/>
            <p14:sldId id="434"/>
            <p14:sldId id="399"/>
            <p14:sldId id="406"/>
            <p14:sldId id="398"/>
            <p14:sldId id="426"/>
            <p14:sldId id="432"/>
            <p14:sldId id="433"/>
          </p14:sldIdLst>
        </p14:section>
        <p14:section name="Closing Slide" id="{30F94BB9-88D9-9F4F-9A6A-CB11BAD445B4}">
          <p14:sldIdLst>
            <p14:sldId id="41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F20CB06-6EB6-6174-1239-CE7CDF24DF51}" name="Borley, Rose (CS&amp;TD HMRC Strategies)" initials="BR(HS" userId="S::rose.borley@hmrc.gov.uk::e4c65007-ef7a-4113-b2a8-028328673e3f" providerId="AD"/>
  <p188:author id="{C093120D-091C-A316-3AE1-307C1D689F3B}" name="Clancy, Paul (CS&amp;TD)" initials="PC" userId="S::paul.clancy@hmrc.gov.uk::87dfe1ae-76f2-4842-893a-1bdac9f9f3be" providerId="AD"/>
  <p188:author id="{AC644C23-A71C-CDD6-313D-34EC99E77917}" name="Gumbs, Karis (CS&amp;TD HMRC Strategies)" initials="GS" userId="S::karis.gumbs@hmrc.gov.uk::09e6692b-1444-47c3-a84a-2355714ffba8" providerId="AD"/>
  <p188:author id="{2C2BF123-AA09-2ACB-EB24-32D4779F2A41}" name="Riddle, David (HMRC Comms)" initials="RD(C" userId="S::david.riddle@hmrc.gov.uk::37984102-285e-4b11-b4b5-8d35dacc0b76" providerId="AD"/>
  <p188:author id="{4C93CB9C-BF6A-57D0-E672-FABD3F8D9CBF}" name="Ainslie, Timothy (HMRC)" initials="A(" userId="S::timothy.ainslie@hmrc.gov.uk::68f7ad18-d3cf-42e7-82fe-8f641ab29bff" providerId="AD"/>
  <p188:author id="{1AB63B9D-1035-ED83-E42D-5A36BB36A899}" name="Achha, Yasmin (CS&amp;TD Business, Assets &amp; International)" initials="AY(BA&amp;I" userId="S::yasmin.achha@hmrc.gov.uk::52bc63c9-baab-4388-b4a5-e86b17380c74" providerId="AD"/>
  <p188:author id="{A18110AC-04F6-AB90-51FC-77F8FA4F5276}" name="Jolley, Simon (CS&amp;TD HMRC Strategies)" initials="JS(HS" userId="S::simon.jolley@hmrc.gov.uk::38159e2d-5abc-4b0e-8eb7-235d68fec6bf" providerId="AD"/>
  <p188:author id="{081D17B4-FB51-8342-5F25-FFD947741E49}" name="Garton, Emma (HR Talent Acquisition)" initials="GE(TA" userId="S::emma.garton@hmrc.gov.uk::b7c35545-09ac-4cd8-8cf3-6e6149a443fe" providerId="AD"/>
  <p188:author id="{2311D7BC-B898-0E58-0985-5B3FF8F9D049}" name="Lavelle, Ben (HMRC Corporate Governance)" initials="LB(CG" userId="S::7303584@hmrc.gov.uk::ca502f5a-334f-433b-80fd-e4742bb0c57a" providerId="AD"/>
  <p188:author id="{E86CB3E5-56EF-881B-3E5D-10B29B845D14}" name="Dominey, Nigel (HR Talent Acquisition)" initials="ND" userId="S::nigel.dominey@hmrc.gov.uk::79460c01-e709-4ba0-89e8-23ae07904c84" providerId="AD"/>
  <p188:author id="{68B269EF-1B29-30D0-4BA3-7F75A17FA1BC}" name="Cunningham, Laura (CS&amp;TD)" initials="CL" userId="S::laura.cunningham@hmrc.gov.uk::4748207e-0766-44a9-a52d-048201ccd523" providerId="AD"/>
  <p188:author id="{D8AB00F7-BCFB-F5FA-6D09-EC8A59373208}" name="Lawn, Callum (HR)" initials="CL" userId="S::callum.lawn@hmrc.gov.uk::ec030d76-586a-46e6-8167-4a486ff4d59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80"/>
    <a:srgbClr val="E8F3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AE42C1-7E35-4C34-A774-4EECFC68A77B}" v="377" dt="2025-05-06T11:40:53.481"/>
    <p1510:client id="{B0852D52-BFF7-7D42-1CFD-02956F06CC85}" v="2" dt="2025-05-06T11:04:33.2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8.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notesMaster" Target="notesMasters/notesMaster1.xml"/><Relationship Id="rId32"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theme" Target="theme/theme1.xml"/><Relationship Id="rId10" Type="http://schemas.openxmlformats.org/officeDocument/2006/relationships/slideMaster" Target="slideMasters/slideMaster7.xml"/><Relationship Id="rId19" Type="http://schemas.openxmlformats.org/officeDocument/2006/relationships/slide" Target="slides/slide6.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miney, Nigel (HR Talent Acquisition)" userId="S::nigel.dominey@hmrc.gov.uk::79460c01-e709-4ba0-89e8-23ae07904c84" providerId="AD" clId="Web-{C053FEC8-AE3A-5410-5D22-1E9C4CC0EF0B}"/>
    <pc:docChg chg="modSld">
      <pc:chgData name="Dominey, Nigel (HR Talent Acquisition)" userId="S::nigel.dominey@hmrc.gov.uk::79460c01-e709-4ba0-89e8-23ae07904c84" providerId="AD" clId="Web-{C053FEC8-AE3A-5410-5D22-1E9C4CC0EF0B}" dt="2025-04-08T13:54:24.504" v="47" actId="20577"/>
      <pc:docMkLst>
        <pc:docMk/>
      </pc:docMkLst>
      <pc:sldChg chg="modSp">
        <pc:chgData name="Dominey, Nigel (HR Talent Acquisition)" userId="S::nigel.dominey@hmrc.gov.uk::79460c01-e709-4ba0-89e8-23ae07904c84" providerId="AD" clId="Web-{C053FEC8-AE3A-5410-5D22-1E9C4CC0EF0B}" dt="2025-04-08T13:54:24.504" v="47" actId="20577"/>
        <pc:sldMkLst>
          <pc:docMk/>
          <pc:sldMk cId="3924128960" sldId="399"/>
        </pc:sldMkLst>
        <pc:spChg chg="mod">
          <ac:chgData name="Dominey, Nigel (HR Talent Acquisition)" userId="S::nigel.dominey@hmrc.gov.uk::79460c01-e709-4ba0-89e8-23ae07904c84" providerId="AD" clId="Web-{C053FEC8-AE3A-5410-5D22-1E9C4CC0EF0B}" dt="2025-04-08T13:54:24.504" v="47" actId="20577"/>
          <ac:spMkLst>
            <pc:docMk/>
            <pc:sldMk cId="3924128960" sldId="399"/>
            <ac:spMk id="4" creationId="{5E393DF2-E9E6-8D2E-119A-E793F9CB9B5B}"/>
          </ac:spMkLst>
        </pc:spChg>
      </pc:sldChg>
    </pc:docChg>
  </pc:docChgLst>
  <pc:docChgLst>
    <pc:chgData name="Dominey, Nigel (HR Talent Acquisition)" userId="79460c01-e709-4ba0-89e8-23ae07904c84" providerId="ADAL" clId="{1D031E7B-D67C-4F3D-A8BC-9E7245A41292}"/>
    <pc:docChg chg="undo custSel modSld">
      <pc:chgData name="Dominey, Nigel (HR Talent Acquisition)" userId="79460c01-e709-4ba0-89e8-23ae07904c84" providerId="ADAL" clId="{1D031E7B-D67C-4F3D-A8BC-9E7245A41292}" dt="2025-04-08T13:44:36.306" v="1741" actId="2"/>
      <pc:docMkLst>
        <pc:docMk/>
      </pc:docMkLst>
      <pc:sldChg chg="delSp modSp mod">
        <pc:chgData name="Dominey, Nigel (HR Talent Acquisition)" userId="79460c01-e709-4ba0-89e8-23ae07904c84" providerId="ADAL" clId="{1D031E7B-D67C-4F3D-A8BC-9E7245A41292}" dt="2025-04-08T13:32:10.893" v="1529" actId="20577"/>
        <pc:sldMkLst>
          <pc:docMk/>
          <pc:sldMk cId="4249292598" sldId="398"/>
        </pc:sldMkLst>
        <pc:spChg chg="mod">
          <ac:chgData name="Dominey, Nigel (HR Talent Acquisition)" userId="79460c01-e709-4ba0-89e8-23ae07904c84" providerId="ADAL" clId="{1D031E7B-D67C-4F3D-A8BC-9E7245A41292}" dt="2025-04-08T13:32:10.893" v="1529" actId="20577"/>
          <ac:spMkLst>
            <pc:docMk/>
            <pc:sldMk cId="4249292598" sldId="398"/>
            <ac:spMk id="4" creationId="{28EF3EA7-882D-3DB4-ED9E-30F8D026B77D}"/>
          </ac:spMkLst>
        </pc:spChg>
        <pc:spChg chg="mod">
          <ac:chgData name="Dominey, Nigel (HR Talent Acquisition)" userId="79460c01-e709-4ba0-89e8-23ae07904c84" providerId="ADAL" clId="{1D031E7B-D67C-4F3D-A8BC-9E7245A41292}" dt="2025-04-08T13:21:34.258" v="1354" actId="14100"/>
          <ac:spMkLst>
            <pc:docMk/>
            <pc:sldMk cId="4249292598" sldId="398"/>
            <ac:spMk id="8" creationId="{1628339E-CD93-21AB-5EB3-F95D106F87A2}"/>
          </ac:spMkLst>
        </pc:spChg>
      </pc:sldChg>
      <pc:sldChg chg="modSp mod">
        <pc:chgData name="Dominey, Nigel (HR Talent Acquisition)" userId="79460c01-e709-4ba0-89e8-23ae07904c84" providerId="ADAL" clId="{1D031E7B-D67C-4F3D-A8BC-9E7245A41292}" dt="2025-04-08T13:44:11.564" v="1740" actId="20577"/>
        <pc:sldMkLst>
          <pc:docMk/>
          <pc:sldMk cId="3303897284" sldId="406"/>
        </pc:sldMkLst>
        <pc:spChg chg="mod">
          <ac:chgData name="Dominey, Nigel (HR Talent Acquisition)" userId="79460c01-e709-4ba0-89e8-23ae07904c84" providerId="ADAL" clId="{1D031E7B-D67C-4F3D-A8BC-9E7245A41292}" dt="2025-04-08T13:44:11.564" v="1740" actId="20577"/>
          <ac:spMkLst>
            <pc:docMk/>
            <pc:sldMk cId="3303897284" sldId="406"/>
            <ac:spMk id="4" creationId="{4538EE5B-161E-2918-6163-208F3678F477}"/>
          </ac:spMkLst>
        </pc:spChg>
      </pc:sldChg>
      <pc:sldChg chg="modSp mod">
        <pc:chgData name="Dominey, Nigel (HR Talent Acquisition)" userId="79460c01-e709-4ba0-89e8-23ae07904c84" providerId="ADAL" clId="{1D031E7B-D67C-4F3D-A8BC-9E7245A41292}" dt="2025-04-08T13:04:39.970" v="575" actId="20577"/>
        <pc:sldMkLst>
          <pc:docMk/>
          <pc:sldMk cId="1538732761" sldId="407"/>
        </pc:sldMkLst>
        <pc:spChg chg="mod">
          <ac:chgData name="Dominey, Nigel (HR Talent Acquisition)" userId="79460c01-e709-4ba0-89e8-23ae07904c84" providerId="ADAL" clId="{1D031E7B-D67C-4F3D-A8BC-9E7245A41292}" dt="2025-04-08T13:04:39.970" v="575" actId="20577"/>
          <ac:spMkLst>
            <pc:docMk/>
            <pc:sldMk cId="1538732761" sldId="407"/>
            <ac:spMk id="31" creationId="{A45E835C-8ECF-1712-1603-FAB9633BF6A8}"/>
          </ac:spMkLst>
        </pc:spChg>
        <pc:spChg chg="mod">
          <ac:chgData name="Dominey, Nigel (HR Talent Acquisition)" userId="79460c01-e709-4ba0-89e8-23ae07904c84" providerId="ADAL" clId="{1D031E7B-D67C-4F3D-A8BC-9E7245A41292}" dt="2025-04-08T13:04:01.247" v="552" actId="1076"/>
          <ac:spMkLst>
            <pc:docMk/>
            <pc:sldMk cId="1538732761" sldId="407"/>
            <ac:spMk id="32" creationId="{E6980630-8337-F5ED-5572-2CF0893D25EF}"/>
          </ac:spMkLst>
        </pc:spChg>
      </pc:sldChg>
      <pc:sldChg chg="modSp mod">
        <pc:chgData name="Dominey, Nigel (HR Talent Acquisition)" userId="79460c01-e709-4ba0-89e8-23ae07904c84" providerId="ADAL" clId="{1D031E7B-D67C-4F3D-A8BC-9E7245A41292}" dt="2025-04-08T13:40:21.886" v="1736" actId="14100"/>
        <pc:sldMkLst>
          <pc:docMk/>
          <pc:sldMk cId="3231098169" sldId="411"/>
        </pc:sldMkLst>
        <pc:spChg chg="mod">
          <ac:chgData name="Dominey, Nigel (HR Talent Acquisition)" userId="79460c01-e709-4ba0-89e8-23ae07904c84" providerId="ADAL" clId="{1D031E7B-D67C-4F3D-A8BC-9E7245A41292}" dt="2025-04-08T13:40:21.886" v="1736" actId="14100"/>
          <ac:spMkLst>
            <pc:docMk/>
            <pc:sldMk cId="3231098169" sldId="411"/>
            <ac:spMk id="3" creationId="{736FCF0E-71E5-0C7C-4DDB-0D8C64099FCB}"/>
          </ac:spMkLst>
        </pc:spChg>
      </pc:sldChg>
      <pc:sldChg chg="modSp mod">
        <pc:chgData name="Dominey, Nigel (HR Talent Acquisition)" userId="79460c01-e709-4ba0-89e8-23ae07904c84" providerId="ADAL" clId="{1D031E7B-D67C-4F3D-A8BC-9E7245A41292}" dt="2025-04-08T13:36:05.456" v="1707" actId="120"/>
        <pc:sldMkLst>
          <pc:docMk/>
          <pc:sldMk cId="762571540" sldId="426"/>
        </pc:sldMkLst>
        <pc:spChg chg="mod">
          <ac:chgData name="Dominey, Nigel (HR Talent Acquisition)" userId="79460c01-e709-4ba0-89e8-23ae07904c84" providerId="ADAL" clId="{1D031E7B-D67C-4F3D-A8BC-9E7245A41292}" dt="2025-04-08T13:35:58.346" v="1706" actId="120"/>
          <ac:spMkLst>
            <pc:docMk/>
            <pc:sldMk cId="762571540" sldId="426"/>
            <ac:spMk id="4" creationId="{28EF3EA7-882D-3DB4-ED9E-30F8D026B77D}"/>
          </ac:spMkLst>
        </pc:spChg>
        <pc:spChg chg="mod">
          <ac:chgData name="Dominey, Nigel (HR Talent Acquisition)" userId="79460c01-e709-4ba0-89e8-23ae07904c84" providerId="ADAL" clId="{1D031E7B-D67C-4F3D-A8BC-9E7245A41292}" dt="2025-04-08T13:36:05.456" v="1707" actId="120"/>
          <ac:spMkLst>
            <pc:docMk/>
            <pc:sldMk cId="762571540" sldId="426"/>
            <ac:spMk id="7" creationId="{B1A2D4A4-3DE3-6DF6-5D7B-CB2B6F682AE1}"/>
          </ac:spMkLst>
        </pc:spChg>
      </pc:sldChg>
      <pc:sldChg chg="addSp delSp modSp mod">
        <pc:chgData name="Dominey, Nigel (HR Talent Acquisition)" userId="79460c01-e709-4ba0-89e8-23ae07904c84" providerId="ADAL" clId="{1D031E7B-D67C-4F3D-A8BC-9E7245A41292}" dt="2025-04-08T13:39:15.924" v="1735" actId="1076"/>
        <pc:sldMkLst>
          <pc:docMk/>
          <pc:sldMk cId="112976209" sldId="432"/>
        </pc:sldMkLst>
        <pc:spChg chg="mod">
          <ac:chgData name="Dominey, Nigel (HR Talent Acquisition)" userId="79460c01-e709-4ba0-89e8-23ae07904c84" providerId="ADAL" clId="{1D031E7B-D67C-4F3D-A8BC-9E7245A41292}" dt="2025-04-08T13:38:03.894" v="1725" actId="1076"/>
          <ac:spMkLst>
            <pc:docMk/>
            <pc:sldMk cId="112976209" sldId="432"/>
            <ac:spMk id="3" creationId="{73D85616-A5E1-52E9-0D5C-1316C7C03C8F}"/>
          </ac:spMkLst>
        </pc:spChg>
        <pc:spChg chg="mod">
          <ac:chgData name="Dominey, Nigel (HR Talent Acquisition)" userId="79460c01-e709-4ba0-89e8-23ae07904c84" providerId="ADAL" clId="{1D031E7B-D67C-4F3D-A8BC-9E7245A41292}" dt="2025-04-08T13:39:15.924" v="1735" actId="1076"/>
          <ac:spMkLst>
            <pc:docMk/>
            <pc:sldMk cId="112976209" sldId="432"/>
            <ac:spMk id="5" creationId="{C977E86E-593C-E152-FBD4-135962B116A4}"/>
          </ac:spMkLst>
        </pc:spChg>
        <pc:spChg chg="mod">
          <ac:chgData name="Dominey, Nigel (HR Talent Acquisition)" userId="79460c01-e709-4ba0-89e8-23ae07904c84" providerId="ADAL" clId="{1D031E7B-D67C-4F3D-A8BC-9E7245A41292}" dt="2025-04-08T13:38:26.862" v="1729" actId="1076"/>
          <ac:spMkLst>
            <pc:docMk/>
            <pc:sldMk cId="112976209" sldId="432"/>
            <ac:spMk id="11" creationId="{9185746C-F8B7-3DF8-0A64-E8DAC7AB505E}"/>
          </ac:spMkLst>
        </pc:spChg>
        <pc:spChg chg="mod">
          <ac:chgData name="Dominey, Nigel (HR Talent Acquisition)" userId="79460c01-e709-4ba0-89e8-23ae07904c84" providerId="ADAL" clId="{1D031E7B-D67C-4F3D-A8BC-9E7245A41292}" dt="2025-04-08T13:37:45.002" v="1721" actId="1076"/>
          <ac:spMkLst>
            <pc:docMk/>
            <pc:sldMk cId="112976209" sldId="432"/>
            <ac:spMk id="12" creationId="{BE572082-9455-D55C-7BBF-1B90E559A451}"/>
          </ac:spMkLst>
        </pc:spChg>
        <pc:spChg chg="mod">
          <ac:chgData name="Dominey, Nigel (HR Talent Acquisition)" userId="79460c01-e709-4ba0-89e8-23ae07904c84" providerId="ADAL" clId="{1D031E7B-D67C-4F3D-A8BC-9E7245A41292}" dt="2025-04-08T13:39:10.611" v="1734" actId="1076"/>
          <ac:spMkLst>
            <pc:docMk/>
            <pc:sldMk cId="112976209" sldId="432"/>
            <ac:spMk id="13" creationId="{07C713D5-D547-7739-A72D-C4913BE7DA9E}"/>
          </ac:spMkLst>
        </pc:spChg>
        <pc:spChg chg="mod">
          <ac:chgData name="Dominey, Nigel (HR Talent Acquisition)" userId="79460c01-e709-4ba0-89e8-23ae07904c84" providerId="ADAL" clId="{1D031E7B-D67C-4F3D-A8BC-9E7245A41292}" dt="2025-04-08T13:38:47.966" v="1731" actId="1076"/>
          <ac:spMkLst>
            <pc:docMk/>
            <pc:sldMk cId="112976209" sldId="432"/>
            <ac:spMk id="15" creationId="{84E7975B-6BBD-76F5-7D7C-BD05EEAA51A6}"/>
          </ac:spMkLst>
        </pc:spChg>
        <pc:spChg chg="mod">
          <ac:chgData name="Dominey, Nigel (HR Talent Acquisition)" userId="79460c01-e709-4ba0-89e8-23ae07904c84" providerId="ADAL" clId="{1D031E7B-D67C-4F3D-A8BC-9E7245A41292}" dt="2025-04-08T13:39:02.530" v="1733" actId="1076"/>
          <ac:spMkLst>
            <pc:docMk/>
            <pc:sldMk cId="112976209" sldId="432"/>
            <ac:spMk id="17" creationId="{46A67E01-9F7F-83BC-80E7-349279D5A4B4}"/>
          </ac:spMkLst>
        </pc:spChg>
        <pc:spChg chg="mod">
          <ac:chgData name="Dominey, Nigel (HR Talent Acquisition)" userId="79460c01-e709-4ba0-89e8-23ae07904c84" providerId="ADAL" clId="{1D031E7B-D67C-4F3D-A8BC-9E7245A41292}" dt="2025-04-08T13:37:49.441" v="1722" actId="1076"/>
          <ac:spMkLst>
            <pc:docMk/>
            <pc:sldMk cId="112976209" sldId="432"/>
            <ac:spMk id="25" creationId="{D178CF50-2494-765B-72F1-FCBBF4336C1C}"/>
          </ac:spMkLst>
        </pc:spChg>
        <pc:picChg chg="mod">
          <ac:chgData name="Dominey, Nigel (HR Talent Acquisition)" userId="79460c01-e709-4ba0-89e8-23ae07904c84" providerId="ADAL" clId="{1D031E7B-D67C-4F3D-A8BC-9E7245A41292}" dt="2025-04-08T13:38:36.979" v="1730" actId="1076"/>
          <ac:picMkLst>
            <pc:docMk/>
            <pc:sldMk cId="112976209" sldId="432"/>
            <ac:picMk id="16" creationId="{D63C18D5-D077-F7E1-D430-C1D8841FAB6D}"/>
          </ac:picMkLst>
        </pc:picChg>
        <pc:picChg chg="mod">
          <ac:chgData name="Dominey, Nigel (HR Talent Acquisition)" userId="79460c01-e709-4ba0-89e8-23ae07904c84" providerId="ADAL" clId="{1D031E7B-D67C-4F3D-A8BC-9E7245A41292}" dt="2025-04-08T13:38:14.430" v="1728" actId="1076"/>
          <ac:picMkLst>
            <pc:docMk/>
            <pc:sldMk cId="112976209" sldId="432"/>
            <ac:picMk id="21" creationId="{91478B13-4094-414E-827E-F822B0C0F235}"/>
          </ac:picMkLst>
        </pc:picChg>
        <pc:picChg chg="mod">
          <ac:chgData name="Dominey, Nigel (HR Talent Acquisition)" userId="79460c01-e709-4ba0-89e8-23ae07904c84" providerId="ADAL" clId="{1D031E7B-D67C-4F3D-A8BC-9E7245A41292}" dt="2025-04-08T13:38:57.958" v="1732" actId="1076"/>
          <ac:picMkLst>
            <pc:docMk/>
            <pc:sldMk cId="112976209" sldId="432"/>
            <ac:picMk id="27" creationId="{6D8867EA-8EB8-4D02-82D9-00603B383F1D}"/>
          </ac:picMkLst>
        </pc:picChg>
      </pc:sldChg>
      <pc:sldChg chg="modSp mod">
        <pc:chgData name="Dominey, Nigel (HR Talent Acquisition)" userId="79460c01-e709-4ba0-89e8-23ae07904c84" providerId="ADAL" clId="{1D031E7B-D67C-4F3D-A8BC-9E7245A41292}" dt="2025-04-08T13:44:36.306" v="1741" actId="2"/>
        <pc:sldMkLst>
          <pc:docMk/>
          <pc:sldMk cId="788034673" sldId="433"/>
        </pc:sldMkLst>
        <pc:spChg chg="mod">
          <ac:chgData name="Dominey, Nigel (HR Talent Acquisition)" userId="79460c01-e709-4ba0-89e8-23ae07904c84" providerId="ADAL" clId="{1D031E7B-D67C-4F3D-A8BC-9E7245A41292}" dt="2025-04-08T13:44:36.306" v="1741" actId="2"/>
          <ac:spMkLst>
            <pc:docMk/>
            <pc:sldMk cId="788034673" sldId="433"/>
            <ac:spMk id="7" creationId="{1CA93E30-E486-3356-7BB4-E967344007AB}"/>
          </ac:spMkLst>
        </pc:spChg>
        <pc:spChg chg="mod">
          <ac:chgData name="Dominey, Nigel (HR Talent Acquisition)" userId="79460c01-e709-4ba0-89e8-23ae07904c84" providerId="ADAL" clId="{1D031E7B-D67C-4F3D-A8BC-9E7245A41292}" dt="2025-04-08T13:19:42.568" v="1274" actId="20577"/>
          <ac:spMkLst>
            <pc:docMk/>
            <pc:sldMk cId="788034673" sldId="433"/>
            <ac:spMk id="8" creationId="{22B34914-909B-8155-D6E7-7F60BE565A2F}"/>
          </ac:spMkLst>
        </pc:spChg>
      </pc:sldChg>
    </pc:docChg>
  </pc:docChgLst>
  <pc:docChgLst>
    <pc:chgData name="Dominey, Nigel (HR Talent Acquisition)" userId="79460c01-e709-4ba0-89e8-23ae07904c84" providerId="ADAL" clId="{9CAE42C1-7E35-4C34-A774-4EECFC68A77B}"/>
    <pc:docChg chg="undo redo custSel modSld">
      <pc:chgData name="Dominey, Nigel (HR Talent Acquisition)" userId="79460c01-e709-4ba0-89e8-23ae07904c84" providerId="ADAL" clId="{9CAE42C1-7E35-4C34-A774-4EECFC68A77B}" dt="2025-05-06T11:40:53.481" v="367" actId="14100"/>
      <pc:docMkLst>
        <pc:docMk/>
      </pc:docMkLst>
      <pc:sldChg chg="modSp mod">
        <pc:chgData name="Dominey, Nigel (HR Talent Acquisition)" userId="79460c01-e709-4ba0-89e8-23ae07904c84" providerId="ADAL" clId="{9CAE42C1-7E35-4C34-A774-4EECFC68A77B}" dt="2025-05-06T11:40:53.481" v="367" actId="14100"/>
        <pc:sldMkLst>
          <pc:docMk/>
          <pc:sldMk cId="3924128960" sldId="399"/>
        </pc:sldMkLst>
        <pc:spChg chg="mod">
          <ac:chgData name="Dominey, Nigel (HR Talent Acquisition)" userId="79460c01-e709-4ba0-89e8-23ae07904c84" providerId="ADAL" clId="{9CAE42C1-7E35-4C34-A774-4EECFC68A77B}" dt="2025-05-06T11:39:36.736" v="360" actId="14100"/>
          <ac:spMkLst>
            <pc:docMk/>
            <pc:sldMk cId="3924128960" sldId="399"/>
            <ac:spMk id="6" creationId="{00C989A7-BE34-857F-05B7-AB6D243EB4F1}"/>
          </ac:spMkLst>
        </pc:spChg>
        <pc:picChg chg="mod modCrop">
          <ac:chgData name="Dominey, Nigel (HR Talent Acquisition)" userId="79460c01-e709-4ba0-89e8-23ae07904c84" providerId="ADAL" clId="{9CAE42C1-7E35-4C34-A774-4EECFC68A77B}" dt="2025-05-06T11:40:53.481" v="367" actId="14100"/>
          <ac:picMkLst>
            <pc:docMk/>
            <pc:sldMk cId="3924128960" sldId="399"/>
            <ac:picMk id="3" creationId="{50B309C7-9EBF-DA28-B819-603018702856}"/>
          </ac:picMkLst>
        </pc:picChg>
      </pc:sldChg>
      <pc:sldChg chg="modSp mod">
        <pc:chgData name="Dominey, Nigel (HR Talent Acquisition)" userId="79460c01-e709-4ba0-89e8-23ae07904c84" providerId="ADAL" clId="{9CAE42C1-7E35-4C34-A774-4EECFC68A77B}" dt="2025-05-06T11:15:33.135" v="111" actId="6549"/>
        <pc:sldMkLst>
          <pc:docMk/>
          <pc:sldMk cId="112976209" sldId="432"/>
        </pc:sldMkLst>
        <pc:spChg chg="mod">
          <ac:chgData name="Dominey, Nigel (HR Talent Acquisition)" userId="79460c01-e709-4ba0-89e8-23ae07904c84" providerId="ADAL" clId="{9CAE42C1-7E35-4C34-A774-4EECFC68A77B}" dt="2025-05-06T11:15:33.135" v="111" actId="6549"/>
          <ac:spMkLst>
            <pc:docMk/>
            <pc:sldMk cId="112976209" sldId="432"/>
            <ac:spMk id="12" creationId="{BE572082-9455-D55C-7BBF-1B90E559A451}"/>
          </ac:spMkLst>
        </pc:spChg>
        <pc:spChg chg="mod">
          <ac:chgData name="Dominey, Nigel (HR Talent Acquisition)" userId="79460c01-e709-4ba0-89e8-23ae07904c84" providerId="ADAL" clId="{9CAE42C1-7E35-4C34-A774-4EECFC68A77B}" dt="2025-05-06T11:09:48.768" v="0" actId="1076"/>
          <ac:spMkLst>
            <pc:docMk/>
            <pc:sldMk cId="112976209" sldId="432"/>
            <ac:spMk id="13" creationId="{07C713D5-D547-7739-A72D-C4913BE7DA9E}"/>
          </ac:spMkLst>
        </pc:spChg>
      </pc:sldChg>
      <pc:sldChg chg="modSp mod">
        <pc:chgData name="Dominey, Nigel (HR Talent Acquisition)" userId="79460c01-e709-4ba0-89e8-23ae07904c84" providerId="ADAL" clId="{9CAE42C1-7E35-4C34-A774-4EECFC68A77B}" dt="2025-05-06T11:20:50.672" v="197" actId="20577"/>
        <pc:sldMkLst>
          <pc:docMk/>
          <pc:sldMk cId="788034673" sldId="433"/>
        </pc:sldMkLst>
        <pc:spChg chg="mod">
          <ac:chgData name="Dominey, Nigel (HR Talent Acquisition)" userId="79460c01-e709-4ba0-89e8-23ae07904c84" providerId="ADAL" clId="{9CAE42C1-7E35-4C34-A774-4EECFC68A77B}" dt="2025-05-06T11:20:50.672" v="197" actId="20577"/>
          <ac:spMkLst>
            <pc:docMk/>
            <pc:sldMk cId="788034673" sldId="433"/>
            <ac:spMk id="7" creationId="{1CA93E30-E486-3356-7BB4-E967344007AB}"/>
          </ac:spMkLst>
        </pc:spChg>
      </pc:sldChg>
    </pc:docChg>
  </pc:docChgLst>
  <pc:docChgLst>
    <pc:chgData name="Dominey, Nigel (HR Talent Acquisition)" userId="S::nigel.dominey@hmrc.gov.uk::79460c01-e709-4ba0-89e8-23ae07904c84" providerId="AD" clId="Web-{E9FE2675-79F5-D62E-EE79-619DDAB2F156}"/>
    <pc:docChg chg="modSld">
      <pc:chgData name="Dominey, Nigel (HR Talent Acquisition)" userId="S::nigel.dominey@hmrc.gov.uk::79460c01-e709-4ba0-89e8-23ae07904c84" providerId="AD" clId="Web-{E9FE2675-79F5-D62E-EE79-619DDAB2F156}" dt="2025-04-29T15:39:42.861" v="28" actId="20577"/>
      <pc:docMkLst>
        <pc:docMk/>
      </pc:docMkLst>
      <pc:sldChg chg="modSp">
        <pc:chgData name="Dominey, Nigel (HR Talent Acquisition)" userId="S::nigel.dominey@hmrc.gov.uk::79460c01-e709-4ba0-89e8-23ae07904c84" providerId="AD" clId="Web-{E9FE2675-79F5-D62E-EE79-619DDAB2F156}" dt="2025-04-29T15:39:42.861" v="28" actId="20577"/>
        <pc:sldMkLst>
          <pc:docMk/>
          <pc:sldMk cId="4249292598" sldId="398"/>
        </pc:sldMkLst>
        <pc:spChg chg="mod">
          <ac:chgData name="Dominey, Nigel (HR Talent Acquisition)" userId="S::nigel.dominey@hmrc.gov.uk::79460c01-e709-4ba0-89e8-23ae07904c84" providerId="AD" clId="Web-{E9FE2675-79F5-D62E-EE79-619DDAB2F156}" dt="2025-04-29T15:39:42.861" v="28" actId="20577"/>
          <ac:spMkLst>
            <pc:docMk/>
            <pc:sldMk cId="4249292598" sldId="398"/>
            <ac:spMk id="4" creationId="{28EF3EA7-882D-3DB4-ED9E-30F8D026B77D}"/>
          </ac:spMkLst>
        </pc:spChg>
      </pc:sldChg>
      <pc:sldChg chg="modSp">
        <pc:chgData name="Dominey, Nigel (HR Talent Acquisition)" userId="S::nigel.dominey@hmrc.gov.uk::79460c01-e709-4ba0-89e8-23ae07904c84" providerId="AD" clId="Web-{E9FE2675-79F5-D62E-EE79-619DDAB2F156}" dt="2025-04-29T15:14:12.811" v="6" actId="20577"/>
        <pc:sldMkLst>
          <pc:docMk/>
          <pc:sldMk cId="762571540" sldId="426"/>
        </pc:sldMkLst>
        <pc:spChg chg="mod">
          <ac:chgData name="Dominey, Nigel (HR Talent Acquisition)" userId="S::nigel.dominey@hmrc.gov.uk::79460c01-e709-4ba0-89e8-23ae07904c84" providerId="AD" clId="Web-{E9FE2675-79F5-D62E-EE79-619DDAB2F156}" dt="2025-04-29T15:14:12.811" v="6" actId="20577"/>
          <ac:spMkLst>
            <pc:docMk/>
            <pc:sldMk cId="762571540" sldId="426"/>
            <ac:spMk id="4" creationId="{28EF3EA7-882D-3DB4-ED9E-30F8D026B77D}"/>
          </ac:spMkLst>
        </pc:spChg>
      </pc:sldChg>
    </pc:docChg>
  </pc:docChgLst>
  <pc:docChgLst>
    <pc:chgData name="Dominey, Nigel (HR Talent Acquisition)" userId="79460c01-e709-4ba0-89e8-23ae07904c84" providerId="ADAL" clId="{5AD660CF-A945-4B86-B111-D4BF404C75C8}"/>
    <pc:docChg chg="modSld">
      <pc:chgData name="Dominey, Nigel (HR Talent Acquisition)" userId="79460c01-e709-4ba0-89e8-23ae07904c84" providerId="ADAL" clId="{5AD660CF-A945-4B86-B111-D4BF404C75C8}" dt="2025-04-14T12:48:51.369" v="6" actId="20577"/>
      <pc:docMkLst>
        <pc:docMk/>
      </pc:docMkLst>
      <pc:sldChg chg="modSp mod">
        <pc:chgData name="Dominey, Nigel (HR Talent Acquisition)" userId="79460c01-e709-4ba0-89e8-23ae07904c84" providerId="ADAL" clId="{5AD660CF-A945-4B86-B111-D4BF404C75C8}" dt="2025-04-14T12:48:51.369" v="6" actId="20577"/>
        <pc:sldMkLst>
          <pc:docMk/>
          <pc:sldMk cId="1538732761" sldId="407"/>
        </pc:sldMkLst>
        <pc:spChg chg="mod">
          <ac:chgData name="Dominey, Nigel (HR Talent Acquisition)" userId="79460c01-e709-4ba0-89e8-23ae07904c84" providerId="ADAL" clId="{5AD660CF-A945-4B86-B111-D4BF404C75C8}" dt="2025-04-14T12:48:51.369" v="6" actId="20577"/>
          <ac:spMkLst>
            <pc:docMk/>
            <pc:sldMk cId="1538732761" sldId="407"/>
            <ac:spMk id="31" creationId="{A45E835C-8ECF-1712-1603-FAB9633BF6A8}"/>
          </ac:spMkLst>
        </pc:spChg>
      </pc:sldChg>
    </pc:docChg>
  </pc:docChgLst>
  <pc:docChgLst>
    <pc:chgData name="Dominey, Nigel (HR Talent Acquisition)" userId="S::nigel.dominey@hmrc.gov.uk::79460c01-e709-4ba0-89e8-23ae07904c84" providerId="AD" clId="Web-{E91219E1-97B7-C43B-0F63-661951DBD7BD}"/>
    <pc:docChg chg="addSld delSld modSld modSection">
      <pc:chgData name="Dominey, Nigel (HR Talent Acquisition)" userId="S::nigel.dominey@hmrc.gov.uk::79460c01-e709-4ba0-89e8-23ae07904c84" providerId="AD" clId="Web-{E91219E1-97B7-C43B-0F63-661951DBD7BD}" dt="2025-04-30T16:28:30.609" v="4" actId="20577"/>
      <pc:docMkLst>
        <pc:docMk/>
      </pc:docMkLst>
      <pc:sldChg chg="del">
        <pc:chgData name="Dominey, Nigel (HR Talent Acquisition)" userId="S::nigel.dominey@hmrc.gov.uk::79460c01-e709-4ba0-89e8-23ae07904c84" providerId="AD" clId="Web-{E91219E1-97B7-C43B-0F63-661951DBD7BD}" dt="2025-04-30T16:15:16.670" v="1"/>
        <pc:sldMkLst>
          <pc:docMk/>
          <pc:sldMk cId="4007739124" sldId="408"/>
        </pc:sldMkLst>
      </pc:sldChg>
      <pc:sldChg chg="modSp add">
        <pc:chgData name="Dominey, Nigel (HR Talent Acquisition)" userId="S::nigel.dominey@hmrc.gov.uk::79460c01-e709-4ba0-89e8-23ae07904c84" providerId="AD" clId="Web-{E91219E1-97B7-C43B-0F63-661951DBD7BD}" dt="2025-04-30T16:28:30.609" v="4" actId="20577"/>
        <pc:sldMkLst>
          <pc:docMk/>
          <pc:sldMk cId="2077183221" sldId="434"/>
        </pc:sldMkLst>
        <pc:spChg chg="mod">
          <ac:chgData name="Dominey, Nigel (HR Talent Acquisition)" userId="S::nigel.dominey@hmrc.gov.uk::79460c01-e709-4ba0-89e8-23ae07904c84" providerId="AD" clId="Web-{E91219E1-97B7-C43B-0F63-661951DBD7BD}" dt="2025-04-30T16:28:30.609" v="4" actId="20577"/>
          <ac:spMkLst>
            <pc:docMk/>
            <pc:sldMk cId="2077183221" sldId="434"/>
            <ac:spMk id="3" creationId="{FE48A7EA-70A8-55F5-C3C6-EED34033E7F2}"/>
          </ac:spMkLst>
        </pc:spChg>
      </pc:sldChg>
    </pc:docChg>
  </pc:docChgLst>
  <pc:docChgLst>
    <pc:chgData name="Achha, Yasmin (CS&amp;TD Business, Assets &amp; International)" userId="52bc63c9-baab-4388-b4a5-e86b17380c74" providerId="ADAL" clId="{6E3945F2-B6E6-4FDB-87FD-123A0F03F96C}"/>
    <pc:docChg chg="modSld">
      <pc:chgData name="Achha, Yasmin (CS&amp;TD Business, Assets &amp; International)" userId="52bc63c9-baab-4388-b4a5-e86b17380c74" providerId="ADAL" clId="{6E3945F2-B6E6-4FDB-87FD-123A0F03F96C}" dt="2025-05-02T11:40:02.774" v="19" actId="6549"/>
      <pc:docMkLst>
        <pc:docMk/>
      </pc:docMkLst>
      <pc:sldChg chg="modSp mod">
        <pc:chgData name="Achha, Yasmin (CS&amp;TD Business, Assets &amp; International)" userId="52bc63c9-baab-4388-b4a5-e86b17380c74" providerId="ADAL" clId="{6E3945F2-B6E6-4FDB-87FD-123A0F03F96C}" dt="2025-05-02T11:40:02.774" v="19" actId="6549"/>
        <pc:sldMkLst>
          <pc:docMk/>
          <pc:sldMk cId="3924128960" sldId="399"/>
        </pc:sldMkLst>
        <pc:spChg chg="mod">
          <ac:chgData name="Achha, Yasmin (CS&amp;TD Business, Assets &amp; International)" userId="52bc63c9-baab-4388-b4a5-e86b17380c74" providerId="ADAL" clId="{6E3945F2-B6E6-4FDB-87FD-123A0F03F96C}" dt="2025-05-02T11:40:02.774" v="19" actId="6549"/>
          <ac:spMkLst>
            <pc:docMk/>
            <pc:sldMk cId="3924128960" sldId="399"/>
            <ac:spMk id="4" creationId="{5E393DF2-E9E6-8D2E-119A-E793F9CB9B5B}"/>
          </ac:spMkLst>
        </pc:spChg>
      </pc:sldChg>
      <pc:sldChg chg="modCm">
        <pc:chgData name="Achha, Yasmin (CS&amp;TD Business, Assets &amp; International)" userId="52bc63c9-baab-4388-b4a5-e86b17380c74" providerId="ADAL" clId="{6E3945F2-B6E6-4FDB-87FD-123A0F03F96C}" dt="2025-05-02T10:07:33.760" v="18"/>
        <pc:sldMkLst>
          <pc:docMk/>
          <pc:sldMk cId="112976209" sldId="432"/>
        </pc:sldMkLst>
        <pc:extLst>
          <p:ext xmlns:p="http://schemas.openxmlformats.org/presentationml/2006/main" uri="{D6D511B9-2390-475A-947B-AFAB55BFBCF1}">
            <pc226:cmChg xmlns:pc226="http://schemas.microsoft.com/office/powerpoint/2022/06/main/command" chg="">
              <pc226:chgData name="Achha, Yasmin (CS&amp;TD Business, Assets &amp; International)" userId="52bc63c9-baab-4388-b4a5-e86b17380c74" providerId="ADAL" clId="{6E3945F2-B6E6-4FDB-87FD-123A0F03F96C}" dt="2025-05-02T10:07:33.760" v="18"/>
              <pc2:cmMkLst xmlns:pc2="http://schemas.microsoft.com/office/powerpoint/2019/9/main/command">
                <pc:docMk/>
                <pc:sldMk cId="112976209" sldId="432"/>
                <pc2:cmMk id="{B10C6C9F-21D6-459E-B285-FEBB1AD59BFD}"/>
              </pc2:cmMkLst>
              <pc226:cmRplyChg chg="add">
                <pc226:chgData name="Achha, Yasmin (CS&amp;TD Business, Assets &amp; International)" userId="52bc63c9-baab-4388-b4a5-e86b17380c74" providerId="ADAL" clId="{6E3945F2-B6E6-4FDB-87FD-123A0F03F96C}" dt="2025-05-02T10:07:33.760" v="18"/>
                <pc2:cmRplyMkLst xmlns:pc2="http://schemas.microsoft.com/office/powerpoint/2019/9/main/command">
                  <pc:docMk/>
                  <pc:sldMk cId="112976209" sldId="432"/>
                  <pc2:cmMk id="{B10C6C9F-21D6-459E-B285-FEBB1AD59BFD}"/>
                  <pc2:cmRplyMk id="{9C1907C9-24F5-4704-9648-9BF835D6D64B}"/>
                </pc2:cmRplyMkLst>
              </pc226:cmRplyChg>
            </pc226:cmChg>
          </p:ext>
        </pc:extLst>
      </pc:sldChg>
      <pc:sldChg chg="addCm">
        <pc:chgData name="Achha, Yasmin (CS&amp;TD Business, Assets &amp; International)" userId="52bc63c9-baab-4388-b4a5-e86b17380c74" providerId="ADAL" clId="{6E3945F2-B6E6-4FDB-87FD-123A0F03F96C}" dt="2025-05-02T08:57:29.426" v="17"/>
        <pc:sldMkLst>
          <pc:docMk/>
          <pc:sldMk cId="788034673" sldId="433"/>
        </pc:sldMkLst>
        <pc:extLst>
          <p:ext xmlns:p="http://schemas.openxmlformats.org/presentationml/2006/main" uri="{D6D511B9-2390-475A-947B-AFAB55BFBCF1}">
            <pc226:cmChg xmlns:pc226="http://schemas.microsoft.com/office/powerpoint/2022/06/main/command" chg="add">
              <pc226:chgData name="Achha, Yasmin (CS&amp;TD Business, Assets &amp; International)" userId="52bc63c9-baab-4388-b4a5-e86b17380c74" providerId="ADAL" clId="{6E3945F2-B6E6-4FDB-87FD-123A0F03F96C}" dt="2025-05-02T08:57:29.426" v="17"/>
              <pc2:cmMkLst xmlns:pc2="http://schemas.microsoft.com/office/powerpoint/2019/9/main/command">
                <pc:docMk/>
                <pc:sldMk cId="788034673" sldId="433"/>
                <pc2:cmMk id="{BD462216-C2AB-4387-9457-7C6F973B9067}"/>
              </pc2:cmMkLst>
            </pc226:cmChg>
          </p:ext>
        </pc:extLst>
      </pc:sldChg>
    </pc:docChg>
  </pc:docChgLst>
  <pc:docChgLst>
    <pc:chgData name="Clancy, Paul (CS&amp;TD)" userId="87dfe1ae-76f2-4842-893a-1bdac9f9f3be" providerId="ADAL" clId="{D2CEDCF1-CC99-4A4D-B8D5-2A138A64B20F}"/>
    <pc:docChg chg="undo redo custSel modSld">
      <pc:chgData name="Clancy, Paul (CS&amp;TD)" userId="87dfe1ae-76f2-4842-893a-1bdac9f9f3be" providerId="ADAL" clId="{D2CEDCF1-CC99-4A4D-B8D5-2A138A64B20F}" dt="2025-04-16T12:07:03.558" v="516"/>
      <pc:docMkLst>
        <pc:docMk/>
      </pc:docMkLst>
      <pc:sldChg chg="modSp mod modCm">
        <pc:chgData name="Clancy, Paul (CS&amp;TD)" userId="87dfe1ae-76f2-4842-893a-1bdac9f9f3be" providerId="ADAL" clId="{D2CEDCF1-CC99-4A4D-B8D5-2A138A64B20F}" dt="2025-04-16T12:07:03.558" v="516"/>
        <pc:sldMkLst>
          <pc:docMk/>
          <pc:sldMk cId="4249292598" sldId="398"/>
        </pc:sldMkLst>
        <pc:spChg chg="mod">
          <ac:chgData name="Clancy, Paul (CS&amp;TD)" userId="87dfe1ae-76f2-4842-893a-1bdac9f9f3be" providerId="ADAL" clId="{D2CEDCF1-CC99-4A4D-B8D5-2A138A64B20F}" dt="2025-04-16T09:29:07.756" v="415" actId="20577"/>
          <ac:spMkLst>
            <pc:docMk/>
            <pc:sldMk cId="4249292598" sldId="398"/>
            <ac:spMk id="4" creationId="{28EF3EA7-882D-3DB4-ED9E-30F8D026B77D}"/>
          </ac:spMkLst>
        </pc:spChg>
        <pc:spChg chg="mod">
          <ac:chgData name="Clancy, Paul (CS&amp;TD)" userId="87dfe1ae-76f2-4842-893a-1bdac9f9f3be" providerId="ADAL" clId="{D2CEDCF1-CC99-4A4D-B8D5-2A138A64B20F}" dt="2025-04-16T09:19:46.707" v="393" actId="20577"/>
          <ac:spMkLst>
            <pc:docMk/>
            <pc:sldMk cId="4249292598" sldId="398"/>
            <ac:spMk id="8" creationId="{1628339E-CD93-21AB-5EB3-F95D106F87A2}"/>
          </ac:spMkLst>
        </pc:spChg>
        <pc:extLst>
          <p:ext xmlns:p="http://schemas.openxmlformats.org/presentationml/2006/main" uri="{D6D511B9-2390-475A-947B-AFAB55BFBCF1}">
            <pc226:cmChg xmlns:pc226="http://schemas.microsoft.com/office/powerpoint/2022/06/main/command" chg="">
              <pc226:chgData name="Clancy, Paul (CS&amp;TD)" userId="87dfe1ae-76f2-4842-893a-1bdac9f9f3be" providerId="ADAL" clId="{D2CEDCF1-CC99-4A4D-B8D5-2A138A64B20F}" dt="2025-04-16T12:07:03.558" v="516"/>
              <pc2:cmMkLst xmlns:pc2="http://schemas.microsoft.com/office/powerpoint/2019/9/main/command">
                <pc:docMk/>
                <pc:sldMk cId="4249292598" sldId="398"/>
                <pc2:cmMk id="{F5F842A5-B670-4F11-A868-05ED36CF6F2C}"/>
              </pc2:cmMkLst>
              <pc226:cmRplyChg chg="add">
                <pc226:chgData name="Clancy, Paul (CS&amp;TD)" userId="87dfe1ae-76f2-4842-893a-1bdac9f9f3be" providerId="ADAL" clId="{D2CEDCF1-CC99-4A4D-B8D5-2A138A64B20F}" dt="2025-04-16T12:07:03.558" v="516"/>
                <pc2:cmRplyMkLst xmlns:pc2="http://schemas.microsoft.com/office/powerpoint/2019/9/main/command">
                  <pc:docMk/>
                  <pc:sldMk cId="4249292598" sldId="398"/>
                  <pc2:cmMk id="{F5F842A5-B670-4F11-A868-05ED36CF6F2C}"/>
                  <pc2:cmRplyMk id="{6836D76A-30DE-4265-9133-A43177601173}"/>
                </pc2:cmRplyMkLst>
              </pc226:cmRplyChg>
            </pc226:cmChg>
          </p:ext>
        </pc:extLst>
      </pc:sldChg>
      <pc:sldChg chg="modCm">
        <pc:chgData name="Clancy, Paul (CS&amp;TD)" userId="87dfe1ae-76f2-4842-893a-1bdac9f9f3be" providerId="ADAL" clId="{D2CEDCF1-CC99-4A4D-B8D5-2A138A64B20F}" dt="2025-04-15T09:51:59.355" v="173"/>
        <pc:sldMkLst>
          <pc:docMk/>
          <pc:sldMk cId="3924128960" sldId="399"/>
        </pc:sldMkLst>
        <pc:extLst>
          <p:ext xmlns:p="http://schemas.openxmlformats.org/presentationml/2006/main" uri="{D6D511B9-2390-475A-947B-AFAB55BFBCF1}">
            <pc226:cmChg xmlns:pc226="http://schemas.microsoft.com/office/powerpoint/2022/06/main/command" chg="">
              <pc226:chgData name="Clancy, Paul (CS&amp;TD)" userId="87dfe1ae-76f2-4842-893a-1bdac9f9f3be" providerId="ADAL" clId="{D2CEDCF1-CC99-4A4D-B8D5-2A138A64B20F}" dt="2025-04-15T09:51:59.355" v="173"/>
              <pc2:cmMkLst xmlns:pc2="http://schemas.microsoft.com/office/powerpoint/2019/9/main/command">
                <pc:docMk/>
                <pc:sldMk cId="3924128960" sldId="399"/>
                <pc2:cmMk id="{D8620F18-EBE8-488B-9B37-1DBC270B83B5}"/>
              </pc2:cmMkLst>
              <pc226:cmRplyChg chg="add">
                <pc226:chgData name="Clancy, Paul (CS&amp;TD)" userId="87dfe1ae-76f2-4842-893a-1bdac9f9f3be" providerId="ADAL" clId="{D2CEDCF1-CC99-4A4D-B8D5-2A138A64B20F}" dt="2025-04-15T09:51:59.355" v="173"/>
                <pc2:cmRplyMkLst xmlns:pc2="http://schemas.microsoft.com/office/powerpoint/2019/9/main/command">
                  <pc:docMk/>
                  <pc:sldMk cId="3924128960" sldId="399"/>
                  <pc2:cmMk id="{D8620F18-EBE8-488B-9B37-1DBC270B83B5}"/>
                  <pc2:cmRplyMk id="{4A2AA404-A4C8-4300-BF92-D1C73348BE14}"/>
                </pc2:cmRplyMkLst>
              </pc226:cmRplyChg>
            </pc226:cmChg>
          </p:ext>
        </pc:extLst>
      </pc:sldChg>
      <pc:sldChg chg="modSp mod">
        <pc:chgData name="Clancy, Paul (CS&amp;TD)" userId="87dfe1ae-76f2-4842-893a-1bdac9f9f3be" providerId="ADAL" clId="{D2CEDCF1-CC99-4A4D-B8D5-2A138A64B20F}" dt="2025-04-16T09:51:06.112" v="515"/>
        <pc:sldMkLst>
          <pc:docMk/>
          <pc:sldMk cId="3303897284" sldId="406"/>
        </pc:sldMkLst>
        <pc:spChg chg="mod">
          <ac:chgData name="Clancy, Paul (CS&amp;TD)" userId="87dfe1ae-76f2-4842-893a-1bdac9f9f3be" providerId="ADAL" clId="{D2CEDCF1-CC99-4A4D-B8D5-2A138A64B20F}" dt="2025-04-16T09:51:06.112" v="515"/>
          <ac:spMkLst>
            <pc:docMk/>
            <pc:sldMk cId="3303897284" sldId="406"/>
            <ac:spMk id="4" creationId="{4538EE5B-161E-2918-6163-208F3678F477}"/>
          </ac:spMkLst>
        </pc:spChg>
      </pc:sldChg>
      <pc:sldChg chg="modCm">
        <pc:chgData name="Clancy, Paul (CS&amp;TD)" userId="87dfe1ae-76f2-4842-893a-1bdac9f9f3be" providerId="ADAL" clId="{D2CEDCF1-CC99-4A4D-B8D5-2A138A64B20F}" dt="2025-04-16T09:29:52.812" v="416"/>
        <pc:sldMkLst>
          <pc:docMk/>
          <pc:sldMk cId="762571540" sldId="426"/>
        </pc:sldMkLst>
        <pc:extLst>
          <p:ext xmlns:p="http://schemas.openxmlformats.org/presentationml/2006/main" uri="{D6D511B9-2390-475A-947B-AFAB55BFBCF1}">
            <pc226:cmChg xmlns:pc226="http://schemas.microsoft.com/office/powerpoint/2022/06/main/command" chg="">
              <pc226:chgData name="Clancy, Paul (CS&amp;TD)" userId="87dfe1ae-76f2-4842-893a-1bdac9f9f3be" providerId="ADAL" clId="{D2CEDCF1-CC99-4A4D-B8D5-2A138A64B20F}" dt="2025-04-16T09:29:52.812" v="416"/>
              <pc2:cmMkLst xmlns:pc2="http://schemas.microsoft.com/office/powerpoint/2019/9/main/command">
                <pc:docMk/>
                <pc:sldMk cId="762571540" sldId="426"/>
                <pc2:cmMk id="{E5441AF1-7195-49A2-A3A2-1FD488D62AA6}"/>
              </pc2:cmMkLst>
              <pc226:cmRplyChg chg="add">
                <pc226:chgData name="Clancy, Paul (CS&amp;TD)" userId="87dfe1ae-76f2-4842-893a-1bdac9f9f3be" providerId="ADAL" clId="{D2CEDCF1-CC99-4A4D-B8D5-2A138A64B20F}" dt="2025-04-16T09:29:52.812" v="416"/>
                <pc2:cmRplyMkLst xmlns:pc2="http://schemas.microsoft.com/office/powerpoint/2019/9/main/command">
                  <pc:docMk/>
                  <pc:sldMk cId="762571540" sldId="426"/>
                  <pc2:cmMk id="{E5441AF1-7195-49A2-A3A2-1FD488D62AA6}"/>
                  <pc2:cmRplyMk id="{DF34A9BE-699B-45A5-97D0-B3D776AB75C1}"/>
                </pc2:cmRplyMkLst>
              </pc226:cmRplyChg>
            </pc226:cmChg>
          </p:ext>
        </pc:extLst>
      </pc:sldChg>
      <pc:sldChg chg="modSp mod modCm">
        <pc:chgData name="Clancy, Paul (CS&amp;TD)" userId="87dfe1ae-76f2-4842-893a-1bdac9f9f3be" providerId="ADAL" clId="{D2CEDCF1-CC99-4A4D-B8D5-2A138A64B20F}" dt="2025-04-15T09:50:54.278" v="172"/>
        <pc:sldMkLst>
          <pc:docMk/>
          <pc:sldMk cId="788034673" sldId="433"/>
        </pc:sldMkLst>
        <pc:spChg chg="mod">
          <ac:chgData name="Clancy, Paul (CS&amp;TD)" userId="87dfe1ae-76f2-4842-893a-1bdac9f9f3be" providerId="ADAL" clId="{D2CEDCF1-CC99-4A4D-B8D5-2A138A64B20F}" dt="2025-04-14T10:28:47.478" v="171" actId="20577"/>
          <ac:spMkLst>
            <pc:docMk/>
            <pc:sldMk cId="788034673" sldId="433"/>
            <ac:spMk id="7" creationId="{1CA93E30-E486-3356-7BB4-E967344007AB}"/>
          </ac:spMkLst>
        </pc:spChg>
        <pc:extLst>
          <p:ext xmlns:p="http://schemas.openxmlformats.org/presentationml/2006/main" uri="{D6D511B9-2390-475A-947B-AFAB55BFBCF1}">
            <pc226:cmChg xmlns:pc226="http://schemas.microsoft.com/office/powerpoint/2022/06/main/command" chg="">
              <pc226:chgData name="Clancy, Paul (CS&amp;TD)" userId="87dfe1ae-76f2-4842-893a-1bdac9f9f3be" providerId="ADAL" clId="{D2CEDCF1-CC99-4A4D-B8D5-2A138A64B20F}" dt="2025-04-15T09:50:54.278" v="172"/>
              <pc2:cmMkLst xmlns:pc2="http://schemas.microsoft.com/office/powerpoint/2019/9/main/command">
                <pc:docMk/>
                <pc:sldMk cId="788034673" sldId="433"/>
                <pc2:cmMk id="{FE132CC0-2B1E-44E0-B8B4-A9FED7D81C87}"/>
              </pc2:cmMkLst>
              <pc226:cmRplyChg chg="add">
                <pc226:chgData name="Clancy, Paul (CS&amp;TD)" userId="87dfe1ae-76f2-4842-893a-1bdac9f9f3be" providerId="ADAL" clId="{D2CEDCF1-CC99-4A4D-B8D5-2A138A64B20F}" dt="2025-04-15T09:50:54.278" v="172"/>
                <pc2:cmRplyMkLst xmlns:pc2="http://schemas.microsoft.com/office/powerpoint/2019/9/main/command">
                  <pc:docMk/>
                  <pc:sldMk cId="788034673" sldId="433"/>
                  <pc2:cmMk id="{FE132CC0-2B1E-44E0-B8B4-A9FED7D81C87}"/>
                  <pc2:cmRplyMk id="{3AF206A2-F595-4F48-94AE-AFA6BA195F70}"/>
                </pc2:cmRplyMkLst>
              </pc226:cmRplyChg>
            </pc226:cmChg>
          </p:ext>
        </pc:extLst>
      </pc:sldChg>
    </pc:docChg>
  </pc:docChgLst>
  <pc:docChgLst>
    <pc:chgData name="Dominey, Nigel (HR Talent Acquisition)" userId="79460c01-e709-4ba0-89e8-23ae07904c84" providerId="ADAL" clId="{9D022712-DF07-4823-8C22-3A0B084B9F8E}"/>
    <pc:docChg chg="custSel delSld modSld modSection">
      <pc:chgData name="Dominey, Nigel (HR Talent Acquisition)" userId="79460c01-e709-4ba0-89e8-23ae07904c84" providerId="ADAL" clId="{9D022712-DF07-4823-8C22-3A0B084B9F8E}" dt="2025-04-07T14:29:12.602" v="316" actId="20577"/>
      <pc:docMkLst>
        <pc:docMk/>
      </pc:docMkLst>
      <pc:sldChg chg="addSp modSp mod">
        <pc:chgData name="Dominey, Nigel (HR Talent Acquisition)" userId="79460c01-e709-4ba0-89e8-23ae07904c84" providerId="ADAL" clId="{9D022712-DF07-4823-8C22-3A0B084B9F8E}" dt="2025-04-07T14:07:28.469" v="11" actId="1076"/>
        <pc:sldMkLst>
          <pc:docMk/>
          <pc:sldMk cId="4249292598" sldId="398"/>
        </pc:sldMkLst>
        <pc:spChg chg="mod">
          <ac:chgData name="Dominey, Nigel (HR Talent Acquisition)" userId="79460c01-e709-4ba0-89e8-23ae07904c84" providerId="ADAL" clId="{9D022712-DF07-4823-8C22-3A0B084B9F8E}" dt="2025-04-07T14:07:18.270" v="10" actId="1076"/>
          <ac:spMkLst>
            <pc:docMk/>
            <pc:sldMk cId="4249292598" sldId="398"/>
            <ac:spMk id="4" creationId="{28EF3EA7-882D-3DB4-ED9E-30F8D026B77D}"/>
          </ac:spMkLst>
        </pc:spChg>
        <pc:spChg chg="add mod">
          <ac:chgData name="Dominey, Nigel (HR Talent Acquisition)" userId="79460c01-e709-4ba0-89e8-23ae07904c84" providerId="ADAL" clId="{9D022712-DF07-4823-8C22-3A0B084B9F8E}" dt="2025-04-07T14:07:11.845" v="9" actId="113"/>
          <ac:spMkLst>
            <pc:docMk/>
            <pc:sldMk cId="4249292598" sldId="398"/>
            <ac:spMk id="8" creationId="{1628339E-CD93-21AB-5EB3-F95D106F87A2}"/>
          </ac:spMkLst>
        </pc:spChg>
      </pc:sldChg>
      <pc:sldChg chg="modSp mod">
        <pc:chgData name="Dominey, Nigel (HR Talent Acquisition)" userId="79460c01-e709-4ba0-89e8-23ae07904c84" providerId="ADAL" clId="{9D022712-DF07-4823-8C22-3A0B084B9F8E}" dt="2025-04-07T14:09:57.285" v="42" actId="6549"/>
        <pc:sldMkLst>
          <pc:docMk/>
          <pc:sldMk cId="3303897284" sldId="406"/>
        </pc:sldMkLst>
        <pc:spChg chg="mod">
          <ac:chgData name="Dominey, Nigel (HR Talent Acquisition)" userId="79460c01-e709-4ba0-89e8-23ae07904c84" providerId="ADAL" clId="{9D022712-DF07-4823-8C22-3A0B084B9F8E}" dt="2025-04-07T14:09:57.285" v="42" actId="6549"/>
          <ac:spMkLst>
            <pc:docMk/>
            <pc:sldMk cId="3303897284" sldId="406"/>
            <ac:spMk id="4" creationId="{4538EE5B-161E-2918-6163-208F3678F477}"/>
          </ac:spMkLst>
        </pc:spChg>
      </pc:sldChg>
      <pc:sldChg chg="del">
        <pc:chgData name="Dominey, Nigel (HR Talent Acquisition)" userId="79460c01-e709-4ba0-89e8-23ae07904c84" providerId="ADAL" clId="{9D022712-DF07-4823-8C22-3A0B084B9F8E}" dt="2025-04-07T14:10:06.204" v="43" actId="47"/>
        <pc:sldMkLst>
          <pc:docMk/>
          <pc:sldMk cId="728349716" sldId="419"/>
        </pc:sldMkLst>
      </pc:sldChg>
      <pc:sldChg chg="delSp modSp mod">
        <pc:chgData name="Dominey, Nigel (HR Talent Acquisition)" userId="79460c01-e709-4ba0-89e8-23ae07904c84" providerId="ADAL" clId="{9D022712-DF07-4823-8C22-3A0B084B9F8E}" dt="2025-04-07T14:29:12.602" v="316" actId="20577"/>
        <pc:sldMkLst>
          <pc:docMk/>
          <pc:sldMk cId="112976209" sldId="432"/>
        </pc:sldMkLst>
        <pc:spChg chg="mod">
          <ac:chgData name="Dominey, Nigel (HR Talent Acquisition)" userId="79460c01-e709-4ba0-89e8-23ae07904c84" providerId="ADAL" clId="{9D022712-DF07-4823-8C22-3A0B084B9F8E}" dt="2025-04-07T14:15:34.343" v="270" actId="6549"/>
          <ac:spMkLst>
            <pc:docMk/>
            <pc:sldMk cId="112976209" sldId="432"/>
            <ac:spMk id="5" creationId="{C977E86E-593C-E152-FBD4-135962B116A4}"/>
          </ac:spMkLst>
        </pc:spChg>
        <pc:spChg chg="mod">
          <ac:chgData name="Dominey, Nigel (HR Talent Acquisition)" userId="79460c01-e709-4ba0-89e8-23ae07904c84" providerId="ADAL" clId="{9D022712-DF07-4823-8C22-3A0B084B9F8E}" dt="2025-04-07T14:29:12.602" v="316" actId="20577"/>
          <ac:spMkLst>
            <pc:docMk/>
            <pc:sldMk cId="112976209" sldId="432"/>
            <ac:spMk id="12" creationId="{BE572082-9455-D55C-7BBF-1B90E559A451}"/>
          </ac:spMkLst>
        </pc:spChg>
        <pc:spChg chg="mod">
          <ac:chgData name="Dominey, Nigel (HR Talent Acquisition)" userId="79460c01-e709-4ba0-89e8-23ae07904c84" providerId="ADAL" clId="{9D022712-DF07-4823-8C22-3A0B084B9F8E}" dt="2025-04-07T14:15:51.338" v="287" actId="14100"/>
          <ac:spMkLst>
            <pc:docMk/>
            <pc:sldMk cId="112976209" sldId="432"/>
            <ac:spMk id="13" creationId="{07C713D5-D547-7739-A72D-C4913BE7DA9E}"/>
          </ac:spMkLst>
        </pc:spChg>
        <pc:spChg chg="mod">
          <ac:chgData name="Dominey, Nigel (HR Talent Acquisition)" userId="79460c01-e709-4ba0-89e8-23ae07904c84" providerId="ADAL" clId="{9D022712-DF07-4823-8C22-3A0B084B9F8E}" dt="2025-04-07T14:23:54.570" v="313" actId="1076"/>
          <ac:spMkLst>
            <pc:docMk/>
            <pc:sldMk cId="112976209" sldId="432"/>
            <ac:spMk id="17" creationId="{46A67E01-9F7F-83BC-80E7-349279D5A4B4}"/>
          </ac:spMkLst>
        </pc:spChg>
      </pc:sldChg>
    </pc:docChg>
  </pc:docChgLst>
  <pc:docChgLst>
    <pc:chgData name="Sidney, Lee (CS&amp;TD Business, Assets &amp; International)" userId="S::lee.sidney@hmrc.gov.uk::f7874cb4-3f9e-49bc-8f9d-ae7f72eb48c5" providerId="AD" clId="Web-{8E13CE71-B08F-56BA-C0A7-ED0C0D4F7F10}"/>
    <pc:docChg chg="modSld">
      <pc:chgData name="Sidney, Lee (CS&amp;TD Business, Assets &amp; International)" userId="S::lee.sidney@hmrc.gov.uk::f7874cb4-3f9e-49bc-8f9d-ae7f72eb48c5" providerId="AD" clId="Web-{8E13CE71-B08F-56BA-C0A7-ED0C0D4F7F10}" dt="2025-05-01T17:53:37.284" v="9" actId="20577"/>
      <pc:docMkLst>
        <pc:docMk/>
      </pc:docMkLst>
      <pc:sldChg chg="modSp">
        <pc:chgData name="Sidney, Lee (CS&amp;TD Business, Assets &amp; International)" userId="S::lee.sidney@hmrc.gov.uk::f7874cb4-3f9e-49bc-8f9d-ae7f72eb48c5" providerId="AD" clId="Web-{8E13CE71-B08F-56BA-C0A7-ED0C0D4F7F10}" dt="2025-05-01T17:53:37.284" v="9" actId="20577"/>
        <pc:sldMkLst>
          <pc:docMk/>
          <pc:sldMk cId="788034673" sldId="433"/>
        </pc:sldMkLst>
        <pc:spChg chg="mod">
          <ac:chgData name="Sidney, Lee (CS&amp;TD Business, Assets &amp; International)" userId="S::lee.sidney@hmrc.gov.uk::f7874cb4-3f9e-49bc-8f9d-ae7f72eb48c5" providerId="AD" clId="Web-{8E13CE71-B08F-56BA-C0A7-ED0C0D4F7F10}" dt="2025-05-01T17:53:37.284" v="9" actId="20577"/>
          <ac:spMkLst>
            <pc:docMk/>
            <pc:sldMk cId="788034673" sldId="433"/>
            <ac:spMk id="7" creationId="{1CA93E30-E486-3356-7BB4-E967344007AB}"/>
          </ac:spMkLst>
        </pc:spChg>
      </pc:sldChg>
    </pc:docChg>
  </pc:docChgLst>
  <pc:docChgLst>
    <pc:chgData name="Dominey, Nigel (HR Talent Acquisition)" userId="S::nigel.dominey@hmrc.gov.uk::79460c01-e709-4ba0-89e8-23ae07904c84" providerId="AD" clId="Web-{E287F03C-3A08-EDED-C1FB-C5C72203F542}"/>
    <pc:docChg chg="modSld">
      <pc:chgData name="Dominey, Nigel (HR Talent Acquisition)" userId="S::nigel.dominey@hmrc.gov.uk::79460c01-e709-4ba0-89e8-23ae07904c84" providerId="AD" clId="Web-{E287F03C-3A08-EDED-C1FB-C5C72203F542}" dt="2024-11-08T13:12:32.472" v="10" actId="20577"/>
      <pc:docMkLst>
        <pc:docMk/>
      </pc:docMkLst>
      <pc:sldChg chg="modSp">
        <pc:chgData name="Dominey, Nigel (HR Talent Acquisition)" userId="S::nigel.dominey@hmrc.gov.uk::79460c01-e709-4ba0-89e8-23ae07904c84" providerId="AD" clId="Web-{E287F03C-3A08-EDED-C1FB-C5C72203F542}" dt="2024-11-08T12:56:11.071" v="1" actId="20577"/>
        <pc:sldMkLst>
          <pc:docMk/>
          <pc:sldMk cId="4249292598" sldId="398"/>
        </pc:sldMkLst>
      </pc:sldChg>
      <pc:sldChg chg="modSp">
        <pc:chgData name="Dominey, Nigel (HR Talent Acquisition)" userId="S::nigel.dominey@hmrc.gov.uk::79460c01-e709-4ba0-89e8-23ae07904c84" providerId="AD" clId="Web-{E287F03C-3A08-EDED-C1FB-C5C72203F542}" dt="2024-11-08T13:12:32.472" v="10" actId="20577"/>
        <pc:sldMkLst>
          <pc:docMk/>
          <pc:sldMk cId="3987375513" sldId="400"/>
        </pc:sldMkLst>
      </pc:sldChg>
    </pc:docChg>
  </pc:docChgLst>
  <pc:docChgLst>
    <pc:chgData name="Dominey, Nigel (HR Talent Acquisition)" userId="79460c01-e709-4ba0-89e8-23ae07904c84" providerId="ADAL" clId="{140850B6-DE51-4B94-A5FA-35E9040704F7}"/>
    <pc:docChg chg="modSld">
      <pc:chgData name="Dominey, Nigel (HR Talent Acquisition)" userId="79460c01-e709-4ba0-89e8-23ae07904c84" providerId="ADAL" clId="{140850B6-DE51-4B94-A5FA-35E9040704F7}" dt="2025-05-01T12:08:04.464" v="48" actId="6549"/>
      <pc:docMkLst>
        <pc:docMk/>
      </pc:docMkLst>
      <pc:sldChg chg="modSp mod">
        <pc:chgData name="Dominey, Nigel (HR Talent Acquisition)" userId="79460c01-e709-4ba0-89e8-23ae07904c84" providerId="ADAL" clId="{140850B6-DE51-4B94-A5FA-35E9040704F7}" dt="2025-05-01T12:07:02.236" v="6" actId="6549"/>
        <pc:sldMkLst>
          <pc:docMk/>
          <pc:sldMk cId="1538732761" sldId="407"/>
        </pc:sldMkLst>
        <pc:spChg chg="mod">
          <ac:chgData name="Dominey, Nigel (HR Talent Acquisition)" userId="79460c01-e709-4ba0-89e8-23ae07904c84" providerId="ADAL" clId="{140850B6-DE51-4B94-A5FA-35E9040704F7}" dt="2025-05-01T12:07:02.236" v="6" actId="6549"/>
          <ac:spMkLst>
            <pc:docMk/>
            <pc:sldMk cId="1538732761" sldId="407"/>
            <ac:spMk id="32" creationId="{E6980630-8337-F5ED-5572-2CF0893D25EF}"/>
          </ac:spMkLst>
        </pc:spChg>
      </pc:sldChg>
      <pc:sldChg chg="modSp mod">
        <pc:chgData name="Dominey, Nigel (HR Talent Acquisition)" userId="79460c01-e709-4ba0-89e8-23ae07904c84" providerId="ADAL" clId="{140850B6-DE51-4B94-A5FA-35E9040704F7}" dt="2025-05-01T12:08:04.464" v="48" actId="6549"/>
        <pc:sldMkLst>
          <pc:docMk/>
          <pc:sldMk cId="112976209" sldId="432"/>
        </pc:sldMkLst>
        <pc:spChg chg="mod">
          <ac:chgData name="Dominey, Nigel (HR Talent Acquisition)" userId="79460c01-e709-4ba0-89e8-23ae07904c84" providerId="ADAL" clId="{140850B6-DE51-4B94-A5FA-35E9040704F7}" dt="2025-05-01T12:07:19.287" v="19" actId="20577"/>
          <ac:spMkLst>
            <pc:docMk/>
            <pc:sldMk cId="112976209" sldId="432"/>
            <ac:spMk id="5" creationId="{C977E86E-593C-E152-FBD4-135962B116A4}"/>
          </ac:spMkLst>
        </pc:spChg>
        <pc:spChg chg="mod">
          <ac:chgData name="Dominey, Nigel (HR Talent Acquisition)" userId="79460c01-e709-4ba0-89e8-23ae07904c84" providerId="ADAL" clId="{140850B6-DE51-4B94-A5FA-35E9040704F7}" dt="2025-05-01T12:08:04.464" v="48" actId="6549"/>
          <ac:spMkLst>
            <pc:docMk/>
            <pc:sldMk cId="112976209" sldId="432"/>
            <ac:spMk id="12" creationId="{BE572082-9455-D55C-7BBF-1B90E559A451}"/>
          </ac:spMkLst>
        </pc:spChg>
        <pc:spChg chg="mod">
          <ac:chgData name="Dominey, Nigel (HR Talent Acquisition)" userId="79460c01-e709-4ba0-89e8-23ae07904c84" providerId="ADAL" clId="{140850B6-DE51-4B94-A5FA-35E9040704F7}" dt="2025-05-01T12:07:26.177" v="22" actId="20577"/>
          <ac:spMkLst>
            <pc:docMk/>
            <pc:sldMk cId="112976209" sldId="432"/>
            <ac:spMk id="13" creationId="{07C713D5-D547-7739-A72D-C4913BE7DA9E}"/>
          </ac:spMkLst>
        </pc:spChg>
        <pc:spChg chg="mod">
          <ac:chgData name="Dominey, Nigel (HR Talent Acquisition)" userId="79460c01-e709-4ba0-89e8-23ae07904c84" providerId="ADAL" clId="{140850B6-DE51-4B94-A5FA-35E9040704F7}" dt="2025-05-01T12:07:39.525" v="33" actId="6549"/>
          <ac:spMkLst>
            <pc:docMk/>
            <pc:sldMk cId="112976209" sldId="432"/>
            <ac:spMk id="17" creationId="{46A67E01-9F7F-83BC-80E7-349279D5A4B4}"/>
          </ac:spMkLst>
        </pc:spChg>
      </pc:sldChg>
    </pc:docChg>
  </pc:docChgLst>
  <pc:docChgLst>
    <pc:chgData name="Clancy, Paul (CS&amp;TD)" userId="87dfe1ae-76f2-4842-893a-1bdac9f9f3be" providerId="ADAL" clId="{262122AD-8457-463F-8D1E-DDE3822B227F}"/>
    <pc:docChg chg="modSld">
      <pc:chgData name="Clancy, Paul (CS&amp;TD)" userId="87dfe1ae-76f2-4842-893a-1bdac9f9f3be" providerId="ADAL" clId="{262122AD-8457-463F-8D1E-DDE3822B227F}" dt="2025-04-17T14:21:08.433" v="37" actId="20577"/>
      <pc:docMkLst>
        <pc:docMk/>
      </pc:docMkLst>
      <pc:sldChg chg="modSp mod">
        <pc:chgData name="Clancy, Paul (CS&amp;TD)" userId="87dfe1ae-76f2-4842-893a-1bdac9f9f3be" providerId="ADAL" clId="{262122AD-8457-463F-8D1E-DDE3822B227F}" dt="2025-04-17T14:21:08.433" v="37" actId="20577"/>
        <pc:sldMkLst>
          <pc:docMk/>
          <pc:sldMk cId="3924128960" sldId="399"/>
        </pc:sldMkLst>
        <pc:spChg chg="mod">
          <ac:chgData name="Clancy, Paul (CS&amp;TD)" userId="87dfe1ae-76f2-4842-893a-1bdac9f9f3be" providerId="ADAL" clId="{262122AD-8457-463F-8D1E-DDE3822B227F}" dt="2025-04-17T14:21:08.433" v="37" actId="20577"/>
          <ac:spMkLst>
            <pc:docMk/>
            <pc:sldMk cId="3924128960" sldId="399"/>
            <ac:spMk id="4" creationId="{5E393DF2-E9E6-8D2E-119A-E793F9CB9B5B}"/>
          </ac:spMkLst>
        </pc:spChg>
      </pc:sldChg>
      <pc:sldChg chg="modSp mod">
        <pc:chgData name="Clancy, Paul (CS&amp;TD)" userId="87dfe1ae-76f2-4842-893a-1bdac9f9f3be" providerId="ADAL" clId="{262122AD-8457-463F-8D1E-DDE3822B227F}" dt="2025-04-17T14:20:21.219" v="26" actId="20577"/>
        <pc:sldMkLst>
          <pc:docMk/>
          <pc:sldMk cId="3303897284" sldId="406"/>
        </pc:sldMkLst>
        <pc:spChg chg="mod">
          <ac:chgData name="Clancy, Paul (CS&amp;TD)" userId="87dfe1ae-76f2-4842-893a-1bdac9f9f3be" providerId="ADAL" clId="{262122AD-8457-463F-8D1E-DDE3822B227F}" dt="2025-04-17T14:20:21.219" v="26" actId="20577"/>
          <ac:spMkLst>
            <pc:docMk/>
            <pc:sldMk cId="3303897284" sldId="406"/>
            <ac:spMk id="4" creationId="{4538EE5B-161E-2918-6163-208F3678F477}"/>
          </ac:spMkLst>
        </pc:spChg>
      </pc:sldChg>
    </pc:docChg>
  </pc:docChgLst>
  <pc:docChgLst>
    <pc:chgData name="Cunningham, Laura (CS&amp;TD)" userId="S::laura.cunningham@hmrc.gov.uk::4748207e-0766-44a9-a52d-048201ccd523" providerId="AD" clId="Web-{04BAF7A2-4FEC-DC87-F913-1F571008B77D}"/>
    <pc:docChg chg="mod">
      <pc:chgData name="Cunningham, Laura (CS&amp;TD)" userId="S::laura.cunningham@hmrc.gov.uk::4748207e-0766-44a9-a52d-048201ccd523" providerId="AD" clId="Web-{04BAF7A2-4FEC-DC87-F913-1F571008B77D}" dt="2025-04-17T08:54:46.974" v="0"/>
      <pc:docMkLst>
        <pc:docMk/>
      </pc:docMkLst>
    </pc:docChg>
  </pc:docChgLst>
  <pc:docChgLst>
    <pc:chgData name="Dominey, Nigel (HR Talent Acquisition)" userId="S::nigel.dominey@hmrc.gov.uk::79460c01-e709-4ba0-89e8-23ae07904c84" providerId="AD" clId="Web-{43FF0FE2-AEE5-D879-D9FF-47C508FCFC12}"/>
    <pc:docChg chg="addSld delSld modSld modSection">
      <pc:chgData name="Dominey, Nigel (HR Talent Acquisition)" userId="S::nigel.dominey@hmrc.gov.uk::79460c01-e709-4ba0-89e8-23ae07904c84" providerId="AD" clId="Web-{43FF0FE2-AEE5-D879-D9FF-47C508FCFC12}" dt="2025-04-30T15:33:27.187" v="172" actId="20577"/>
      <pc:docMkLst>
        <pc:docMk/>
      </pc:docMkLst>
      <pc:sldChg chg="modSp">
        <pc:chgData name="Dominey, Nigel (HR Talent Acquisition)" userId="S::nigel.dominey@hmrc.gov.uk::79460c01-e709-4ba0-89e8-23ae07904c84" providerId="AD" clId="Web-{43FF0FE2-AEE5-D879-D9FF-47C508FCFC12}" dt="2025-04-30T15:15:06.186" v="1"/>
        <pc:sldMkLst>
          <pc:docMk/>
          <pc:sldMk cId="3924128960" sldId="399"/>
        </pc:sldMkLst>
        <pc:picChg chg="mod">
          <ac:chgData name="Dominey, Nigel (HR Talent Acquisition)" userId="S::nigel.dominey@hmrc.gov.uk::79460c01-e709-4ba0-89e8-23ae07904c84" providerId="AD" clId="Web-{43FF0FE2-AEE5-D879-D9FF-47C508FCFC12}" dt="2025-04-30T15:15:06.186" v="1"/>
          <ac:picMkLst>
            <pc:docMk/>
            <pc:sldMk cId="3924128960" sldId="399"/>
            <ac:picMk id="3" creationId="{50B309C7-9EBF-DA28-B819-603018702856}"/>
          </ac:picMkLst>
        </pc:picChg>
      </pc:sldChg>
      <pc:sldChg chg="modSp">
        <pc:chgData name="Dominey, Nigel (HR Talent Acquisition)" userId="S::nigel.dominey@hmrc.gov.uk::79460c01-e709-4ba0-89e8-23ae07904c84" providerId="AD" clId="Web-{43FF0FE2-AEE5-D879-D9FF-47C508FCFC12}" dt="2025-04-30T15:19:12.772" v="18" actId="20577"/>
        <pc:sldMkLst>
          <pc:docMk/>
          <pc:sldMk cId="3303897284" sldId="406"/>
        </pc:sldMkLst>
        <pc:spChg chg="mod">
          <ac:chgData name="Dominey, Nigel (HR Talent Acquisition)" userId="S::nigel.dominey@hmrc.gov.uk::79460c01-e709-4ba0-89e8-23ae07904c84" providerId="AD" clId="Web-{43FF0FE2-AEE5-D879-D9FF-47C508FCFC12}" dt="2025-04-30T15:19:12.772" v="18" actId="20577"/>
          <ac:spMkLst>
            <pc:docMk/>
            <pc:sldMk cId="3303897284" sldId="406"/>
            <ac:spMk id="4" creationId="{4538EE5B-161E-2918-6163-208F3678F477}"/>
          </ac:spMkLst>
        </pc:spChg>
      </pc:sldChg>
      <pc:sldChg chg="modSp">
        <pc:chgData name="Dominey, Nigel (HR Talent Acquisition)" userId="S::nigel.dominey@hmrc.gov.uk::79460c01-e709-4ba0-89e8-23ae07904c84" providerId="AD" clId="Web-{43FF0FE2-AEE5-D879-D9FF-47C508FCFC12}" dt="2025-04-30T15:23:06.731" v="95" actId="20577"/>
        <pc:sldMkLst>
          <pc:docMk/>
          <pc:sldMk cId="762571540" sldId="426"/>
        </pc:sldMkLst>
        <pc:spChg chg="mod">
          <ac:chgData name="Dominey, Nigel (HR Talent Acquisition)" userId="S::nigel.dominey@hmrc.gov.uk::79460c01-e709-4ba0-89e8-23ae07904c84" providerId="AD" clId="Web-{43FF0FE2-AEE5-D879-D9FF-47C508FCFC12}" dt="2025-04-30T15:23:06.731" v="95" actId="20577"/>
          <ac:spMkLst>
            <pc:docMk/>
            <pc:sldMk cId="762571540" sldId="426"/>
            <ac:spMk id="4" creationId="{28EF3EA7-882D-3DB4-ED9E-30F8D026B77D}"/>
          </ac:spMkLst>
        </pc:spChg>
      </pc:sldChg>
      <pc:sldChg chg="modSp">
        <pc:chgData name="Dominey, Nigel (HR Talent Acquisition)" userId="S::nigel.dominey@hmrc.gov.uk::79460c01-e709-4ba0-89e8-23ae07904c84" providerId="AD" clId="Web-{43FF0FE2-AEE5-D879-D9FF-47C508FCFC12}" dt="2025-04-30T15:33:27.187" v="172" actId="20577"/>
        <pc:sldMkLst>
          <pc:docMk/>
          <pc:sldMk cId="112976209" sldId="432"/>
        </pc:sldMkLst>
        <pc:spChg chg="mod">
          <ac:chgData name="Dominey, Nigel (HR Talent Acquisition)" userId="S::nigel.dominey@hmrc.gov.uk::79460c01-e709-4ba0-89e8-23ae07904c84" providerId="AD" clId="Web-{43FF0FE2-AEE5-D879-D9FF-47C508FCFC12}" dt="2025-04-30T15:31:31.699" v="140" actId="20577"/>
          <ac:spMkLst>
            <pc:docMk/>
            <pc:sldMk cId="112976209" sldId="432"/>
            <ac:spMk id="5" creationId="{C977E86E-593C-E152-FBD4-135962B116A4}"/>
          </ac:spMkLst>
        </pc:spChg>
        <pc:spChg chg="mod">
          <ac:chgData name="Dominey, Nigel (HR Talent Acquisition)" userId="S::nigel.dominey@hmrc.gov.uk::79460c01-e709-4ba0-89e8-23ae07904c84" providerId="AD" clId="Web-{43FF0FE2-AEE5-D879-D9FF-47C508FCFC12}" dt="2025-04-30T15:33:27.187" v="172" actId="20577"/>
          <ac:spMkLst>
            <pc:docMk/>
            <pc:sldMk cId="112976209" sldId="432"/>
            <ac:spMk id="12" creationId="{BE572082-9455-D55C-7BBF-1B90E559A451}"/>
          </ac:spMkLst>
        </pc:spChg>
        <pc:spChg chg="mod">
          <ac:chgData name="Dominey, Nigel (HR Talent Acquisition)" userId="S::nigel.dominey@hmrc.gov.uk::79460c01-e709-4ba0-89e8-23ae07904c84" providerId="AD" clId="Web-{43FF0FE2-AEE5-D879-D9FF-47C508FCFC12}" dt="2025-04-30T15:31:21.839" v="138" actId="20577"/>
          <ac:spMkLst>
            <pc:docMk/>
            <pc:sldMk cId="112976209" sldId="432"/>
            <ac:spMk id="13" creationId="{07C713D5-D547-7739-A72D-C4913BE7DA9E}"/>
          </ac:spMkLst>
        </pc:spChg>
        <pc:spChg chg="mod">
          <ac:chgData name="Dominey, Nigel (HR Talent Acquisition)" userId="S::nigel.dominey@hmrc.gov.uk::79460c01-e709-4ba0-89e8-23ae07904c84" providerId="AD" clId="Web-{43FF0FE2-AEE5-D879-D9FF-47C508FCFC12}" dt="2025-04-30T15:31:17.355" v="137" actId="20577"/>
          <ac:spMkLst>
            <pc:docMk/>
            <pc:sldMk cId="112976209" sldId="432"/>
            <ac:spMk id="17" creationId="{46A67E01-9F7F-83BC-80E7-349279D5A4B4}"/>
          </ac:spMkLst>
        </pc:spChg>
      </pc:sldChg>
      <pc:sldChg chg="modSp add del replId">
        <pc:chgData name="Dominey, Nigel (HR Talent Acquisition)" userId="S::nigel.dominey@hmrc.gov.uk::79460c01-e709-4ba0-89e8-23ae07904c84" providerId="AD" clId="Web-{43FF0FE2-AEE5-D879-D9FF-47C508FCFC12}" dt="2025-04-30T15:18:21.708" v="12"/>
        <pc:sldMkLst>
          <pc:docMk/>
          <pc:sldMk cId="1475190517" sldId="434"/>
        </pc:sldMkLst>
        <pc:picChg chg="mod ord">
          <ac:chgData name="Dominey, Nigel (HR Talent Acquisition)" userId="S::nigel.dominey@hmrc.gov.uk::79460c01-e709-4ba0-89e8-23ae07904c84" providerId="AD" clId="Web-{43FF0FE2-AEE5-D879-D9FF-47C508FCFC12}" dt="2025-04-30T15:17:44.160" v="11"/>
          <ac:picMkLst>
            <pc:docMk/>
            <pc:sldMk cId="1475190517" sldId="434"/>
            <ac:picMk id="3" creationId="{A9046B51-3DDC-360D-4E2A-B96C04A4DB32}"/>
          </ac:picMkLst>
        </pc:picChg>
      </pc:sldChg>
    </pc:docChg>
  </pc:docChgLst>
  <pc:docChgLst>
    <pc:chgData name="Clancy, Paul (CS&amp;TD)" userId="S::paul.clancy@hmrc.gov.uk::87dfe1ae-76f2-4842-893a-1bdac9f9f3be" providerId="AD" clId="Web-{51D4364E-3896-5AEE-20E3-6682A6ACAE6D}"/>
    <pc:docChg chg="modSld">
      <pc:chgData name="Clancy, Paul (CS&amp;TD)" userId="S::paul.clancy@hmrc.gov.uk::87dfe1ae-76f2-4842-893a-1bdac9f9f3be" providerId="AD" clId="Web-{51D4364E-3896-5AEE-20E3-6682A6ACAE6D}" dt="2025-04-24T14:55:31.712" v="19" actId="20577"/>
      <pc:docMkLst>
        <pc:docMk/>
      </pc:docMkLst>
      <pc:sldChg chg="modSp">
        <pc:chgData name="Clancy, Paul (CS&amp;TD)" userId="S::paul.clancy@hmrc.gov.uk::87dfe1ae-76f2-4842-893a-1bdac9f9f3be" providerId="AD" clId="Web-{51D4364E-3896-5AEE-20E3-6682A6ACAE6D}" dt="2025-04-24T14:55:31.712" v="19" actId="20577"/>
        <pc:sldMkLst>
          <pc:docMk/>
          <pc:sldMk cId="788034673" sldId="433"/>
        </pc:sldMkLst>
        <pc:spChg chg="mod">
          <ac:chgData name="Clancy, Paul (CS&amp;TD)" userId="S::paul.clancy@hmrc.gov.uk::87dfe1ae-76f2-4842-893a-1bdac9f9f3be" providerId="AD" clId="Web-{51D4364E-3896-5AEE-20E3-6682A6ACAE6D}" dt="2025-04-24T14:55:31.712" v="19" actId="20577"/>
          <ac:spMkLst>
            <pc:docMk/>
            <pc:sldMk cId="788034673" sldId="433"/>
            <ac:spMk id="7" creationId="{1CA93E30-E486-3356-7BB4-E967344007AB}"/>
          </ac:spMkLst>
        </pc:spChg>
      </pc:sldChg>
    </pc:docChg>
  </pc:docChgLst>
  <pc:docChgLst>
    <pc:chgData name="Lawn, Callum (HR)" userId="ec030d76-586a-46e6-8167-4a486ff4d591" providerId="ADAL" clId="{DC52213F-B834-4F98-B4A9-BA0B90F1A9E1}"/>
    <pc:docChg chg="undo custSel modSld">
      <pc:chgData name="Lawn, Callum (HR)" userId="ec030d76-586a-46e6-8167-4a486ff4d591" providerId="ADAL" clId="{DC52213F-B834-4F98-B4A9-BA0B90F1A9E1}" dt="2025-02-24T09:11:32.258" v="229" actId="1076"/>
      <pc:docMkLst>
        <pc:docMk/>
      </pc:docMkLst>
      <pc:sldChg chg="modSp mod addCm">
        <pc:chgData name="Lawn, Callum (HR)" userId="ec030d76-586a-46e6-8167-4a486ff4d591" providerId="ADAL" clId="{DC52213F-B834-4F98-B4A9-BA0B90F1A9E1}" dt="2025-02-24T09:05:30.580" v="207"/>
        <pc:sldMkLst>
          <pc:docMk/>
          <pc:sldMk cId="4249292598" sldId="398"/>
        </pc:sldMkLst>
        <pc:spChg chg="mod">
          <ac:chgData name="Lawn, Callum (HR)" userId="ec030d76-586a-46e6-8167-4a486ff4d591" providerId="ADAL" clId="{DC52213F-B834-4F98-B4A9-BA0B90F1A9E1}" dt="2025-02-24T09:05:20.888" v="206" actId="13926"/>
          <ac:spMkLst>
            <pc:docMk/>
            <pc:sldMk cId="4249292598" sldId="398"/>
            <ac:spMk id="4" creationId="{28EF3EA7-882D-3DB4-ED9E-30F8D026B77D}"/>
          </ac:spMkLst>
        </pc:spChg>
        <pc:extLst>
          <p:ext xmlns:p="http://schemas.openxmlformats.org/presentationml/2006/main" uri="{D6D511B9-2390-475A-947B-AFAB55BFBCF1}">
            <pc226:cmChg xmlns:pc226="http://schemas.microsoft.com/office/powerpoint/2022/06/main/command" chg="add">
              <pc226:chgData name="Lawn, Callum (HR)" userId="ec030d76-586a-46e6-8167-4a486ff4d591" providerId="ADAL" clId="{DC52213F-B834-4F98-B4A9-BA0B90F1A9E1}" dt="2025-02-24T09:05:30.580" v="207"/>
              <pc2:cmMkLst xmlns:pc2="http://schemas.microsoft.com/office/powerpoint/2019/9/main/command">
                <pc:docMk/>
                <pc:sldMk cId="4249292598" sldId="398"/>
                <pc2:cmMk id="{113ED2DA-9ECB-4B1C-833E-C7247CF78F53}"/>
              </pc2:cmMkLst>
            </pc226:cmChg>
          </p:ext>
        </pc:extLst>
      </pc:sldChg>
      <pc:sldChg chg="modSp mod addCm">
        <pc:chgData name="Lawn, Callum (HR)" userId="ec030d76-586a-46e6-8167-4a486ff4d591" providerId="ADAL" clId="{DC52213F-B834-4F98-B4A9-BA0B90F1A9E1}" dt="2025-02-24T09:11:17.126" v="228" actId="1036"/>
        <pc:sldMkLst>
          <pc:docMk/>
          <pc:sldMk cId="3924128960" sldId="399"/>
        </pc:sldMkLst>
        <pc:spChg chg="mod">
          <ac:chgData name="Lawn, Callum (HR)" userId="ec030d76-586a-46e6-8167-4a486ff4d591" providerId="ADAL" clId="{DC52213F-B834-4F98-B4A9-BA0B90F1A9E1}" dt="2025-02-24T09:11:17.126" v="228" actId="1036"/>
          <ac:spMkLst>
            <pc:docMk/>
            <pc:sldMk cId="3924128960" sldId="399"/>
            <ac:spMk id="2" creationId="{5A82AF95-0205-B1FD-C1C3-695F201275F2}"/>
          </ac:spMkLst>
        </pc:spChg>
        <pc:spChg chg="mod">
          <ac:chgData name="Lawn, Callum (HR)" userId="ec030d76-586a-46e6-8167-4a486ff4d591" providerId="ADAL" clId="{DC52213F-B834-4F98-B4A9-BA0B90F1A9E1}" dt="2025-02-24T08:34:25.072" v="79" actId="13926"/>
          <ac:spMkLst>
            <pc:docMk/>
            <pc:sldMk cId="3924128960" sldId="399"/>
            <ac:spMk id="4" creationId="{5E393DF2-E9E6-8D2E-119A-E793F9CB9B5B}"/>
          </ac:spMkLst>
        </pc:spChg>
        <pc:extLst>
          <p:ext xmlns:p="http://schemas.openxmlformats.org/presentationml/2006/main" uri="{D6D511B9-2390-475A-947B-AFAB55BFBCF1}">
            <pc226:cmChg xmlns:pc226="http://schemas.microsoft.com/office/powerpoint/2022/06/main/command" chg="add">
              <pc226:chgData name="Lawn, Callum (HR)" userId="ec030d76-586a-46e6-8167-4a486ff4d591" providerId="ADAL" clId="{DC52213F-B834-4F98-B4A9-BA0B90F1A9E1}" dt="2025-02-24T08:35:27.493" v="80"/>
              <pc2:cmMkLst xmlns:pc2="http://schemas.microsoft.com/office/powerpoint/2019/9/main/command">
                <pc:docMk/>
                <pc:sldMk cId="3924128960" sldId="399"/>
                <pc2:cmMk id="{5DA9A362-2C77-4F81-8606-988094C2A1EC}"/>
              </pc2:cmMkLst>
            </pc226:cmChg>
          </p:ext>
        </pc:extLst>
      </pc:sldChg>
      <pc:sldChg chg="modSp mod addCm modCm">
        <pc:chgData name="Lawn, Callum (HR)" userId="ec030d76-586a-46e6-8167-4a486ff4d591" providerId="ADAL" clId="{DC52213F-B834-4F98-B4A9-BA0B90F1A9E1}" dt="2025-02-24T09:07:51.839" v="221" actId="13926"/>
        <pc:sldMkLst>
          <pc:docMk/>
          <pc:sldMk cId="3987375513" sldId="400"/>
        </pc:sldMkLst>
        <pc:extLst>
          <p:ext xmlns:p="http://schemas.openxmlformats.org/presentationml/2006/main" uri="{D6D511B9-2390-475A-947B-AFAB55BFBCF1}">
            <pc226:cmChg xmlns:pc226="http://schemas.microsoft.com/office/powerpoint/2022/06/main/command" chg="add mod">
              <pc226:chgData name="Lawn, Callum (HR)" userId="ec030d76-586a-46e6-8167-4a486ff4d591" providerId="ADAL" clId="{DC52213F-B834-4F98-B4A9-BA0B90F1A9E1}" dt="2025-02-24T09:07:27.182" v="217"/>
              <pc2:cmMkLst xmlns:pc2="http://schemas.microsoft.com/office/powerpoint/2019/9/main/command">
                <pc:docMk/>
                <pc:sldMk cId="3987375513" sldId="400"/>
                <pc2:cmMk id="{4B59B92E-2A7D-4E60-9282-8DB3E0052FFD}"/>
              </pc2:cmMkLst>
            </pc226:cmChg>
          </p:ext>
        </pc:extLst>
      </pc:sldChg>
      <pc:sldChg chg="modSp mod addCm modCm">
        <pc:chgData name="Lawn, Callum (HR)" userId="ec030d76-586a-46e6-8167-4a486ff4d591" providerId="ADAL" clId="{DC52213F-B834-4F98-B4A9-BA0B90F1A9E1}" dt="2025-02-24T09:11:32.258" v="229" actId="1076"/>
        <pc:sldMkLst>
          <pc:docMk/>
          <pc:sldMk cId="3303897284" sldId="406"/>
        </pc:sldMkLst>
        <pc:spChg chg="mod">
          <ac:chgData name="Lawn, Callum (HR)" userId="ec030d76-586a-46e6-8167-4a486ff4d591" providerId="ADAL" clId="{DC52213F-B834-4F98-B4A9-BA0B90F1A9E1}" dt="2025-02-24T09:11:32.258" v="229" actId="1076"/>
          <ac:spMkLst>
            <pc:docMk/>
            <pc:sldMk cId="3303897284" sldId="406"/>
            <ac:spMk id="4" creationId="{4538EE5B-161E-2918-6163-208F3678F477}"/>
          </ac:spMkLst>
        </pc:spChg>
        <pc:extLst>
          <p:ext xmlns:p="http://schemas.openxmlformats.org/presentationml/2006/main" uri="{D6D511B9-2390-475A-947B-AFAB55BFBCF1}">
            <pc226:cmChg xmlns:pc226="http://schemas.microsoft.com/office/powerpoint/2022/06/main/command" chg="add">
              <pc226:chgData name="Lawn, Callum (HR)" userId="ec030d76-586a-46e6-8167-4a486ff4d591" providerId="ADAL" clId="{DC52213F-B834-4F98-B4A9-BA0B90F1A9E1}" dt="2025-02-24T08:48:50.918" v="123"/>
              <pc2:cmMkLst xmlns:pc2="http://schemas.microsoft.com/office/powerpoint/2019/9/main/command">
                <pc:docMk/>
                <pc:sldMk cId="3303897284" sldId="406"/>
                <pc2:cmMk id="{E8E714FD-1B4E-47E6-B057-0F5F94D5DDEA}"/>
              </pc2:cmMkLst>
              <pc226:cmRplyChg chg="add">
                <pc226:chgData name="Lawn, Callum (HR)" userId="ec030d76-586a-46e6-8167-4a486ff4d591" providerId="ADAL" clId="{DC52213F-B834-4F98-B4A9-BA0B90F1A9E1}" dt="2025-02-24T08:48:50.918" v="123"/>
                <pc2:cmRplyMkLst xmlns:pc2="http://schemas.microsoft.com/office/powerpoint/2019/9/main/command">
                  <pc:docMk/>
                  <pc:sldMk cId="3303897284" sldId="406"/>
                  <pc2:cmMk id="{E8E714FD-1B4E-47E6-B057-0F5F94D5DDEA}"/>
                  <pc2:cmRplyMk id="{83CD647E-B462-471E-9D98-7C536EA16B39}"/>
                </pc2:cmRplyMkLst>
              </pc226:cmRplyChg>
            </pc226:cmChg>
          </p:ext>
        </pc:extLst>
      </pc:sldChg>
      <pc:sldChg chg="modSp mod addCm">
        <pc:chgData name="Lawn, Callum (HR)" userId="ec030d76-586a-46e6-8167-4a486ff4d591" providerId="ADAL" clId="{DC52213F-B834-4F98-B4A9-BA0B90F1A9E1}" dt="2025-02-24T08:36:11.770" v="81"/>
        <pc:sldMkLst>
          <pc:docMk/>
          <pc:sldMk cId="1538732761" sldId="407"/>
        </pc:sldMkLst>
        <pc:spChg chg="mod">
          <ac:chgData name="Lawn, Callum (HR)" userId="ec030d76-586a-46e6-8167-4a486ff4d591" providerId="ADAL" clId="{DC52213F-B834-4F98-B4A9-BA0B90F1A9E1}" dt="2025-02-24T08:20:31.752" v="0"/>
          <ac:spMkLst>
            <pc:docMk/>
            <pc:sldMk cId="1538732761" sldId="407"/>
            <ac:spMk id="31" creationId="{A45E835C-8ECF-1712-1603-FAB9633BF6A8}"/>
          </ac:spMkLst>
        </pc:spChg>
        <pc:spChg chg="mod">
          <ac:chgData name="Lawn, Callum (HR)" userId="ec030d76-586a-46e6-8167-4a486ff4d591" providerId="ADAL" clId="{DC52213F-B834-4F98-B4A9-BA0B90F1A9E1}" dt="2025-02-24T08:21:05.650" v="13" actId="20577"/>
          <ac:spMkLst>
            <pc:docMk/>
            <pc:sldMk cId="1538732761" sldId="407"/>
            <ac:spMk id="32" creationId="{E6980630-8337-F5ED-5572-2CF0893D25EF}"/>
          </ac:spMkLst>
        </pc:spChg>
        <pc:extLst>
          <p:ext xmlns:p="http://schemas.openxmlformats.org/presentationml/2006/main" uri="{D6D511B9-2390-475A-947B-AFAB55BFBCF1}">
            <pc226:cmChg xmlns:pc226="http://schemas.microsoft.com/office/powerpoint/2022/06/main/command" chg="add">
              <pc226:chgData name="Lawn, Callum (HR)" userId="ec030d76-586a-46e6-8167-4a486ff4d591" providerId="ADAL" clId="{DC52213F-B834-4F98-B4A9-BA0B90F1A9E1}" dt="2025-02-24T08:36:11.770" v="81"/>
              <pc2:cmMkLst xmlns:pc2="http://schemas.microsoft.com/office/powerpoint/2019/9/main/command">
                <pc:docMk/>
                <pc:sldMk cId="1538732761" sldId="407"/>
                <pc2:cmMk id="{C3F8BDCB-59AA-42BB-9008-BB3F1DF8E25C}"/>
              </pc2:cmMkLst>
            </pc226:cmChg>
          </p:ext>
        </pc:extLst>
      </pc:sldChg>
      <pc:sldChg chg="modSp mod addCm">
        <pc:chgData name="Lawn, Callum (HR)" userId="ec030d76-586a-46e6-8167-4a486ff4d591" providerId="ADAL" clId="{DC52213F-B834-4F98-B4A9-BA0B90F1A9E1}" dt="2025-02-24T09:06:15.565" v="209"/>
        <pc:sldMkLst>
          <pc:docMk/>
          <pc:sldMk cId="1182648421" sldId="409"/>
        </pc:sldMkLst>
        <pc:extLst>
          <p:ext xmlns:p="http://schemas.openxmlformats.org/presentationml/2006/main" uri="{D6D511B9-2390-475A-947B-AFAB55BFBCF1}">
            <pc226:cmChg xmlns:pc226="http://schemas.microsoft.com/office/powerpoint/2022/06/main/command" chg="add">
              <pc226:chgData name="Lawn, Callum (HR)" userId="ec030d76-586a-46e6-8167-4a486ff4d591" providerId="ADAL" clId="{DC52213F-B834-4F98-B4A9-BA0B90F1A9E1}" dt="2025-02-24T09:06:15.565" v="209"/>
              <pc2:cmMkLst xmlns:pc2="http://schemas.microsoft.com/office/powerpoint/2019/9/main/command">
                <pc:docMk/>
                <pc:sldMk cId="1182648421" sldId="409"/>
                <pc2:cmMk id="{1D57E705-AEC4-4336-84EB-9EC91C33F203}"/>
              </pc2:cmMkLst>
            </pc226:cmChg>
          </p:ext>
        </pc:extLst>
      </pc:sldChg>
      <pc:sldChg chg="modSp mod addCm">
        <pc:chgData name="Lawn, Callum (HR)" userId="ec030d76-586a-46e6-8167-4a486ff4d591" providerId="ADAL" clId="{DC52213F-B834-4F98-B4A9-BA0B90F1A9E1}" dt="2025-02-24T09:08:11.588" v="225"/>
        <pc:sldMkLst>
          <pc:docMk/>
          <pc:sldMk cId="1628213991" sldId="410"/>
        </pc:sldMkLst>
        <pc:extLst>
          <p:ext xmlns:p="http://schemas.openxmlformats.org/presentationml/2006/main" uri="{D6D511B9-2390-475A-947B-AFAB55BFBCF1}">
            <pc226:cmChg xmlns:pc226="http://schemas.microsoft.com/office/powerpoint/2022/06/main/command" chg="add">
              <pc226:chgData name="Lawn, Callum (HR)" userId="ec030d76-586a-46e6-8167-4a486ff4d591" providerId="ADAL" clId="{DC52213F-B834-4F98-B4A9-BA0B90F1A9E1}" dt="2025-02-24T09:08:11.588" v="225"/>
              <pc2:cmMkLst xmlns:pc2="http://schemas.microsoft.com/office/powerpoint/2019/9/main/command">
                <pc:docMk/>
                <pc:sldMk cId="1628213991" sldId="410"/>
                <pc2:cmMk id="{6CEF823A-40D4-4796-B87E-D5590B58532A}"/>
              </pc2:cmMkLst>
            </pc226:cmChg>
          </p:ext>
        </pc:extLst>
      </pc:sldChg>
    </pc:docChg>
  </pc:docChgLst>
  <pc:docChgLst>
    <pc:chgData name="Dominey, Nigel (HR Talent Acquisition)" userId="79460c01-e709-4ba0-89e8-23ae07904c84" providerId="ADAL" clId="{D91ABBE5-F55B-4A75-8112-322DC2B69C4B}"/>
    <pc:docChg chg="modSld">
      <pc:chgData name="Dominey, Nigel (HR Talent Acquisition)" userId="79460c01-e709-4ba0-89e8-23ae07904c84" providerId="ADAL" clId="{D91ABBE5-F55B-4A75-8112-322DC2B69C4B}" dt="2025-04-30T14:36:28.672" v="36" actId="20577"/>
      <pc:docMkLst>
        <pc:docMk/>
      </pc:docMkLst>
      <pc:sldChg chg="modSp mod">
        <pc:chgData name="Dominey, Nigel (HR Talent Acquisition)" userId="79460c01-e709-4ba0-89e8-23ae07904c84" providerId="ADAL" clId="{D91ABBE5-F55B-4A75-8112-322DC2B69C4B}" dt="2025-04-30T14:36:28.672" v="36" actId="20577"/>
        <pc:sldMkLst>
          <pc:docMk/>
          <pc:sldMk cId="1538732761" sldId="407"/>
        </pc:sldMkLst>
        <pc:spChg chg="mod">
          <ac:chgData name="Dominey, Nigel (HR Talent Acquisition)" userId="79460c01-e709-4ba0-89e8-23ae07904c84" providerId="ADAL" clId="{D91ABBE5-F55B-4A75-8112-322DC2B69C4B}" dt="2025-04-30T14:36:28.672" v="36" actId="20577"/>
          <ac:spMkLst>
            <pc:docMk/>
            <pc:sldMk cId="1538732761" sldId="407"/>
            <ac:spMk id="32" creationId="{E6980630-8337-F5ED-5572-2CF0893D25EF}"/>
          </ac:spMkLst>
        </pc:spChg>
      </pc:sldChg>
    </pc:docChg>
  </pc:docChgLst>
  <pc:docChgLst>
    <pc:chgData name="Dominey, Nigel (HR Talent Acquisition)" userId="79460c01-e709-4ba0-89e8-23ae07904c84" providerId="ADAL" clId="{F55B4116-3651-46CF-903C-14C1CAE7B301}"/>
    <pc:docChg chg="undo custSel addSld delSld modSld modSection">
      <pc:chgData name="Dominey, Nigel (HR Talent Acquisition)" userId="79460c01-e709-4ba0-89e8-23ae07904c84" providerId="ADAL" clId="{F55B4116-3651-46CF-903C-14C1CAE7B301}" dt="2025-04-03T10:21:24.683" v="75" actId="47"/>
      <pc:docMkLst>
        <pc:docMk/>
      </pc:docMkLst>
      <pc:sldChg chg="del">
        <pc:chgData name="Dominey, Nigel (HR Talent Acquisition)" userId="79460c01-e709-4ba0-89e8-23ae07904c84" providerId="ADAL" clId="{F55B4116-3651-46CF-903C-14C1CAE7B301}" dt="2025-04-03T10:21:24.683" v="75" actId="47"/>
        <pc:sldMkLst>
          <pc:docMk/>
          <pc:sldMk cId="636240112" sldId="378"/>
        </pc:sldMkLst>
      </pc:sldChg>
      <pc:sldChg chg="addSp delSp mod">
        <pc:chgData name="Dominey, Nigel (HR Talent Acquisition)" userId="79460c01-e709-4ba0-89e8-23ae07904c84" providerId="ADAL" clId="{F55B4116-3651-46CF-903C-14C1CAE7B301}" dt="2025-04-03T10:20:13.902" v="69" actId="22"/>
        <pc:sldMkLst>
          <pc:docMk/>
          <pc:sldMk cId="4249292598" sldId="398"/>
        </pc:sldMkLst>
      </pc:sldChg>
      <pc:sldChg chg="modSp mod modCm">
        <pc:chgData name="Dominey, Nigel (HR Talent Acquisition)" userId="79460c01-e709-4ba0-89e8-23ae07904c84" providerId="ADAL" clId="{F55B4116-3651-46CF-903C-14C1CAE7B301}" dt="2025-04-03T10:10:10.821" v="16" actId="2711"/>
        <pc:sldMkLst>
          <pc:docMk/>
          <pc:sldMk cId="3924128960" sldId="399"/>
        </pc:sldMkLst>
        <pc:spChg chg="mod">
          <ac:chgData name="Dominey, Nigel (HR Talent Acquisition)" userId="79460c01-e709-4ba0-89e8-23ae07904c84" providerId="ADAL" clId="{F55B4116-3651-46CF-903C-14C1CAE7B301}" dt="2025-04-03T10:08:33.095" v="13" actId="20577"/>
          <ac:spMkLst>
            <pc:docMk/>
            <pc:sldMk cId="3924128960" sldId="399"/>
            <ac:spMk id="2" creationId="{5A82AF95-0205-B1FD-C1C3-695F201275F2}"/>
          </ac:spMkLst>
        </pc:spChg>
        <pc:spChg chg="mod">
          <ac:chgData name="Dominey, Nigel (HR Talent Acquisition)" userId="79460c01-e709-4ba0-89e8-23ae07904c84" providerId="ADAL" clId="{F55B4116-3651-46CF-903C-14C1CAE7B301}" dt="2025-04-03T10:10:10.821" v="16" actId="2711"/>
          <ac:spMkLst>
            <pc:docMk/>
            <pc:sldMk cId="3924128960" sldId="399"/>
            <ac:spMk id="4" creationId="{5E393DF2-E9E6-8D2E-119A-E793F9CB9B5B}"/>
          </ac:spMkLst>
        </pc:spChg>
        <pc:extLst>
          <p:ext xmlns:p="http://schemas.openxmlformats.org/presentationml/2006/main" uri="{D6D511B9-2390-475A-947B-AFAB55BFBCF1}">
            <pc226:cmChg xmlns:pc226="http://schemas.microsoft.com/office/powerpoint/2022/06/main/command" chg="mod">
              <pc226:chgData name="Dominey, Nigel (HR Talent Acquisition)" userId="79460c01-e709-4ba0-89e8-23ae07904c84" providerId="ADAL" clId="{F55B4116-3651-46CF-903C-14C1CAE7B301}" dt="2025-04-03T10:08:33.095" v="13" actId="20577"/>
              <pc2:cmMkLst xmlns:pc2="http://schemas.microsoft.com/office/powerpoint/2019/9/main/command">
                <pc:docMk/>
                <pc:sldMk cId="3924128960" sldId="399"/>
                <pc2:cmMk id="{5DA9A362-2C77-4F81-8606-988094C2A1EC}"/>
              </pc2:cmMkLst>
            </pc226:cmChg>
          </p:ext>
        </pc:extLst>
      </pc:sldChg>
      <pc:sldChg chg="delSp modSp mod">
        <pc:chgData name="Dominey, Nigel (HR Talent Acquisition)" userId="79460c01-e709-4ba0-89e8-23ae07904c84" providerId="ADAL" clId="{F55B4116-3651-46CF-903C-14C1CAE7B301}" dt="2025-04-03T10:19:12.793" v="67"/>
        <pc:sldMkLst>
          <pc:docMk/>
          <pc:sldMk cId="3303897284" sldId="406"/>
        </pc:sldMkLst>
        <pc:spChg chg="mod">
          <ac:chgData name="Dominey, Nigel (HR Talent Acquisition)" userId="79460c01-e709-4ba0-89e8-23ae07904c84" providerId="ADAL" clId="{F55B4116-3651-46CF-903C-14C1CAE7B301}" dt="2025-04-03T10:19:11.910" v="65" actId="14100"/>
          <ac:spMkLst>
            <pc:docMk/>
            <pc:sldMk cId="3303897284" sldId="406"/>
            <ac:spMk id="4" creationId="{4538EE5B-161E-2918-6163-208F3678F477}"/>
          </ac:spMkLst>
        </pc:spChg>
      </pc:sldChg>
      <pc:sldChg chg="del">
        <pc:chgData name="Dominey, Nigel (HR Talent Acquisition)" userId="79460c01-e709-4ba0-89e8-23ae07904c84" providerId="ADAL" clId="{F55B4116-3651-46CF-903C-14C1CAE7B301}" dt="2025-04-03T10:21:18.365" v="74" actId="47"/>
        <pc:sldMkLst>
          <pc:docMk/>
          <pc:sldMk cId="1628213991" sldId="410"/>
        </pc:sldMkLst>
      </pc:sldChg>
      <pc:sldChg chg="add">
        <pc:chgData name="Dominey, Nigel (HR Talent Acquisition)" userId="79460c01-e709-4ba0-89e8-23ae07904c84" providerId="ADAL" clId="{F55B4116-3651-46CF-903C-14C1CAE7B301}" dt="2025-04-03T10:20:26.489" v="70"/>
        <pc:sldMkLst>
          <pc:docMk/>
          <pc:sldMk cId="1546799316" sldId="415"/>
        </pc:sldMkLst>
      </pc:sldChg>
      <pc:sldChg chg="add">
        <pc:chgData name="Dominey, Nigel (HR Talent Acquisition)" userId="79460c01-e709-4ba0-89e8-23ae07904c84" providerId="ADAL" clId="{F55B4116-3651-46CF-903C-14C1CAE7B301}" dt="2025-04-03T10:20:44.404" v="71"/>
        <pc:sldMkLst>
          <pc:docMk/>
          <pc:sldMk cId="252998321" sldId="416"/>
        </pc:sldMkLst>
      </pc:sldChg>
      <pc:sldChg chg="add">
        <pc:chgData name="Dominey, Nigel (HR Talent Acquisition)" userId="79460c01-e709-4ba0-89e8-23ae07904c84" providerId="ADAL" clId="{F55B4116-3651-46CF-903C-14C1CAE7B301}" dt="2025-04-03T10:20:57.898" v="72"/>
        <pc:sldMkLst>
          <pc:docMk/>
          <pc:sldMk cId="4135317386" sldId="417"/>
        </pc:sldMkLst>
      </pc:sldChg>
      <pc:sldChg chg="add">
        <pc:chgData name="Dominey, Nigel (HR Talent Acquisition)" userId="79460c01-e709-4ba0-89e8-23ae07904c84" providerId="ADAL" clId="{F55B4116-3651-46CF-903C-14C1CAE7B301}" dt="2025-04-03T10:21:07.993" v="73"/>
        <pc:sldMkLst>
          <pc:docMk/>
          <pc:sldMk cId="3470786608" sldId="418"/>
        </pc:sldMkLst>
      </pc:sldChg>
    </pc:docChg>
  </pc:docChgLst>
  <pc:docChgLst>
    <pc:chgData name="Dominey, Nigel (HR Talent Acquisition)" userId="S::nigel.dominey@hmrc.gov.uk::79460c01-e709-4ba0-89e8-23ae07904c84" providerId="AD" clId="Web-{A70EEFE9-3E7D-8685-F761-09CF9EB298C4}"/>
    <pc:docChg chg="modSld sldOrd">
      <pc:chgData name="Dominey, Nigel (HR Talent Acquisition)" userId="S::nigel.dominey@hmrc.gov.uk::79460c01-e709-4ba0-89e8-23ae07904c84" providerId="AD" clId="Web-{A70EEFE9-3E7D-8685-F761-09CF9EB298C4}" dt="2025-04-03T09:42:41.748" v="27" actId="14100"/>
      <pc:docMkLst>
        <pc:docMk/>
      </pc:docMkLst>
      <pc:sldChg chg="modSp ord">
        <pc:chgData name="Dominey, Nigel (HR Talent Acquisition)" userId="S::nigel.dominey@hmrc.gov.uk::79460c01-e709-4ba0-89e8-23ae07904c84" providerId="AD" clId="Web-{A70EEFE9-3E7D-8685-F761-09CF9EB298C4}" dt="2025-04-03T09:42:41.748" v="27" actId="14100"/>
        <pc:sldMkLst>
          <pc:docMk/>
          <pc:sldMk cId="3924128960" sldId="399"/>
        </pc:sldMkLst>
        <pc:spChg chg="mod">
          <ac:chgData name="Dominey, Nigel (HR Talent Acquisition)" userId="S::nigel.dominey@hmrc.gov.uk::79460c01-e709-4ba0-89e8-23ae07904c84" providerId="AD" clId="Web-{A70EEFE9-3E7D-8685-F761-09CF9EB298C4}" dt="2025-04-03T09:42:41.748" v="27" actId="14100"/>
          <ac:spMkLst>
            <pc:docMk/>
            <pc:sldMk cId="3924128960" sldId="399"/>
            <ac:spMk id="4" creationId="{5E393DF2-E9E6-8D2E-119A-E793F9CB9B5B}"/>
          </ac:spMkLst>
        </pc:spChg>
      </pc:sldChg>
      <pc:sldChg chg="modSp">
        <pc:chgData name="Dominey, Nigel (HR Talent Acquisition)" userId="S::nigel.dominey@hmrc.gov.uk::79460c01-e709-4ba0-89e8-23ae07904c84" providerId="AD" clId="Web-{A70EEFE9-3E7D-8685-F761-09CF9EB298C4}" dt="2025-04-03T09:27:13.725" v="1" actId="20577"/>
        <pc:sldMkLst>
          <pc:docMk/>
          <pc:sldMk cId="1538732761" sldId="407"/>
        </pc:sldMkLst>
        <pc:spChg chg="mod">
          <ac:chgData name="Dominey, Nigel (HR Talent Acquisition)" userId="S::nigel.dominey@hmrc.gov.uk::79460c01-e709-4ba0-89e8-23ae07904c84" providerId="AD" clId="Web-{A70EEFE9-3E7D-8685-F761-09CF9EB298C4}" dt="2025-04-03T09:27:13.725" v="1" actId="20577"/>
          <ac:spMkLst>
            <pc:docMk/>
            <pc:sldMk cId="1538732761" sldId="407"/>
            <ac:spMk id="32" creationId="{E6980630-8337-F5ED-5572-2CF0893D25EF}"/>
          </ac:spMkLst>
        </pc:spChg>
      </pc:sldChg>
      <pc:sldChg chg="addSp delSp modSp">
        <pc:chgData name="Dominey, Nigel (HR Talent Acquisition)" userId="S::nigel.dominey@hmrc.gov.uk::79460c01-e709-4ba0-89e8-23ae07904c84" providerId="AD" clId="Web-{A70EEFE9-3E7D-8685-F761-09CF9EB298C4}" dt="2025-04-03T09:39:26.619" v="19" actId="1076"/>
        <pc:sldMkLst>
          <pc:docMk/>
          <pc:sldMk cId="3925821893" sldId="414"/>
        </pc:sldMkLst>
        <pc:spChg chg="add">
          <ac:chgData name="Dominey, Nigel (HR Talent Acquisition)" userId="S::nigel.dominey@hmrc.gov.uk::79460c01-e709-4ba0-89e8-23ae07904c84" providerId="AD" clId="Web-{A70EEFE9-3E7D-8685-F761-09CF9EB298C4}" dt="2025-04-03T09:38:08.492" v="14"/>
          <ac:spMkLst>
            <pc:docMk/>
            <pc:sldMk cId="3925821893" sldId="414"/>
            <ac:spMk id="5" creationId="{D8223160-FD60-4D15-D16F-93F59FA8431B}"/>
          </ac:spMkLst>
        </pc:spChg>
        <pc:spChg chg="mod">
          <ac:chgData name="Dominey, Nigel (HR Talent Acquisition)" userId="S::nigel.dominey@hmrc.gov.uk::79460c01-e709-4ba0-89e8-23ae07904c84" providerId="AD" clId="Web-{A70EEFE9-3E7D-8685-F761-09CF9EB298C4}" dt="2025-04-03T09:39:13.571" v="18" actId="20577"/>
          <ac:spMkLst>
            <pc:docMk/>
            <pc:sldMk cId="3925821893" sldId="414"/>
            <ac:spMk id="8" creationId="{C307C611-E421-30A0-1226-C933135E2ECC}"/>
          </ac:spMkLst>
        </pc:spChg>
        <pc:spChg chg="mod">
          <ac:chgData name="Dominey, Nigel (HR Talent Acquisition)" userId="S::nigel.dominey@hmrc.gov.uk::79460c01-e709-4ba0-89e8-23ae07904c84" providerId="AD" clId="Web-{A70EEFE9-3E7D-8685-F761-09CF9EB298C4}" dt="2025-04-03T09:39:26.619" v="19" actId="1076"/>
          <ac:spMkLst>
            <pc:docMk/>
            <pc:sldMk cId="3925821893" sldId="414"/>
            <ac:spMk id="10" creationId="{5ED0C58F-456F-1DB5-769A-62EEDE8DA4DC}"/>
          </ac:spMkLst>
        </pc:spChg>
        <pc:picChg chg="add mod">
          <ac:chgData name="Dominey, Nigel (HR Talent Acquisition)" userId="S::nigel.dominey@hmrc.gov.uk::79460c01-e709-4ba0-89e8-23ae07904c84" providerId="AD" clId="Web-{A70EEFE9-3E7D-8685-F761-09CF9EB298C4}" dt="2025-04-03T09:38:13.070" v="15" actId="1076"/>
          <ac:picMkLst>
            <pc:docMk/>
            <pc:sldMk cId="3925821893" sldId="414"/>
            <ac:picMk id="3" creationId="{358EDE6A-BF16-809A-E298-596B6C75A5D7}"/>
          </ac:picMkLst>
        </pc:picChg>
      </pc:sldChg>
    </pc:docChg>
  </pc:docChgLst>
  <pc:docChgLst>
    <pc:chgData name="Dominey, Nigel (HR Talent Acquisition)" userId="79460c01-e709-4ba0-89e8-23ae07904c84" providerId="ADAL" clId="{DC4D14A3-2D33-4A1A-902F-F3D2CF7F1127}"/>
    <pc:docChg chg="undo custSel addSld delSld modSld modSection">
      <pc:chgData name="Dominey, Nigel (HR Talent Acquisition)" userId="79460c01-e709-4ba0-89e8-23ae07904c84" providerId="ADAL" clId="{DC4D14A3-2D33-4A1A-902F-F3D2CF7F1127}" dt="2025-04-04T15:53:48.417" v="573" actId="6549"/>
      <pc:docMkLst>
        <pc:docMk/>
      </pc:docMkLst>
      <pc:sldChg chg="addSp modSp mod">
        <pc:chgData name="Dominey, Nigel (HR Talent Acquisition)" userId="79460c01-e709-4ba0-89e8-23ae07904c84" providerId="ADAL" clId="{DC4D14A3-2D33-4A1A-902F-F3D2CF7F1127}" dt="2025-04-04T15:53:48.417" v="573" actId="6549"/>
        <pc:sldMkLst>
          <pc:docMk/>
          <pc:sldMk cId="4249292598" sldId="398"/>
        </pc:sldMkLst>
        <pc:spChg chg="mod">
          <ac:chgData name="Dominey, Nigel (HR Talent Acquisition)" userId="79460c01-e709-4ba0-89e8-23ae07904c84" providerId="ADAL" clId="{DC4D14A3-2D33-4A1A-902F-F3D2CF7F1127}" dt="2025-04-04T15:53:48.417" v="573" actId="6549"/>
          <ac:spMkLst>
            <pc:docMk/>
            <pc:sldMk cId="4249292598" sldId="398"/>
            <ac:spMk id="4" creationId="{28EF3EA7-882D-3DB4-ED9E-30F8D026B77D}"/>
          </ac:spMkLst>
        </pc:spChg>
      </pc:sldChg>
      <pc:sldChg chg="modSp mod modCm">
        <pc:chgData name="Dominey, Nigel (HR Talent Acquisition)" userId="79460c01-e709-4ba0-89e8-23ae07904c84" providerId="ADAL" clId="{DC4D14A3-2D33-4A1A-902F-F3D2CF7F1127}" dt="2025-04-04T15:25:01.367" v="77" actId="20577"/>
        <pc:sldMkLst>
          <pc:docMk/>
          <pc:sldMk cId="3924128960" sldId="399"/>
        </pc:sldMkLst>
        <pc:spChg chg="mod">
          <ac:chgData name="Dominey, Nigel (HR Talent Acquisition)" userId="79460c01-e709-4ba0-89e8-23ae07904c84" providerId="ADAL" clId="{DC4D14A3-2D33-4A1A-902F-F3D2CF7F1127}" dt="2025-04-04T15:25:01.367" v="77" actId="20577"/>
          <ac:spMkLst>
            <pc:docMk/>
            <pc:sldMk cId="3924128960" sldId="399"/>
            <ac:spMk id="2" creationId="{5A82AF95-0205-B1FD-C1C3-695F201275F2}"/>
          </ac:spMkLst>
        </pc:spChg>
        <pc:spChg chg="mod">
          <ac:chgData name="Dominey, Nigel (HR Talent Acquisition)" userId="79460c01-e709-4ba0-89e8-23ae07904c84" providerId="ADAL" clId="{DC4D14A3-2D33-4A1A-902F-F3D2CF7F1127}" dt="2025-04-04T15:21:31.295" v="63" actId="20577"/>
          <ac:spMkLst>
            <pc:docMk/>
            <pc:sldMk cId="3924128960" sldId="399"/>
            <ac:spMk id="4" creationId="{5E393DF2-E9E6-8D2E-119A-E793F9CB9B5B}"/>
          </ac:spMkLst>
        </pc:spChg>
        <pc:spChg chg="mod">
          <ac:chgData name="Dominey, Nigel (HR Talent Acquisition)" userId="79460c01-e709-4ba0-89e8-23ae07904c84" providerId="ADAL" clId="{DC4D14A3-2D33-4A1A-902F-F3D2CF7F1127}" dt="2025-04-04T15:19:58.704" v="25" actId="1076"/>
          <ac:spMkLst>
            <pc:docMk/>
            <pc:sldMk cId="3924128960" sldId="399"/>
            <ac:spMk id="6" creationId="{00C989A7-BE34-857F-05B7-AB6D243EB4F1}"/>
          </ac:spMkLst>
        </pc:spChg>
        <pc:picChg chg="mod">
          <ac:chgData name="Dominey, Nigel (HR Talent Acquisition)" userId="79460c01-e709-4ba0-89e8-23ae07904c84" providerId="ADAL" clId="{DC4D14A3-2D33-4A1A-902F-F3D2CF7F1127}" dt="2025-04-04T15:20:06.197" v="26" actId="1076"/>
          <ac:picMkLst>
            <pc:docMk/>
            <pc:sldMk cId="3924128960" sldId="399"/>
            <ac:picMk id="3" creationId="{50B309C7-9EBF-DA28-B819-603018702856}"/>
          </ac:picMkLst>
        </pc:picChg>
        <pc:extLst>
          <p:ext xmlns:p="http://schemas.openxmlformats.org/presentationml/2006/main" uri="{D6D511B9-2390-475A-947B-AFAB55BFBCF1}">
            <pc226:cmChg xmlns:pc226="http://schemas.microsoft.com/office/powerpoint/2022/06/main/command" chg="mod">
              <pc226:chgData name="Dominey, Nigel (HR Talent Acquisition)" userId="79460c01-e709-4ba0-89e8-23ae07904c84" providerId="ADAL" clId="{DC4D14A3-2D33-4A1A-902F-F3D2CF7F1127}" dt="2025-04-04T15:25:01.367" v="77" actId="20577"/>
              <pc2:cmMkLst xmlns:pc2="http://schemas.microsoft.com/office/powerpoint/2019/9/main/command">
                <pc:docMk/>
                <pc:sldMk cId="3924128960" sldId="399"/>
                <pc2:cmMk id="{5DA9A362-2C77-4F81-8606-988094C2A1EC}"/>
              </pc2:cmMkLst>
            </pc226:cmChg>
          </p:ext>
        </pc:extLst>
      </pc:sldChg>
      <pc:sldChg chg="del">
        <pc:chgData name="Dominey, Nigel (HR Talent Acquisition)" userId="79460c01-e709-4ba0-89e8-23ae07904c84" providerId="ADAL" clId="{DC4D14A3-2D33-4A1A-902F-F3D2CF7F1127}" dt="2025-04-04T15:43:58.910" v="467" actId="47"/>
        <pc:sldMkLst>
          <pc:docMk/>
          <pc:sldMk cId="3987375513" sldId="400"/>
        </pc:sldMkLst>
      </pc:sldChg>
      <pc:sldChg chg="del">
        <pc:chgData name="Dominey, Nigel (HR Talent Acquisition)" userId="79460c01-e709-4ba0-89e8-23ae07904c84" providerId="ADAL" clId="{DC4D14A3-2D33-4A1A-902F-F3D2CF7F1127}" dt="2025-04-04T15:10:46.972" v="0" actId="47"/>
        <pc:sldMkLst>
          <pc:docMk/>
          <pc:sldMk cId="3999761501" sldId="403"/>
        </pc:sldMkLst>
      </pc:sldChg>
      <pc:sldChg chg="modSp mod">
        <pc:chgData name="Dominey, Nigel (HR Talent Acquisition)" userId="79460c01-e709-4ba0-89e8-23ae07904c84" providerId="ADAL" clId="{DC4D14A3-2D33-4A1A-902F-F3D2CF7F1127}" dt="2025-04-04T15:28:41.202" v="137" actId="20577"/>
        <pc:sldMkLst>
          <pc:docMk/>
          <pc:sldMk cId="3303897284" sldId="406"/>
        </pc:sldMkLst>
        <pc:spChg chg="mod">
          <ac:chgData name="Dominey, Nigel (HR Talent Acquisition)" userId="79460c01-e709-4ba0-89e8-23ae07904c84" providerId="ADAL" clId="{DC4D14A3-2D33-4A1A-902F-F3D2CF7F1127}" dt="2025-04-04T15:26:25.279" v="107" actId="14100"/>
          <ac:spMkLst>
            <pc:docMk/>
            <pc:sldMk cId="3303897284" sldId="406"/>
            <ac:spMk id="2" creationId="{5A82AF95-0205-B1FD-C1C3-695F201275F2}"/>
          </ac:spMkLst>
        </pc:spChg>
        <pc:spChg chg="mod">
          <ac:chgData name="Dominey, Nigel (HR Talent Acquisition)" userId="79460c01-e709-4ba0-89e8-23ae07904c84" providerId="ADAL" clId="{DC4D14A3-2D33-4A1A-902F-F3D2CF7F1127}" dt="2025-04-04T15:28:41.202" v="137" actId="20577"/>
          <ac:spMkLst>
            <pc:docMk/>
            <pc:sldMk cId="3303897284" sldId="406"/>
            <ac:spMk id="4" creationId="{4538EE5B-161E-2918-6163-208F3678F477}"/>
          </ac:spMkLst>
        </pc:spChg>
      </pc:sldChg>
      <pc:sldChg chg="del">
        <pc:chgData name="Dominey, Nigel (HR Talent Acquisition)" userId="79460c01-e709-4ba0-89e8-23ae07904c84" providerId="ADAL" clId="{DC4D14A3-2D33-4A1A-902F-F3D2CF7F1127}" dt="2025-04-04T15:32:26.780" v="192" actId="47"/>
        <pc:sldMkLst>
          <pc:docMk/>
          <pc:sldMk cId="1182648421" sldId="409"/>
        </pc:sldMkLst>
      </pc:sldChg>
      <pc:sldChg chg="modSp del mod">
        <pc:chgData name="Dominey, Nigel (HR Talent Acquisition)" userId="79460c01-e709-4ba0-89e8-23ae07904c84" providerId="ADAL" clId="{DC4D14A3-2D33-4A1A-902F-F3D2CF7F1127}" dt="2025-04-04T15:37:13.138" v="206" actId="47"/>
        <pc:sldMkLst>
          <pc:docMk/>
          <pc:sldMk cId="1546799316" sldId="415"/>
        </pc:sldMkLst>
      </pc:sldChg>
      <pc:sldChg chg="del">
        <pc:chgData name="Dominey, Nigel (HR Talent Acquisition)" userId="79460c01-e709-4ba0-89e8-23ae07904c84" providerId="ADAL" clId="{DC4D14A3-2D33-4A1A-902F-F3D2CF7F1127}" dt="2025-04-04T15:32:02.795" v="188" actId="47"/>
        <pc:sldMkLst>
          <pc:docMk/>
          <pc:sldMk cId="252998321" sldId="416"/>
        </pc:sldMkLst>
      </pc:sldChg>
      <pc:sldChg chg="del">
        <pc:chgData name="Dominey, Nigel (HR Talent Acquisition)" userId="79460c01-e709-4ba0-89e8-23ae07904c84" providerId="ADAL" clId="{DC4D14A3-2D33-4A1A-902F-F3D2CF7F1127}" dt="2025-04-04T15:32:22.533" v="191" actId="47"/>
        <pc:sldMkLst>
          <pc:docMk/>
          <pc:sldMk cId="4135317386" sldId="417"/>
        </pc:sldMkLst>
      </pc:sldChg>
      <pc:sldChg chg="del">
        <pc:chgData name="Dominey, Nigel (HR Talent Acquisition)" userId="79460c01-e709-4ba0-89e8-23ae07904c84" providerId="ADAL" clId="{DC4D14A3-2D33-4A1A-902F-F3D2CF7F1127}" dt="2025-04-04T15:32:21.034" v="190" actId="47"/>
        <pc:sldMkLst>
          <pc:docMk/>
          <pc:sldMk cId="3470786608" sldId="418"/>
        </pc:sldMkLst>
      </pc:sldChg>
      <pc:sldChg chg="modSp add mod">
        <pc:chgData name="Dominey, Nigel (HR Talent Acquisition)" userId="79460c01-e709-4ba0-89e8-23ae07904c84" providerId="ADAL" clId="{DC4D14A3-2D33-4A1A-902F-F3D2CF7F1127}" dt="2025-04-04T15:29:01.394" v="138" actId="6549"/>
        <pc:sldMkLst>
          <pc:docMk/>
          <pc:sldMk cId="728349716" sldId="419"/>
        </pc:sldMkLst>
      </pc:sldChg>
      <pc:sldChg chg="modSp add mod">
        <pc:chgData name="Dominey, Nigel (HR Talent Acquisition)" userId="79460c01-e709-4ba0-89e8-23ae07904c84" providerId="ADAL" clId="{DC4D14A3-2D33-4A1A-902F-F3D2CF7F1127}" dt="2025-04-04T15:38:13.844" v="255" actId="20577"/>
        <pc:sldMkLst>
          <pc:docMk/>
          <pc:sldMk cId="762571540" sldId="426"/>
        </pc:sldMkLst>
        <pc:spChg chg="mod">
          <ac:chgData name="Dominey, Nigel (HR Talent Acquisition)" userId="79460c01-e709-4ba0-89e8-23ae07904c84" providerId="ADAL" clId="{DC4D14A3-2D33-4A1A-902F-F3D2CF7F1127}" dt="2025-04-04T15:38:13.844" v="255" actId="20577"/>
          <ac:spMkLst>
            <pc:docMk/>
            <pc:sldMk cId="762571540" sldId="426"/>
            <ac:spMk id="4" creationId="{28EF3EA7-882D-3DB4-ED9E-30F8D026B77D}"/>
          </ac:spMkLst>
        </pc:spChg>
        <pc:spChg chg="mod">
          <ac:chgData name="Dominey, Nigel (HR Talent Acquisition)" userId="79460c01-e709-4ba0-89e8-23ae07904c84" providerId="ADAL" clId="{DC4D14A3-2D33-4A1A-902F-F3D2CF7F1127}" dt="2025-04-04T15:37:50.460" v="235" actId="6549"/>
          <ac:spMkLst>
            <pc:docMk/>
            <pc:sldMk cId="762571540" sldId="426"/>
            <ac:spMk id="7" creationId="{B1A2D4A4-3DE3-6DF6-5D7B-CB2B6F682AE1}"/>
          </ac:spMkLst>
        </pc:spChg>
      </pc:sldChg>
      <pc:sldChg chg="addSp delSp modSp add mod">
        <pc:chgData name="Dominey, Nigel (HR Talent Acquisition)" userId="79460c01-e709-4ba0-89e8-23ae07904c84" providerId="ADAL" clId="{DC4D14A3-2D33-4A1A-902F-F3D2CF7F1127}" dt="2025-04-04T15:42:29.288" v="424" actId="1076"/>
        <pc:sldMkLst>
          <pc:docMk/>
          <pc:sldMk cId="112976209" sldId="432"/>
        </pc:sldMkLst>
        <pc:spChg chg="mod">
          <ac:chgData name="Dominey, Nigel (HR Talent Acquisition)" userId="79460c01-e709-4ba0-89e8-23ae07904c84" providerId="ADAL" clId="{DC4D14A3-2D33-4A1A-902F-F3D2CF7F1127}" dt="2025-04-04T15:41:08.190" v="405" actId="20577"/>
          <ac:spMkLst>
            <pc:docMk/>
            <pc:sldMk cId="112976209" sldId="432"/>
            <ac:spMk id="5" creationId="{C977E86E-593C-E152-FBD4-135962B116A4}"/>
          </ac:spMkLst>
        </pc:spChg>
        <pc:spChg chg="mod">
          <ac:chgData name="Dominey, Nigel (HR Talent Acquisition)" userId="79460c01-e709-4ba0-89e8-23ae07904c84" providerId="ADAL" clId="{DC4D14A3-2D33-4A1A-902F-F3D2CF7F1127}" dt="2025-04-04T15:41:50.823" v="418" actId="1076"/>
          <ac:spMkLst>
            <pc:docMk/>
            <pc:sldMk cId="112976209" sldId="432"/>
            <ac:spMk id="11" creationId="{9185746C-F8B7-3DF8-0A64-E8DAC7AB505E}"/>
          </ac:spMkLst>
        </pc:spChg>
        <pc:spChg chg="mod">
          <ac:chgData name="Dominey, Nigel (HR Talent Acquisition)" userId="79460c01-e709-4ba0-89e8-23ae07904c84" providerId="ADAL" clId="{DC4D14A3-2D33-4A1A-902F-F3D2CF7F1127}" dt="2025-04-04T15:40:58.392" v="402" actId="20577"/>
          <ac:spMkLst>
            <pc:docMk/>
            <pc:sldMk cId="112976209" sldId="432"/>
            <ac:spMk id="12" creationId="{BE572082-9455-D55C-7BBF-1B90E559A451}"/>
          </ac:spMkLst>
        </pc:spChg>
        <pc:spChg chg="mod">
          <ac:chgData name="Dominey, Nigel (HR Talent Acquisition)" userId="79460c01-e709-4ba0-89e8-23ae07904c84" providerId="ADAL" clId="{DC4D14A3-2D33-4A1A-902F-F3D2CF7F1127}" dt="2025-04-04T15:42:25.140" v="423" actId="1076"/>
          <ac:spMkLst>
            <pc:docMk/>
            <pc:sldMk cId="112976209" sldId="432"/>
            <ac:spMk id="13" creationId="{07C713D5-D547-7739-A72D-C4913BE7DA9E}"/>
          </ac:spMkLst>
        </pc:spChg>
        <pc:spChg chg="mod">
          <ac:chgData name="Dominey, Nigel (HR Talent Acquisition)" userId="79460c01-e709-4ba0-89e8-23ae07904c84" providerId="ADAL" clId="{DC4D14A3-2D33-4A1A-902F-F3D2CF7F1127}" dt="2025-04-04T15:42:06.558" v="420" actId="1076"/>
          <ac:spMkLst>
            <pc:docMk/>
            <pc:sldMk cId="112976209" sldId="432"/>
            <ac:spMk id="15" creationId="{84E7975B-6BBD-76F5-7D7C-BD05EEAA51A6}"/>
          </ac:spMkLst>
        </pc:spChg>
        <pc:spChg chg="mod">
          <ac:chgData name="Dominey, Nigel (HR Talent Acquisition)" userId="79460c01-e709-4ba0-89e8-23ae07904c84" providerId="ADAL" clId="{DC4D14A3-2D33-4A1A-902F-F3D2CF7F1127}" dt="2025-04-04T15:42:29.288" v="424" actId="1076"/>
          <ac:spMkLst>
            <pc:docMk/>
            <pc:sldMk cId="112976209" sldId="432"/>
            <ac:spMk id="17" creationId="{46A67E01-9F7F-83BC-80E7-349279D5A4B4}"/>
          </ac:spMkLst>
        </pc:spChg>
        <pc:picChg chg="mod">
          <ac:chgData name="Dominey, Nigel (HR Talent Acquisition)" userId="79460c01-e709-4ba0-89e8-23ae07904c84" providerId="ADAL" clId="{DC4D14A3-2D33-4A1A-902F-F3D2CF7F1127}" dt="2025-04-04T15:41:59.190" v="419" actId="1076"/>
          <ac:picMkLst>
            <pc:docMk/>
            <pc:sldMk cId="112976209" sldId="432"/>
            <ac:picMk id="16" creationId="{D63C18D5-D077-F7E1-D430-C1D8841FAB6D}"/>
          </ac:picMkLst>
        </pc:picChg>
        <pc:picChg chg="mod">
          <ac:chgData name="Dominey, Nigel (HR Talent Acquisition)" userId="79460c01-e709-4ba0-89e8-23ae07904c84" providerId="ADAL" clId="{DC4D14A3-2D33-4A1A-902F-F3D2CF7F1127}" dt="2025-04-04T15:42:14.077" v="421" actId="1076"/>
          <ac:picMkLst>
            <pc:docMk/>
            <pc:sldMk cId="112976209" sldId="432"/>
            <ac:picMk id="27" creationId="{6D8867EA-8EB8-4D02-82D9-00603B383F1D}"/>
          </ac:picMkLst>
        </pc:picChg>
      </pc:sldChg>
      <pc:sldChg chg="modSp add mod">
        <pc:chgData name="Dominey, Nigel (HR Talent Acquisition)" userId="79460c01-e709-4ba0-89e8-23ae07904c84" providerId="ADAL" clId="{DC4D14A3-2D33-4A1A-902F-F3D2CF7F1127}" dt="2025-04-04T15:43:33.594" v="466" actId="6549"/>
        <pc:sldMkLst>
          <pc:docMk/>
          <pc:sldMk cId="788034673" sldId="433"/>
        </pc:sldMkLst>
        <pc:spChg chg="mod">
          <ac:chgData name="Dominey, Nigel (HR Talent Acquisition)" userId="79460c01-e709-4ba0-89e8-23ae07904c84" providerId="ADAL" clId="{DC4D14A3-2D33-4A1A-902F-F3D2CF7F1127}" dt="2025-04-04T15:43:33.594" v="466" actId="6549"/>
          <ac:spMkLst>
            <pc:docMk/>
            <pc:sldMk cId="788034673" sldId="433"/>
            <ac:spMk id="7" creationId="{1CA93E30-E486-3356-7BB4-E967344007AB}"/>
          </ac:spMkLst>
        </pc:spChg>
      </pc:sldChg>
    </pc:docChg>
  </pc:docChgLst>
  <pc:docChgLst>
    <pc:chgData name="Robinson, Dale (HR Talent Acquisition)" userId="e3ef02ae-1027-4c66-abbc-11335d2847a7" providerId="ADAL" clId="{B6D85141-B7EF-4805-91EB-F6597E65F266}"/>
    <pc:docChg chg="custSel modMainMaster">
      <pc:chgData name="Robinson, Dale (HR Talent Acquisition)" userId="e3ef02ae-1027-4c66-abbc-11335d2847a7" providerId="ADAL" clId="{B6D85141-B7EF-4805-91EB-F6597E65F266}" dt="2025-04-08T11:25:12.971" v="12" actId="1076"/>
      <pc:docMkLst>
        <pc:docMk/>
      </pc:docMkLst>
      <pc:sldMasterChg chg="addSp delSp modSp mod">
        <pc:chgData name="Robinson, Dale (HR Talent Acquisition)" userId="e3ef02ae-1027-4c66-abbc-11335d2847a7" providerId="ADAL" clId="{B6D85141-B7EF-4805-91EB-F6597E65F266}" dt="2025-04-08T11:25:12.971" v="12" actId="1076"/>
        <pc:sldMasterMkLst>
          <pc:docMk/>
          <pc:sldMasterMk cId="2642257625" sldId="2147483747"/>
        </pc:sldMasterMkLst>
        <pc:picChg chg="add mod">
          <ac:chgData name="Robinson, Dale (HR Talent Acquisition)" userId="e3ef02ae-1027-4c66-abbc-11335d2847a7" providerId="ADAL" clId="{B6D85141-B7EF-4805-91EB-F6597E65F266}" dt="2025-04-08T11:25:12.971" v="12" actId="1076"/>
          <ac:picMkLst>
            <pc:docMk/>
            <pc:sldMasterMk cId="2642257625" sldId="2147483747"/>
            <ac:picMk id="7" creationId="{34E58121-2E64-560E-2616-EC4E23889C50}"/>
          </ac:picMkLst>
        </pc:picChg>
      </pc:sldMasterChg>
      <pc:sldMasterChg chg="addSp delSp modSp mod">
        <pc:chgData name="Robinson, Dale (HR Talent Acquisition)" userId="e3ef02ae-1027-4c66-abbc-11335d2847a7" providerId="ADAL" clId="{B6D85141-B7EF-4805-91EB-F6597E65F266}" dt="2025-04-08T11:23:46.091" v="7" actId="14100"/>
        <pc:sldMasterMkLst>
          <pc:docMk/>
          <pc:sldMasterMk cId="185892989" sldId="2147483749"/>
        </pc:sldMasterMkLst>
        <pc:picChg chg="add mod">
          <ac:chgData name="Robinson, Dale (HR Talent Acquisition)" userId="e3ef02ae-1027-4c66-abbc-11335d2847a7" providerId="ADAL" clId="{B6D85141-B7EF-4805-91EB-F6597E65F266}" dt="2025-04-08T11:23:46.091" v="7" actId="14100"/>
          <ac:picMkLst>
            <pc:docMk/>
            <pc:sldMasterMk cId="185892989" sldId="2147483749"/>
            <ac:picMk id="12" creationId="{29FBEBF7-E665-7448-9B17-C8E248F4FEC7}"/>
          </ac:picMkLst>
        </pc:picChg>
      </pc:sldMasterChg>
    </pc:docChg>
  </pc:docChgLst>
  <pc:docChgLst>
    <pc:chgData name="Dominey, Nigel (HR Talent Acquisition)" userId="79460c01-e709-4ba0-89e8-23ae07904c84" providerId="ADAL" clId="{C34B3929-039F-47E6-BC7E-5A5AE57CACE7}"/>
    <pc:docChg chg="modSld">
      <pc:chgData name="Dominey, Nigel (HR Talent Acquisition)" userId="79460c01-e709-4ba0-89e8-23ae07904c84" providerId="ADAL" clId="{C34B3929-039F-47E6-BC7E-5A5AE57CACE7}" dt="2025-04-30T15:38:32.277" v="74" actId="20577"/>
      <pc:docMkLst>
        <pc:docMk/>
      </pc:docMkLst>
      <pc:sldChg chg="modSp mod">
        <pc:chgData name="Dominey, Nigel (HR Talent Acquisition)" userId="79460c01-e709-4ba0-89e8-23ae07904c84" providerId="ADAL" clId="{C34B3929-039F-47E6-BC7E-5A5AE57CACE7}" dt="2025-04-30T15:37:58.477" v="65" actId="6549"/>
        <pc:sldMkLst>
          <pc:docMk/>
          <pc:sldMk cId="112976209" sldId="432"/>
        </pc:sldMkLst>
        <pc:spChg chg="mod">
          <ac:chgData name="Dominey, Nigel (HR Talent Acquisition)" userId="79460c01-e709-4ba0-89e8-23ae07904c84" providerId="ADAL" clId="{C34B3929-039F-47E6-BC7E-5A5AE57CACE7}" dt="2025-04-30T15:34:36.115" v="9" actId="5793"/>
          <ac:spMkLst>
            <pc:docMk/>
            <pc:sldMk cId="112976209" sldId="432"/>
            <ac:spMk id="5" creationId="{C977E86E-593C-E152-FBD4-135962B116A4}"/>
          </ac:spMkLst>
        </pc:spChg>
        <pc:spChg chg="mod">
          <ac:chgData name="Dominey, Nigel (HR Talent Acquisition)" userId="79460c01-e709-4ba0-89e8-23ae07904c84" providerId="ADAL" clId="{C34B3929-039F-47E6-BC7E-5A5AE57CACE7}" dt="2025-04-30T15:37:58.477" v="65" actId="6549"/>
          <ac:spMkLst>
            <pc:docMk/>
            <pc:sldMk cId="112976209" sldId="432"/>
            <ac:spMk id="12" creationId="{BE572082-9455-D55C-7BBF-1B90E559A451}"/>
          </ac:spMkLst>
        </pc:spChg>
        <pc:spChg chg="mod">
          <ac:chgData name="Dominey, Nigel (HR Talent Acquisition)" userId="79460c01-e709-4ba0-89e8-23ae07904c84" providerId="ADAL" clId="{C34B3929-039F-47E6-BC7E-5A5AE57CACE7}" dt="2025-04-30T15:35:07.215" v="21" actId="1076"/>
          <ac:spMkLst>
            <pc:docMk/>
            <pc:sldMk cId="112976209" sldId="432"/>
            <ac:spMk id="13" creationId="{07C713D5-D547-7739-A72D-C4913BE7DA9E}"/>
          </ac:spMkLst>
        </pc:spChg>
        <pc:spChg chg="mod">
          <ac:chgData name="Dominey, Nigel (HR Talent Acquisition)" userId="79460c01-e709-4ba0-89e8-23ae07904c84" providerId="ADAL" clId="{C34B3929-039F-47E6-BC7E-5A5AE57CACE7}" dt="2025-04-30T15:34:56.870" v="20" actId="1076"/>
          <ac:spMkLst>
            <pc:docMk/>
            <pc:sldMk cId="112976209" sldId="432"/>
            <ac:spMk id="17" creationId="{46A67E01-9F7F-83BC-80E7-349279D5A4B4}"/>
          </ac:spMkLst>
        </pc:spChg>
      </pc:sldChg>
      <pc:sldChg chg="modSp mod">
        <pc:chgData name="Dominey, Nigel (HR Talent Acquisition)" userId="79460c01-e709-4ba0-89e8-23ae07904c84" providerId="ADAL" clId="{C34B3929-039F-47E6-BC7E-5A5AE57CACE7}" dt="2025-04-30T15:38:32.277" v="74" actId="20577"/>
        <pc:sldMkLst>
          <pc:docMk/>
          <pc:sldMk cId="788034673" sldId="433"/>
        </pc:sldMkLst>
        <pc:spChg chg="mod">
          <ac:chgData name="Dominey, Nigel (HR Talent Acquisition)" userId="79460c01-e709-4ba0-89e8-23ae07904c84" providerId="ADAL" clId="{C34B3929-039F-47E6-BC7E-5A5AE57CACE7}" dt="2025-04-30T15:38:32.277" v="74" actId="20577"/>
          <ac:spMkLst>
            <pc:docMk/>
            <pc:sldMk cId="788034673" sldId="433"/>
            <ac:spMk id="7" creationId="{1CA93E30-E486-3356-7BB4-E967344007AB}"/>
          </ac:spMkLst>
        </pc:spChg>
      </pc:sldChg>
    </pc:docChg>
  </pc:docChgLst>
  <pc:docChgLst>
    <pc:chgData name="Dominey, Nigel (HR Talent Acquisition)" userId="79460c01-e709-4ba0-89e8-23ae07904c84" providerId="ADAL" clId="{5EB66F1E-F53C-4AED-ADBF-C5C7E12FB5E6}"/>
    <pc:docChg chg="undo custSel addSld delSld modSld modSection">
      <pc:chgData name="Dominey, Nigel (HR Talent Acquisition)" userId="79460c01-e709-4ba0-89e8-23ae07904c84" providerId="ADAL" clId="{5EB66F1E-F53C-4AED-ADBF-C5C7E12FB5E6}" dt="2024-11-07T19:10:43.129" v="160" actId="47"/>
      <pc:docMkLst>
        <pc:docMk/>
      </pc:docMkLst>
      <pc:sldChg chg="addSp del mod">
        <pc:chgData name="Dominey, Nigel (HR Talent Acquisition)" userId="79460c01-e709-4ba0-89e8-23ae07904c84" providerId="ADAL" clId="{5EB66F1E-F53C-4AED-ADBF-C5C7E12FB5E6}" dt="2024-11-07T18:41:15.121" v="8" actId="47"/>
        <pc:sldMkLst>
          <pc:docMk/>
          <pc:sldMk cId="91315275" sldId="363"/>
        </pc:sldMkLst>
      </pc:sldChg>
      <pc:sldChg chg="modSp del mod">
        <pc:chgData name="Dominey, Nigel (HR Talent Acquisition)" userId="79460c01-e709-4ba0-89e8-23ae07904c84" providerId="ADAL" clId="{5EB66F1E-F53C-4AED-ADBF-C5C7E12FB5E6}" dt="2024-11-07T18:43:53.609" v="14" actId="47"/>
        <pc:sldMkLst>
          <pc:docMk/>
          <pc:sldMk cId="873775421" sldId="375"/>
        </pc:sldMkLst>
      </pc:sldChg>
      <pc:sldChg chg="add">
        <pc:chgData name="Dominey, Nigel (HR Talent Acquisition)" userId="79460c01-e709-4ba0-89e8-23ae07904c84" providerId="ADAL" clId="{5EB66F1E-F53C-4AED-ADBF-C5C7E12FB5E6}" dt="2024-11-07T18:56:55.743" v="120"/>
        <pc:sldMkLst>
          <pc:docMk/>
          <pc:sldMk cId="636240112" sldId="378"/>
        </pc:sldMkLst>
      </pc:sldChg>
      <pc:sldChg chg="del">
        <pc:chgData name="Dominey, Nigel (HR Talent Acquisition)" userId="79460c01-e709-4ba0-89e8-23ae07904c84" providerId="ADAL" clId="{5EB66F1E-F53C-4AED-ADBF-C5C7E12FB5E6}" dt="2024-11-07T18:56:25.068" v="116" actId="47"/>
        <pc:sldMkLst>
          <pc:docMk/>
          <pc:sldMk cId="227267675" sldId="384"/>
        </pc:sldMkLst>
      </pc:sldChg>
      <pc:sldChg chg="del">
        <pc:chgData name="Dominey, Nigel (HR Talent Acquisition)" userId="79460c01-e709-4ba0-89e8-23ae07904c84" providerId="ADAL" clId="{5EB66F1E-F53C-4AED-ADBF-C5C7E12FB5E6}" dt="2024-11-07T18:57:10.710" v="123" actId="47"/>
        <pc:sldMkLst>
          <pc:docMk/>
          <pc:sldMk cId="3610515616" sldId="385"/>
        </pc:sldMkLst>
      </pc:sldChg>
      <pc:sldChg chg="modSp del mod">
        <pc:chgData name="Dominey, Nigel (HR Talent Acquisition)" userId="79460c01-e709-4ba0-89e8-23ae07904c84" providerId="ADAL" clId="{5EB66F1E-F53C-4AED-ADBF-C5C7E12FB5E6}" dt="2024-11-07T19:10:43.129" v="160" actId="47"/>
        <pc:sldMkLst>
          <pc:docMk/>
          <pc:sldMk cId="1318024339" sldId="386"/>
        </pc:sldMkLst>
      </pc:sldChg>
      <pc:sldChg chg="del">
        <pc:chgData name="Dominey, Nigel (HR Talent Acquisition)" userId="79460c01-e709-4ba0-89e8-23ae07904c84" providerId="ADAL" clId="{5EB66F1E-F53C-4AED-ADBF-C5C7E12FB5E6}" dt="2024-11-07T18:49:54.828" v="62" actId="47"/>
        <pc:sldMkLst>
          <pc:docMk/>
          <pc:sldMk cId="1492568805" sldId="393"/>
        </pc:sldMkLst>
      </pc:sldChg>
      <pc:sldChg chg="del">
        <pc:chgData name="Dominey, Nigel (HR Talent Acquisition)" userId="79460c01-e709-4ba0-89e8-23ae07904c84" providerId="ADAL" clId="{5EB66F1E-F53C-4AED-ADBF-C5C7E12FB5E6}" dt="2024-11-07T18:50:15.164" v="64" actId="47"/>
        <pc:sldMkLst>
          <pc:docMk/>
          <pc:sldMk cId="1207428600" sldId="394"/>
        </pc:sldMkLst>
      </pc:sldChg>
      <pc:sldChg chg="del">
        <pc:chgData name="Dominey, Nigel (HR Talent Acquisition)" userId="79460c01-e709-4ba0-89e8-23ae07904c84" providerId="ADAL" clId="{5EB66F1E-F53C-4AED-ADBF-C5C7E12FB5E6}" dt="2024-11-07T18:54:46.825" v="112" actId="47"/>
        <pc:sldMkLst>
          <pc:docMk/>
          <pc:sldMk cId="3969361325" sldId="395"/>
        </pc:sldMkLst>
      </pc:sldChg>
      <pc:sldChg chg="del">
        <pc:chgData name="Dominey, Nigel (HR Talent Acquisition)" userId="79460c01-e709-4ba0-89e8-23ae07904c84" providerId="ADAL" clId="{5EB66F1E-F53C-4AED-ADBF-C5C7E12FB5E6}" dt="2024-11-07T18:56:58.725" v="121" actId="47"/>
        <pc:sldMkLst>
          <pc:docMk/>
          <pc:sldMk cId="2479012415" sldId="397"/>
        </pc:sldMkLst>
      </pc:sldChg>
      <pc:sldChg chg="modSp mod">
        <pc:chgData name="Dominey, Nigel (HR Talent Acquisition)" userId="79460c01-e709-4ba0-89e8-23ae07904c84" providerId="ADAL" clId="{5EB66F1E-F53C-4AED-ADBF-C5C7E12FB5E6}" dt="2024-11-07T18:49:29.510" v="60" actId="948"/>
        <pc:sldMkLst>
          <pc:docMk/>
          <pc:sldMk cId="4249292598" sldId="398"/>
        </pc:sldMkLst>
      </pc:sldChg>
      <pc:sldChg chg="addSp delSp modSp mod">
        <pc:chgData name="Dominey, Nigel (HR Talent Acquisition)" userId="79460c01-e709-4ba0-89e8-23ae07904c84" providerId="ADAL" clId="{5EB66F1E-F53C-4AED-ADBF-C5C7E12FB5E6}" dt="2024-11-07T19:10:13.512" v="158" actId="1076"/>
        <pc:sldMkLst>
          <pc:docMk/>
          <pc:sldMk cId="3924128960" sldId="399"/>
        </pc:sldMkLst>
      </pc:sldChg>
      <pc:sldChg chg="modSp add mod">
        <pc:chgData name="Dominey, Nigel (HR Talent Acquisition)" userId="79460c01-e709-4ba0-89e8-23ae07904c84" providerId="ADAL" clId="{5EB66F1E-F53C-4AED-ADBF-C5C7E12FB5E6}" dt="2024-11-07T18:55:21.305" v="114" actId="255"/>
        <pc:sldMkLst>
          <pc:docMk/>
          <pc:sldMk cId="3987375513" sldId="400"/>
        </pc:sldMkLst>
      </pc:sldChg>
      <pc:sldChg chg="add del">
        <pc:chgData name="Dominey, Nigel (HR Talent Acquisition)" userId="79460c01-e709-4ba0-89e8-23ae07904c84" providerId="ADAL" clId="{5EB66F1E-F53C-4AED-ADBF-C5C7E12FB5E6}" dt="2024-11-07T18:41:51.697" v="10" actId="47"/>
        <pc:sldMkLst>
          <pc:docMk/>
          <pc:sldMk cId="3106146411" sldId="405"/>
        </pc:sldMkLst>
      </pc:sldChg>
      <pc:sldChg chg="modSp mod">
        <pc:chgData name="Dominey, Nigel (HR Talent Acquisition)" userId="79460c01-e709-4ba0-89e8-23ae07904c84" providerId="ADAL" clId="{5EB66F1E-F53C-4AED-ADBF-C5C7E12FB5E6}" dt="2024-11-07T18:45:17.318" v="24" actId="1076"/>
        <pc:sldMkLst>
          <pc:docMk/>
          <pc:sldMk cId="3303897284" sldId="406"/>
        </pc:sldMkLst>
      </pc:sldChg>
      <pc:sldChg chg="modSp add mod">
        <pc:chgData name="Dominey, Nigel (HR Talent Acquisition)" userId="79460c01-e709-4ba0-89e8-23ae07904c84" providerId="ADAL" clId="{5EB66F1E-F53C-4AED-ADBF-C5C7E12FB5E6}" dt="2024-11-07T18:41:03.505" v="7" actId="20577"/>
        <pc:sldMkLst>
          <pc:docMk/>
          <pc:sldMk cId="1538732761" sldId="407"/>
        </pc:sldMkLst>
      </pc:sldChg>
      <pc:sldChg chg="add">
        <pc:chgData name="Dominey, Nigel (HR Talent Acquisition)" userId="79460c01-e709-4ba0-89e8-23ae07904c84" providerId="ADAL" clId="{5EB66F1E-F53C-4AED-ADBF-C5C7E12FB5E6}" dt="2024-11-07T18:43:49.933" v="13"/>
        <pc:sldMkLst>
          <pc:docMk/>
          <pc:sldMk cId="4007739124" sldId="408"/>
        </pc:sldMkLst>
      </pc:sldChg>
      <pc:sldChg chg="modSp add mod">
        <pc:chgData name="Dominey, Nigel (HR Talent Acquisition)" userId="79460c01-e709-4ba0-89e8-23ae07904c84" providerId="ADAL" clId="{5EB66F1E-F53C-4AED-ADBF-C5C7E12FB5E6}" dt="2024-11-07T19:05:06.666" v="131" actId="20577"/>
        <pc:sldMkLst>
          <pc:docMk/>
          <pc:sldMk cId="1182648421" sldId="409"/>
        </pc:sldMkLst>
      </pc:sldChg>
      <pc:sldChg chg="modSp add mod">
        <pc:chgData name="Dominey, Nigel (HR Talent Acquisition)" userId="79460c01-e709-4ba0-89e8-23ae07904c84" providerId="ADAL" clId="{5EB66F1E-F53C-4AED-ADBF-C5C7E12FB5E6}" dt="2024-11-07T18:56:45.870" v="119" actId="1076"/>
        <pc:sldMkLst>
          <pc:docMk/>
          <pc:sldMk cId="1628213991" sldId="410"/>
        </pc:sldMkLst>
      </pc:sldChg>
      <pc:sldChg chg="add">
        <pc:chgData name="Dominey, Nigel (HR Talent Acquisition)" userId="79460c01-e709-4ba0-89e8-23ae07904c84" providerId="ADAL" clId="{5EB66F1E-F53C-4AED-ADBF-C5C7E12FB5E6}" dt="2024-11-07T18:57:08.179" v="122"/>
        <pc:sldMkLst>
          <pc:docMk/>
          <pc:sldMk cId="3231098169" sldId="411"/>
        </pc:sldMkLst>
      </pc:sldChg>
      <pc:sldChg chg="add">
        <pc:chgData name="Dominey, Nigel (HR Talent Acquisition)" userId="79460c01-e709-4ba0-89e8-23ae07904c84" providerId="ADAL" clId="{5EB66F1E-F53C-4AED-ADBF-C5C7E12FB5E6}" dt="2024-11-07T19:10:38.918" v="159"/>
        <pc:sldMkLst>
          <pc:docMk/>
          <pc:sldMk cId="3925821893" sldId="414"/>
        </pc:sldMkLst>
      </pc:sldChg>
    </pc:docChg>
  </pc:docChgLst>
  <pc:docChgLst>
    <pc:chgData name="Dominey, Nigel (HR Talent Acquisition)" userId="S::nigel.dominey@hmrc.gov.uk::79460c01-e709-4ba0-89e8-23ae07904c84" providerId="AD" clId="Web-{F105B61D-90FF-44FE-6674-73B493B76CC3}"/>
    <pc:docChg chg="modSld">
      <pc:chgData name="Dominey, Nigel (HR Talent Acquisition)" userId="S::nigel.dominey@hmrc.gov.uk::79460c01-e709-4ba0-89e8-23ae07904c84" providerId="AD" clId="Web-{F105B61D-90FF-44FE-6674-73B493B76CC3}" dt="2025-05-01T12:06:45.897" v="12" actId="20577"/>
      <pc:docMkLst>
        <pc:docMk/>
      </pc:docMkLst>
      <pc:sldChg chg="modSp">
        <pc:chgData name="Dominey, Nigel (HR Talent Acquisition)" userId="S::nigel.dominey@hmrc.gov.uk::79460c01-e709-4ba0-89e8-23ae07904c84" providerId="AD" clId="Web-{F105B61D-90FF-44FE-6674-73B493B76CC3}" dt="2025-05-01T12:06:29.084" v="8" actId="20577"/>
        <pc:sldMkLst>
          <pc:docMk/>
          <pc:sldMk cId="1538732761" sldId="407"/>
        </pc:sldMkLst>
        <pc:spChg chg="mod">
          <ac:chgData name="Dominey, Nigel (HR Talent Acquisition)" userId="S::nigel.dominey@hmrc.gov.uk::79460c01-e709-4ba0-89e8-23ae07904c84" providerId="AD" clId="Web-{F105B61D-90FF-44FE-6674-73B493B76CC3}" dt="2025-05-01T12:06:29.084" v="8" actId="20577"/>
          <ac:spMkLst>
            <pc:docMk/>
            <pc:sldMk cId="1538732761" sldId="407"/>
            <ac:spMk id="32" creationId="{E6980630-8337-F5ED-5572-2CF0893D25EF}"/>
          </ac:spMkLst>
        </pc:spChg>
      </pc:sldChg>
      <pc:sldChg chg="modSp">
        <pc:chgData name="Dominey, Nigel (HR Talent Acquisition)" userId="S::nigel.dominey@hmrc.gov.uk::79460c01-e709-4ba0-89e8-23ae07904c84" providerId="AD" clId="Web-{F105B61D-90FF-44FE-6674-73B493B76CC3}" dt="2025-05-01T12:06:45.897" v="12" actId="20577"/>
        <pc:sldMkLst>
          <pc:docMk/>
          <pc:sldMk cId="112976209" sldId="432"/>
        </pc:sldMkLst>
        <pc:spChg chg="mod">
          <ac:chgData name="Dominey, Nigel (HR Talent Acquisition)" userId="S::nigel.dominey@hmrc.gov.uk::79460c01-e709-4ba0-89e8-23ae07904c84" providerId="AD" clId="Web-{F105B61D-90FF-44FE-6674-73B493B76CC3}" dt="2025-05-01T12:06:45.897" v="12" actId="20577"/>
          <ac:spMkLst>
            <pc:docMk/>
            <pc:sldMk cId="112976209" sldId="432"/>
            <ac:spMk id="5" creationId="{C977E86E-593C-E152-FBD4-135962B116A4}"/>
          </ac:spMkLst>
        </pc:spChg>
      </pc:sldChg>
    </pc:docChg>
  </pc:docChgLst>
  <pc:docChgLst>
    <pc:chgData name="Clancy, Paul (CS&amp;TD)" userId="S::paul.clancy@hmrc.gov.uk::87dfe1ae-76f2-4842-893a-1bdac9f9f3be" providerId="AD" clId="Web-{9D3DED4B-D97E-EFDE-11B0-847722311EA0}"/>
    <pc:docChg chg="modSld">
      <pc:chgData name="Clancy, Paul (CS&amp;TD)" userId="S::paul.clancy@hmrc.gov.uk::87dfe1ae-76f2-4842-893a-1bdac9f9f3be" providerId="AD" clId="Web-{9D3DED4B-D97E-EFDE-11B0-847722311EA0}" dt="2025-04-14T10:21:00.152" v="23" actId="20577"/>
      <pc:docMkLst>
        <pc:docMk/>
      </pc:docMkLst>
      <pc:sldChg chg="modSp">
        <pc:chgData name="Clancy, Paul (CS&amp;TD)" userId="S::paul.clancy@hmrc.gov.uk::87dfe1ae-76f2-4842-893a-1bdac9f9f3be" providerId="AD" clId="Web-{9D3DED4B-D97E-EFDE-11B0-847722311EA0}" dt="2025-04-14T10:21:00.152" v="23" actId="20577"/>
        <pc:sldMkLst>
          <pc:docMk/>
          <pc:sldMk cId="3303897284" sldId="406"/>
        </pc:sldMkLst>
        <pc:spChg chg="mod">
          <ac:chgData name="Clancy, Paul (CS&amp;TD)" userId="S::paul.clancy@hmrc.gov.uk::87dfe1ae-76f2-4842-893a-1bdac9f9f3be" providerId="AD" clId="Web-{9D3DED4B-D97E-EFDE-11B0-847722311EA0}" dt="2025-04-14T10:21:00.152" v="23" actId="20577"/>
          <ac:spMkLst>
            <pc:docMk/>
            <pc:sldMk cId="3303897284" sldId="406"/>
            <ac:spMk id="4" creationId="{4538EE5B-161E-2918-6163-208F3678F47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2AA187-1F3E-4780-A46D-1141386E5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2699089-B3EA-F6B4-4C37-9EDC1EBC206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076A7-7773-CB4F-8229-59133E253976}" type="datetimeFigureOut">
              <a:rPr lang="en-GB" smtClean="0"/>
              <a:t>06/05/2025</a:t>
            </a:fld>
            <a:endParaRPr lang="en-GB"/>
          </a:p>
        </p:txBody>
      </p:sp>
      <p:sp>
        <p:nvSpPr>
          <p:cNvPr id="4" name="Footer Placeholder 3">
            <a:extLst>
              <a:ext uri="{FF2B5EF4-FFF2-40B4-BE49-F238E27FC236}">
                <a16:creationId xmlns:a16="http://schemas.microsoft.com/office/drawing/2014/main" id="{8B9BF779-7696-7B9E-2238-6391CD692E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F6E2B46-FAA8-EB7F-2CBB-BDD346E949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9727C43-88A0-C94F-AA89-4040C155A73E}" type="slidenum">
              <a:rPr lang="en-GB" smtClean="0"/>
              <a:t>‹#›</a:t>
            </a:fld>
            <a:endParaRPr lang="en-GB"/>
          </a:p>
        </p:txBody>
      </p:sp>
    </p:spTree>
    <p:extLst>
      <p:ext uri="{BB962C8B-B14F-4D97-AF65-F5344CB8AC3E}">
        <p14:creationId xmlns:p14="http://schemas.microsoft.com/office/powerpoint/2010/main" val="1451643487"/>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7C5EEF-0654-7D48-93BD-ACB63AC90DF4}" type="datetimeFigureOut">
              <a:rPr lang="en-GB" smtClean="0"/>
              <a:t>06/05/2025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7517B3-F529-EF43-9DD9-641C1F7AF928}" type="slidenum">
              <a:rPr lang="en-GB" smtClean="0"/>
              <a:t>‹#›</a:t>
            </a:fld>
            <a:endParaRPr lang="en-GB"/>
          </a:p>
        </p:txBody>
      </p:sp>
    </p:spTree>
    <p:extLst>
      <p:ext uri="{BB962C8B-B14F-4D97-AF65-F5344CB8AC3E}">
        <p14:creationId xmlns:p14="http://schemas.microsoft.com/office/powerpoint/2010/main" val="2677499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1</a:t>
            </a:fld>
            <a:endParaRPr lang="en-GB"/>
          </a:p>
        </p:txBody>
      </p:sp>
    </p:spTree>
    <p:extLst>
      <p:ext uri="{BB962C8B-B14F-4D97-AF65-F5344CB8AC3E}">
        <p14:creationId xmlns:p14="http://schemas.microsoft.com/office/powerpoint/2010/main" val="2930843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7517B3-F529-EF43-9DD9-641C1F7AF92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3404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3</a:t>
            </a:fld>
            <a:endParaRPr lang="en-GB"/>
          </a:p>
        </p:txBody>
      </p:sp>
    </p:spTree>
    <p:extLst>
      <p:ext uri="{BB962C8B-B14F-4D97-AF65-F5344CB8AC3E}">
        <p14:creationId xmlns:p14="http://schemas.microsoft.com/office/powerpoint/2010/main" val="4019140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4</a:t>
            </a:fld>
            <a:endParaRPr lang="en-GB"/>
          </a:p>
        </p:txBody>
      </p:sp>
    </p:spTree>
    <p:extLst>
      <p:ext uri="{BB962C8B-B14F-4D97-AF65-F5344CB8AC3E}">
        <p14:creationId xmlns:p14="http://schemas.microsoft.com/office/powerpoint/2010/main" val="461702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5</a:t>
            </a:fld>
            <a:endParaRPr lang="en-GB"/>
          </a:p>
        </p:txBody>
      </p:sp>
    </p:spTree>
    <p:extLst>
      <p:ext uri="{BB962C8B-B14F-4D97-AF65-F5344CB8AC3E}">
        <p14:creationId xmlns:p14="http://schemas.microsoft.com/office/powerpoint/2010/main" val="371191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6</a:t>
            </a:fld>
            <a:endParaRPr lang="en-GB"/>
          </a:p>
        </p:txBody>
      </p:sp>
    </p:spTree>
    <p:extLst>
      <p:ext uri="{BB962C8B-B14F-4D97-AF65-F5344CB8AC3E}">
        <p14:creationId xmlns:p14="http://schemas.microsoft.com/office/powerpoint/2010/main" val="33663000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7</a:t>
            </a:fld>
            <a:endParaRPr lang="en-GB"/>
          </a:p>
        </p:txBody>
      </p:sp>
    </p:spTree>
    <p:extLst>
      <p:ext uri="{BB962C8B-B14F-4D97-AF65-F5344CB8AC3E}">
        <p14:creationId xmlns:p14="http://schemas.microsoft.com/office/powerpoint/2010/main" val="3618974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8</a:t>
            </a:fld>
            <a:endParaRPr lang="en-GB"/>
          </a:p>
        </p:txBody>
      </p:sp>
    </p:spTree>
    <p:extLst>
      <p:ext uri="{BB962C8B-B14F-4D97-AF65-F5344CB8AC3E}">
        <p14:creationId xmlns:p14="http://schemas.microsoft.com/office/powerpoint/2010/main" val="1179153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9</a:t>
            </a:fld>
            <a:endParaRPr lang="en-GB"/>
          </a:p>
        </p:txBody>
      </p:sp>
    </p:spTree>
    <p:extLst>
      <p:ext uri="{BB962C8B-B14F-4D97-AF65-F5344CB8AC3E}">
        <p14:creationId xmlns:p14="http://schemas.microsoft.com/office/powerpoint/2010/main" val="14617736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10</a:t>
            </a:fld>
            <a:endParaRPr lang="en-GB"/>
          </a:p>
        </p:txBody>
      </p:sp>
    </p:spTree>
    <p:extLst>
      <p:ext uri="{BB962C8B-B14F-4D97-AF65-F5344CB8AC3E}">
        <p14:creationId xmlns:p14="http://schemas.microsoft.com/office/powerpoint/2010/main" val="3991135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6.png"/><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_A_Blank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7" name="Picture Placeholder 5" descr="rtvhttvh">
            <a:extLst>
              <a:ext uri="{FF2B5EF4-FFF2-40B4-BE49-F238E27FC236}">
                <a16:creationId xmlns:a16="http://schemas.microsoft.com/office/drawing/2014/main" id="{9578EC7A-2BC3-E25A-D971-A965CE74EAB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42963027"/>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_A_BT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F40F1C1-F402-FC8E-3C1B-901EFB16F51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73309909"/>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ver_A_CP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C559AC5-CC32-9AF8-736F-7FC0EBC15A2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54741648"/>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ver_A_C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41E45D9-3115-51C7-3F83-E5CC204A62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54051599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ver_A_CC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1A2A32E-7ED3-6282-3668-750BCA9B28C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693507706"/>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ver_A_CDI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4917B96-28B7-673A-AC93-70E4B98E7F41}"/>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00272568"/>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ver_A_CF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6C654F7-B96B-3CD1-188B-8700DC28A3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115054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ver_A_CS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FA9CB19-B7F7-C84A-97C0-3545B5821394}"/>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66041079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ver_A_CSTD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C248126-1D23-5909-60B5-A5ACC9C7FE1E}"/>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17722908"/>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ver_A_PS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B6B5C9C-3CAE-BC38-22DA-2B9EBECFC3B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217329045"/>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ver_A_S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DB2388F-6D6F-E352-26D2-671D2FC2E88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55988537"/>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ver_A_SOLS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28D70A7C-A753-87E0-2961-7763A96D373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231977488"/>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_A_T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A710884-846D-2BF4-B9FF-36FFB4855A59}"/>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231817082"/>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ver_A_VOA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A682308-C72B-E020-099E-5BA55CA479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952095895"/>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genda_C">
    <p:spTree>
      <p:nvGrpSpPr>
        <p:cNvPr id="1" name=""/>
        <p:cNvGrpSpPr/>
        <p:nvPr/>
      </p:nvGrpSpPr>
      <p:grpSpPr>
        <a:xfrm>
          <a:off x="0" y="0"/>
          <a:ext cx="0" cy="0"/>
          <a:chOff x="0" y="0"/>
          <a:chExt cx="0" cy="0"/>
        </a:xfrm>
      </p:grpSpPr>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60" name="Text Placeholder 59">
            <a:extLst>
              <a:ext uri="{FF2B5EF4-FFF2-40B4-BE49-F238E27FC236}">
                <a16:creationId xmlns:a16="http://schemas.microsoft.com/office/drawing/2014/main" id="{BA263877-9734-FEE4-C99A-7B65A2C82BEC}"/>
              </a:ext>
              <a:ext uri="{C183D7F6-B498-43B3-948B-1728B52AA6E4}">
                <adec:decorative xmlns:adec="http://schemas.microsoft.com/office/drawing/2017/decorative" val="1"/>
              </a:ext>
            </a:extLst>
          </p:cNvPr>
          <p:cNvSpPr>
            <a:spLocks noGrp="1" noChangeAspect="1"/>
          </p:cNvSpPr>
          <p:nvPr>
            <p:ph type="body" sz="quarter" idx="22" hasCustomPrompt="1"/>
          </p:nvPr>
        </p:nvSpPr>
        <p:spPr>
          <a:xfrm>
            <a:off x="6468567" y="136046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8" name="Picture Placeholder 5" descr="Icon placeholder">
            <a:extLst>
              <a:ext uri="{FF2B5EF4-FFF2-40B4-BE49-F238E27FC236}">
                <a16:creationId xmlns:a16="http://schemas.microsoft.com/office/drawing/2014/main" id="{835F36FE-1F46-A281-96AC-0D376621FA92}"/>
              </a:ext>
            </a:extLst>
          </p:cNvPr>
          <p:cNvSpPr>
            <a:spLocks noGrp="1" noChangeAspect="1"/>
          </p:cNvSpPr>
          <p:nvPr>
            <p:ph type="pic" sz="quarter" idx="21" hasCustomPrompt="1"/>
          </p:nvPr>
        </p:nvSpPr>
        <p:spPr>
          <a:xfrm>
            <a:off x="6535194" y="1426142"/>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6" name="Text Placeholder 8" descr="H5 List item placeholder">
            <a:extLst>
              <a:ext uri="{FF2B5EF4-FFF2-40B4-BE49-F238E27FC236}">
                <a16:creationId xmlns:a16="http://schemas.microsoft.com/office/drawing/2014/main" id="{E40A8051-CDDA-18F5-41B9-F038DD744E81}"/>
              </a:ext>
            </a:extLst>
          </p:cNvPr>
          <p:cNvSpPr>
            <a:spLocks noGrp="1"/>
          </p:cNvSpPr>
          <p:nvPr>
            <p:ph type="body" sz="quarter" idx="20" hasCustomPrompt="1"/>
          </p:nvPr>
        </p:nvSpPr>
        <p:spPr>
          <a:xfrm>
            <a:off x="7399337" y="151358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2" name="Text Placeholder 59">
            <a:extLst>
              <a:ext uri="{FF2B5EF4-FFF2-40B4-BE49-F238E27FC236}">
                <a16:creationId xmlns:a16="http://schemas.microsoft.com/office/drawing/2014/main" id="{A56834F7-8AC6-3D07-256D-E366570E7242}"/>
              </a:ext>
              <a:ext uri="{C183D7F6-B498-43B3-948B-1728B52AA6E4}">
                <adec:decorative xmlns:adec="http://schemas.microsoft.com/office/drawing/2017/decorative" val="1"/>
              </a:ext>
            </a:extLst>
          </p:cNvPr>
          <p:cNvSpPr>
            <a:spLocks noGrp="1" noChangeAspect="1"/>
          </p:cNvSpPr>
          <p:nvPr>
            <p:ph type="body" sz="quarter" idx="23" hasCustomPrompt="1"/>
          </p:nvPr>
        </p:nvSpPr>
        <p:spPr>
          <a:xfrm>
            <a:off x="6468567" y="2186832"/>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5" name="Picture Placeholder 5" descr="Icon placeholder">
            <a:extLst>
              <a:ext uri="{FF2B5EF4-FFF2-40B4-BE49-F238E27FC236}">
                <a16:creationId xmlns:a16="http://schemas.microsoft.com/office/drawing/2014/main" id="{AE22ED22-0253-F4C8-3E30-F432A99C96DD}"/>
              </a:ext>
            </a:extLst>
          </p:cNvPr>
          <p:cNvSpPr>
            <a:spLocks noGrp="1" noChangeAspect="1"/>
          </p:cNvSpPr>
          <p:nvPr>
            <p:ph type="pic" sz="quarter" idx="19" hasCustomPrompt="1"/>
          </p:nvPr>
        </p:nvSpPr>
        <p:spPr>
          <a:xfrm>
            <a:off x="6535194" y="2253459"/>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3" name="Text Placeholder 8" descr="H5 List item placeholder">
            <a:extLst>
              <a:ext uri="{FF2B5EF4-FFF2-40B4-BE49-F238E27FC236}">
                <a16:creationId xmlns:a16="http://schemas.microsoft.com/office/drawing/2014/main" id="{8E4E4E02-19F2-AC58-397E-8A1B3A96F410}"/>
              </a:ext>
            </a:extLst>
          </p:cNvPr>
          <p:cNvSpPr>
            <a:spLocks noGrp="1"/>
          </p:cNvSpPr>
          <p:nvPr>
            <p:ph type="body" sz="quarter" idx="18" hasCustomPrompt="1"/>
          </p:nvPr>
        </p:nvSpPr>
        <p:spPr>
          <a:xfrm>
            <a:off x="7399337" y="2338979"/>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5" name="Text Placeholder 59">
            <a:extLst>
              <a:ext uri="{FF2B5EF4-FFF2-40B4-BE49-F238E27FC236}">
                <a16:creationId xmlns:a16="http://schemas.microsoft.com/office/drawing/2014/main" id="{339211CF-9146-8133-1F7D-A791A9D9F589}"/>
              </a:ext>
              <a:ext uri="{C183D7F6-B498-43B3-948B-1728B52AA6E4}">
                <adec:decorative xmlns:adec="http://schemas.microsoft.com/office/drawing/2017/decorative" val="1"/>
              </a:ext>
            </a:extLst>
          </p:cNvPr>
          <p:cNvSpPr>
            <a:spLocks noGrp="1" noChangeAspect="1"/>
          </p:cNvSpPr>
          <p:nvPr>
            <p:ph type="body" sz="quarter" idx="24" hasCustomPrompt="1"/>
          </p:nvPr>
        </p:nvSpPr>
        <p:spPr>
          <a:xfrm>
            <a:off x="6468567" y="301852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6" name="Picture Placeholder 5" descr="Icon placeholder">
            <a:extLst>
              <a:ext uri="{FF2B5EF4-FFF2-40B4-BE49-F238E27FC236}">
                <a16:creationId xmlns:a16="http://schemas.microsoft.com/office/drawing/2014/main" id="{76FA499E-E44A-ABBC-B806-FDED7F639226}"/>
              </a:ext>
            </a:extLst>
          </p:cNvPr>
          <p:cNvSpPr>
            <a:spLocks noGrp="1" noChangeAspect="1"/>
          </p:cNvSpPr>
          <p:nvPr>
            <p:ph type="pic" sz="quarter" idx="10" hasCustomPrompt="1"/>
          </p:nvPr>
        </p:nvSpPr>
        <p:spPr>
          <a:xfrm>
            <a:off x="6535194" y="308515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8" descr="H5 List item placeholder">
            <a:extLst>
              <a:ext uri="{FF2B5EF4-FFF2-40B4-BE49-F238E27FC236}">
                <a16:creationId xmlns:a16="http://schemas.microsoft.com/office/drawing/2014/main" id="{5F7744CD-DABA-119E-C099-12C4461E51E0}"/>
              </a:ext>
            </a:extLst>
          </p:cNvPr>
          <p:cNvSpPr>
            <a:spLocks noGrp="1"/>
          </p:cNvSpPr>
          <p:nvPr>
            <p:ph type="body" sz="quarter" idx="28" hasCustomPrompt="1"/>
          </p:nvPr>
        </p:nvSpPr>
        <p:spPr>
          <a:xfrm>
            <a:off x="7399337" y="3170673"/>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59">
            <a:extLst>
              <a:ext uri="{FF2B5EF4-FFF2-40B4-BE49-F238E27FC236}">
                <a16:creationId xmlns:a16="http://schemas.microsoft.com/office/drawing/2014/main" id="{9148A255-BB4E-2CAD-E6FE-EB2E38957F88}"/>
              </a:ext>
              <a:ext uri="{C183D7F6-B498-43B3-948B-1728B52AA6E4}">
                <adec:decorative xmlns:adec="http://schemas.microsoft.com/office/drawing/2017/decorative" val="1"/>
              </a:ext>
            </a:extLst>
          </p:cNvPr>
          <p:cNvSpPr>
            <a:spLocks noGrp="1" noChangeAspect="1"/>
          </p:cNvSpPr>
          <p:nvPr>
            <p:ph type="body" sz="quarter" idx="25" hasCustomPrompt="1"/>
          </p:nvPr>
        </p:nvSpPr>
        <p:spPr>
          <a:xfrm>
            <a:off x="6468567" y="384219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4" name="Picture Placeholder 5" descr="Icon placeholder">
            <a:extLst>
              <a:ext uri="{FF2B5EF4-FFF2-40B4-BE49-F238E27FC236}">
                <a16:creationId xmlns:a16="http://schemas.microsoft.com/office/drawing/2014/main" id="{50815043-26DE-9CC3-5D56-BDFD0D725357}"/>
              </a:ext>
            </a:extLst>
          </p:cNvPr>
          <p:cNvSpPr>
            <a:spLocks noGrp="1" noChangeAspect="1"/>
          </p:cNvSpPr>
          <p:nvPr>
            <p:ph type="pic" sz="quarter" idx="14" hasCustomPrompt="1"/>
          </p:nvPr>
        </p:nvSpPr>
        <p:spPr>
          <a:xfrm>
            <a:off x="6535194" y="3908825"/>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7399337" y="399434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5" name="Text Placeholder 59">
            <a:extLst>
              <a:ext uri="{FF2B5EF4-FFF2-40B4-BE49-F238E27FC236}">
                <a16:creationId xmlns:a16="http://schemas.microsoft.com/office/drawing/2014/main" id="{F899BDDD-FA34-4BD5-83B8-723B0E22ED65}"/>
              </a:ext>
              <a:ext uri="{C183D7F6-B498-43B3-948B-1728B52AA6E4}">
                <adec:decorative xmlns:adec="http://schemas.microsoft.com/office/drawing/2017/decorative" val="1"/>
              </a:ext>
            </a:extLst>
          </p:cNvPr>
          <p:cNvSpPr>
            <a:spLocks noGrp="1" noChangeAspect="1"/>
          </p:cNvSpPr>
          <p:nvPr>
            <p:ph type="body" sz="quarter" idx="26" hasCustomPrompt="1"/>
          </p:nvPr>
        </p:nvSpPr>
        <p:spPr>
          <a:xfrm>
            <a:off x="6468567" y="466951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8" name="Picture Placeholder 5" descr="Icon placeholder">
            <a:extLst>
              <a:ext uri="{FF2B5EF4-FFF2-40B4-BE49-F238E27FC236}">
                <a16:creationId xmlns:a16="http://schemas.microsoft.com/office/drawing/2014/main" id="{014F2604-6C6C-9F95-0CAB-61B5E96DDDF8}"/>
              </a:ext>
            </a:extLst>
          </p:cNvPr>
          <p:cNvSpPr>
            <a:spLocks noGrp="1" noChangeAspect="1"/>
          </p:cNvSpPr>
          <p:nvPr>
            <p:ph type="pic" sz="quarter" idx="15" hasCustomPrompt="1"/>
          </p:nvPr>
        </p:nvSpPr>
        <p:spPr>
          <a:xfrm>
            <a:off x="6535194" y="473614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7399337" y="4823586"/>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6" name="Text Placeholder 59">
            <a:extLst>
              <a:ext uri="{FF2B5EF4-FFF2-40B4-BE49-F238E27FC236}">
                <a16:creationId xmlns:a16="http://schemas.microsoft.com/office/drawing/2014/main" id="{371F0CD2-4712-EB80-A7F7-8A574A1FDE01}"/>
              </a:ext>
              <a:ext uri="{C183D7F6-B498-43B3-948B-1728B52AA6E4}">
                <adec:decorative xmlns:adec="http://schemas.microsoft.com/office/drawing/2017/decorative" val="1"/>
              </a:ext>
            </a:extLst>
          </p:cNvPr>
          <p:cNvSpPr>
            <a:spLocks noGrp="1" noChangeAspect="1"/>
          </p:cNvSpPr>
          <p:nvPr>
            <p:ph type="body" sz="quarter" idx="27" hasCustomPrompt="1"/>
          </p:nvPr>
        </p:nvSpPr>
        <p:spPr>
          <a:xfrm>
            <a:off x="6468567" y="5496833"/>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14" name="Picture Placeholder 5" descr="Icon placeholder">
            <a:extLst>
              <a:ext uri="{FF2B5EF4-FFF2-40B4-BE49-F238E27FC236}">
                <a16:creationId xmlns:a16="http://schemas.microsoft.com/office/drawing/2014/main" id="{9A029191-4133-B628-1648-71128B750B0C}"/>
              </a:ext>
            </a:extLst>
          </p:cNvPr>
          <p:cNvSpPr>
            <a:spLocks noGrp="1" noChangeAspect="1"/>
          </p:cNvSpPr>
          <p:nvPr>
            <p:ph type="pic" sz="quarter" idx="16" hasCustomPrompt="1"/>
          </p:nvPr>
        </p:nvSpPr>
        <p:spPr>
          <a:xfrm>
            <a:off x="6535194" y="5563460"/>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7399337" y="5648980"/>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7" name="Footer Placeholder 6" descr="CONFIDENTIAL tag">
            <a:extLst>
              <a:ext uri="{FF2B5EF4-FFF2-40B4-BE49-F238E27FC236}">
                <a16:creationId xmlns:a16="http://schemas.microsoft.com/office/drawing/2014/main" id="{6902576F-7A92-FB11-119E-CDC8A63FFDF6}"/>
              </a:ext>
            </a:extLst>
          </p:cNvPr>
          <p:cNvSpPr>
            <a:spLocks noGrp="1"/>
          </p:cNvSpPr>
          <p:nvPr>
            <p:ph type="ftr" sz="quarter" idx="17"/>
          </p:nvPr>
        </p:nvSpPr>
        <p:spPr/>
        <p:txBody>
          <a:bodyPr/>
          <a:lstStyle/>
          <a:p>
            <a:r>
              <a:rPr lang="en-GB"/>
              <a:t> </a:t>
            </a:r>
          </a:p>
        </p:txBody>
      </p:sp>
      <p:sp>
        <p:nvSpPr>
          <p:cNvPr id="5" name="TextBox 4">
            <a:extLst>
              <a:ext uri="{FF2B5EF4-FFF2-40B4-BE49-F238E27FC236}">
                <a16:creationId xmlns:a16="http://schemas.microsoft.com/office/drawing/2014/main" id="{4DF8CB7F-6B3B-CF2E-D0D9-E939DBBE9DFA}"/>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slide has a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17" name="TextBox 16">
            <a:extLst>
              <a:ext uri="{FF2B5EF4-FFF2-40B4-BE49-F238E27FC236}">
                <a16:creationId xmlns:a16="http://schemas.microsoft.com/office/drawing/2014/main" id="{7F109193-20C6-CEC5-89CB-BAA6E46C5EA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Agenda’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865032024"/>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_A_Blank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DDE06CDE-B4A6-7653-9D67-8637EEB3638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923957030"/>
      </p:ext>
    </p:extLst>
  </p:cSld>
  <p:clrMapOvr>
    <a:masterClrMapping/>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ver_A_BT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F6F2F0B-DAE7-C973-94FF-F255338E541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620364990"/>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ver_A_CP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53E2D23-07AA-6ADB-CEA5-CADEEA95C31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705562774"/>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ver_A_C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7C452D2-698E-5837-E4BE-39DB0A2B869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096274265"/>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ver_A_CC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29C2FFBB-D5BA-33F2-6E05-AB35CB867B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732794847"/>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ver_A_CDI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D223430-8F31-2FDC-F49C-3B0F43E61A6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549264749"/>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ver_A_CF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E34DBE8-D5C2-CB3A-910B-7EF01E607B91}"/>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682128673"/>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ver_A_CS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B2F0306-E5AD-439D-5E11-E7E5BE90756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960376594"/>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ver_A_CSTD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B448408-BBAE-A539-1CFE-3FC12D51152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100211264"/>
      </p:ext>
    </p:extLst>
  </p:cSld>
  <p:clrMapOvr>
    <a:masterClrMapping/>
  </p:clrMapOvr>
  <p:extLst>
    <p:ext uri="{DCECCB84-F9BA-43D5-87BE-67443E8EF086}">
      <p15:sldGuideLst xmlns:p15="http://schemas.microsoft.com/office/powerpoint/2012/main"/>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ver_A_PS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5DD4DFA-8742-6E49-F639-BDBA0C1F77F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707975585"/>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ver_A_S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0437FDF-7D09-DF3D-CA0E-15275EE91B8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65805555"/>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ver_A_SOLS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EAC2140-4F76-7553-5DE4-4EDBF2BCC2E4}"/>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3409210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ver_A_T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1688FDE-8764-A095-9D60-0C38A10260A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305753257"/>
      </p:ext>
    </p:extLst>
  </p:cSld>
  <p:clrMapOvr>
    <a:masterClrMapping/>
  </p:clrMapOvr>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ver_A_VOA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E7905A8-ABBC-8973-9F65-295D12E90F8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420431414"/>
      </p:ext>
    </p:extLst>
  </p:cSld>
  <p:clrMapOvr>
    <a:masterClrMapping/>
  </p:clrMapOvr>
  <p:extLst>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ver_A_Blank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C1DCF16D-75EA-0E3C-349B-6BC907D0346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966849325"/>
      </p:ext>
    </p:extLst>
  </p:cSld>
  <p:clrMapOvr>
    <a:masterClrMapping/>
  </p:clrMapOvr>
  <p:extLst>
    <p:ext uri="{DCECCB84-F9BA-43D5-87BE-67443E8EF086}">
      <p15:sldGuideLst xmlns:p15="http://schemas.microsoft.com/office/powerpoint/2012/main"/>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ver_A_BT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F086C82-0006-6F06-E4D1-A3E2CCA8BF9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44082169"/>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ver_A_CP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60ACDA3-443C-91D9-AAE9-82DE497D8B49}"/>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63791405"/>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ver_A_C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C000540-EDA3-29F0-4BE9-1F79D08E90C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779729709"/>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ver_A_CC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51467B7-032D-3F5C-AF16-9215EBD40F0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596708509"/>
      </p:ext>
    </p:extLst>
  </p:cSld>
  <p:clrMapOvr>
    <a:masterClrMapping/>
  </p:clrMapOvr>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ver_A_CDI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3FA70C5-4328-68B0-D7C4-35FD9F6E5B9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426577879"/>
      </p:ext>
    </p:extLst>
  </p:cSld>
  <p:clrMapOvr>
    <a:masterClrMapping/>
  </p:clrMapOvr>
  <p:extLst>
    <p:ext uri="{DCECCB84-F9BA-43D5-87BE-67443E8EF086}">
      <p15:sldGuideLst xmlns:p15="http://schemas.microsoft.com/office/powerpoint/2012/main"/>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ver_A_CF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CB9CCD5-1207-A6D8-7DA1-649F7213596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81570355"/>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ver_A_CS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30D067D-CB88-8AEA-6727-951A9DB6BB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973197281"/>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ver_A_CSTD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80C14F4-35B8-D9A9-4E4F-78C3CB70FEC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679256491"/>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ver_A_PS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725CD12-EA72-9E0F-DE42-F60CEFB6A47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24256569"/>
      </p:ext>
    </p:extLst>
  </p:cSld>
  <p:clrMapOvr>
    <a:masterClrMapping/>
  </p:clrMapOvr>
  <p:extLst>
    <p:ext uri="{DCECCB84-F9BA-43D5-87BE-67443E8EF086}">
      <p15:sldGuideLst xmlns:p15="http://schemas.microsoft.com/office/powerpoint/2012/main"/>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ver_A_S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63065E2-E36C-5BCD-023A-FEEFD25F267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040398744"/>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ver_A_SOLS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9E72A1D-316C-6E39-BDC9-146C640C021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327654411"/>
      </p:ext>
    </p:extLst>
  </p:cSld>
  <p:clrMapOvr>
    <a:masterClrMapping/>
  </p:clrMapOvr>
  <p:extLst>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ver_A_T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926A86E-0970-BC7C-541B-442611A6DFC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605463964"/>
      </p:ext>
    </p:extLst>
  </p:cSld>
  <p:clrMapOvr>
    <a:masterClrMapping/>
  </p:clrMapOvr>
  <p:extLst>
    <p:ext uri="{DCECCB84-F9BA-43D5-87BE-67443E8EF086}">
      <p15:sldGuideLst xmlns:p15="http://schemas.microsoft.com/office/powerpoint/2012/main"/>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ver_A_VOA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672A29A-6851-2321-C4A9-637696FB0AC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43182271"/>
      </p:ext>
    </p:extLst>
  </p:cSld>
  <p:clrMapOvr>
    <a:masterClrMapping/>
  </p:clrMapOvr>
  <p:extLst>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ver_A_Blank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9AA6458B-F266-1AC6-9AF6-FFD026EDC04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188969334"/>
      </p:ext>
    </p:extLst>
  </p:cSld>
  <p:clrMapOvr>
    <a:masterClrMapping/>
  </p:clrMapOvr>
  <p:extLst>
    <p:ext uri="{DCECCB84-F9BA-43D5-87BE-67443E8EF086}">
      <p15:sldGuideLst xmlns:p15="http://schemas.microsoft.com/office/powerpoint/2012/main"/>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ver_A_BT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AB37E75-C138-7125-64FF-00C0CB28B98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52091068"/>
      </p:ext>
    </p:extLst>
  </p:cSld>
  <p:clrMapOvr>
    <a:masterClrMapping/>
  </p:clrMapOvr>
  <p:extLst>
    <p:ext uri="{DCECCB84-F9BA-43D5-87BE-67443E8EF086}">
      <p15:sldGuideLst xmlns:p15="http://schemas.microsoft.com/office/powerpoint/2012/main"/>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ver_A_CP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C6A8708-981E-E4EB-C0A5-6C3ED93478F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235954179"/>
      </p:ext>
    </p:extLst>
  </p:cSld>
  <p:clrMapOvr>
    <a:masterClrMapping/>
  </p:clrMapOvr>
  <p:extLst>
    <p:ext uri="{DCECCB84-F9BA-43D5-87BE-67443E8EF086}">
      <p15:sldGuideLst xmlns:p15="http://schemas.microsoft.com/office/powerpoint/2012/main"/>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ver_A_C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A2AD171-1AF6-33F5-0A78-CA360C919C9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603253684"/>
      </p:ext>
    </p:extLst>
  </p:cSld>
  <p:clrMapOvr>
    <a:masterClrMapping/>
  </p:clrMapOvr>
  <p:extLst>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ver_A_CC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41AC2F0-94F2-2391-37F9-8DE83C72429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602569972"/>
      </p:ext>
    </p:extLst>
  </p:cSld>
  <p:clrMapOvr>
    <a:masterClrMapping/>
  </p:clrMapOvr>
  <p:extLst>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ver_A_CDI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94B49AA-BF46-931B-7F89-61BE6997F42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66225804"/>
      </p:ext>
    </p:extLst>
  </p:cSld>
  <p:clrMapOvr>
    <a:masterClrMapping/>
  </p:clrMapOvr>
  <p:extLst>
    <p:ext uri="{DCECCB84-F9BA-43D5-87BE-67443E8EF086}">
      <p15:sldGuideLst xmlns:p15="http://schemas.microsoft.com/office/powerpoint/2012/main"/>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ver_A_CF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51E0FB0-959F-2C33-262A-AF0CE2350C3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441434272"/>
      </p:ext>
    </p:extLst>
  </p:cSld>
  <p:clrMapOvr>
    <a:masterClrMapping/>
  </p:clrMapOvr>
  <p:extLst>
    <p:ext uri="{DCECCB84-F9BA-43D5-87BE-67443E8EF086}">
      <p15:sldGuideLst xmlns:p15="http://schemas.microsoft.com/office/powerpoint/2012/main"/>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ver_A_CS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FB1B5DE-3EF1-43F3-8BC9-16F9F3F8E1D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27407086"/>
      </p:ext>
    </p:extLst>
  </p:cSld>
  <p:clrMapOvr>
    <a:masterClrMapping/>
  </p:clrMapOvr>
  <p:extLst>
    <p:ext uri="{DCECCB84-F9BA-43D5-87BE-67443E8EF086}">
      <p15:sldGuideLst xmlns:p15="http://schemas.microsoft.com/office/powerpoint/2012/main"/>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ver_A_CSTD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2A8959E-1262-BD6F-196A-8E9E1B136B2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94377805"/>
      </p:ext>
    </p:extLst>
  </p:cSld>
  <p:clrMapOvr>
    <a:masterClrMapping/>
  </p:clrMapOvr>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ver_A_PS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5CCC090-C66B-6C77-EB3A-30BD099B59D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963058356"/>
      </p:ext>
    </p:extLst>
  </p:cSld>
  <p:clrMapOvr>
    <a:masterClrMapping/>
  </p:clrMapOvr>
  <p:extLst>
    <p:ext uri="{DCECCB84-F9BA-43D5-87BE-67443E8EF086}">
      <p15:sldGuideLst xmlns:p15="http://schemas.microsoft.com/office/powerpoint/2012/main"/>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ver_A_S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1942984-82DE-BF6E-1C6A-548816348D4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467899818"/>
      </p:ext>
    </p:extLst>
  </p:cSld>
  <p:clrMapOvr>
    <a:masterClrMapping/>
  </p:clrMapOvr>
  <p:extLst>
    <p:ext uri="{DCECCB84-F9BA-43D5-87BE-67443E8EF086}">
      <p15:sldGuideLst xmlns:p15="http://schemas.microsoft.com/office/powerpoint/2012/main"/>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ver_A_SOLS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6" name="Picture Placeholder 5" descr="rtvhttvh">
            <a:extLst>
              <a:ext uri="{FF2B5EF4-FFF2-40B4-BE49-F238E27FC236}">
                <a16:creationId xmlns:a16="http://schemas.microsoft.com/office/drawing/2014/main" id="{FD389E9B-9C1F-1224-D8AB-85F7589669F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685792776"/>
      </p:ext>
    </p:extLst>
  </p:cSld>
  <p:clrMapOvr>
    <a:masterClrMapping/>
  </p:clrMapOvr>
  <p:extLst>
    <p:ext uri="{DCECCB84-F9BA-43D5-87BE-67443E8EF086}">
      <p15:sldGuideLst xmlns:p15="http://schemas.microsoft.com/office/powerpoint/2012/main"/>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ver_A_T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F0BD725A-4078-BD81-07D1-66D68FC1CFB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491818608"/>
      </p:ext>
    </p:extLst>
  </p:cSld>
  <p:clrMapOvr>
    <a:masterClrMapping/>
  </p:clrMapOvr>
  <p:extLst>
    <p:ext uri="{DCECCB84-F9BA-43D5-87BE-67443E8EF086}">
      <p15:sldGuideLst xmlns:p15="http://schemas.microsoft.com/office/powerpoint/2012/main"/>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ver_A_VOA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1908131-78C2-54DF-ADBA-23D9ACB09E9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091971558"/>
      </p:ext>
    </p:extLst>
  </p:cSld>
  <p:clrMapOvr>
    <a:masterClrMapping/>
  </p:clrMapOvr>
  <p:extLst>
    <p:ext uri="{DCECCB84-F9BA-43D5-87BE-67443E8EF086}">
      <p15:sldGuideLst xmlns:p15="http://schemas.microsoft.com/office/powerpoint/2012/main"/>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ver_A_Blank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F49EACF8-B5B7-D5E6-5BA3-C3CF35107A9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539615437"/>
      </p:ext>
    </p:extLst>
  </p:cSld>
  <p:clrMapOvr>
    <a:masterClrMapping/>
  </p:clrMapOvr>
  <p:extLst>
    <p:ext uri="{DCECCB84-F9BA-43D5-87BE-67443E8EF086}">
      <p15:sldGuideLst xmlns:p15="http://schemas.microsoft.com/office/powerpoint/2012/main"/>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ver_A_BT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BAD18C5-81D2-CCB1-A431-A9EE3E94DD7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4456059"/>
      </p:ext>
    </p:extLst>
  </p:cSld>
  <p:clrMapOvr>
    <a:masterClrMapping/>
  </p:clrMapOvr>
  <p:extLst>
    <p:ext uri="{DCECCB84-F9BA-43D5-87BE-67443E8EF086}">
      <p15:sldGuideLst xmlns:p15="http://schemas.microsoft.com/office/powerpoint/2012/main"/>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ver_A_CP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3910327-8AC1-9270-F1BD-FB76E9F89A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46523350"/>
      </p:ext>
    </p:extLst>
  </p:cSld>
  <p:clrMapOvr>
    <a:masterClrMapping/>
  </p:clrMapOvr>
  <p:extLst>
    <p:ext uri="{DCECCB84-F9BA-43D5-87BE-67443E8EF086}">
      <p15:sldGuideLst xmlns:p15="http://schemas.microsoft.com/office/powerpoint/2012/main"/>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ver_A_C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382D397-998A-C5F6-4DF5-915ADE9C4AF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931003794"/>
      </p:ext>
    </p:extLst>
  </p:cSld>
  <p:clrMapOvr>
    <a:masterClrMapping/>
  </p:clrMapOvr>
  <p:extLst>
    <p:ext uri="{DCECCB84-F9BA-43D5-87BE-67443E8EF086}">
      <p15:sldGuideLst xmlns:p15="http://schemas.microsoft.com/office/powerpoint/2012/main"/>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ver_A_CC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0C8D144-4637-A591-C422-9E024526AFF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012685388"/>
      </p:ext>
    </p:extLst>
  </p:cSld>
  <p:clrMapOvr>
    <a:masterClrMapping/>
  </p:clrMapOvr>
  <p:extLst>
    <p:ext uri="{DCECCB84-F9BA-43D5-87BE-67443E8EF086}">
      <p15:sldGuideLst xmlns:p15="http://schemas.microsoft.com/office/powerpoint/2012/main"/>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ver_A_CDI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B40C577-8CA5-516B-4734-EE26AFAB31D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59074730"/>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over_A_CF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12FAD0A-DEC5-C985-981A-A80F2D1534F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909433761"/>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ver_A_CS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E00B1DA-11DB-554A-4B3A-54439569D4E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196498374"/>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over_A_CSTD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1D0B4FF-4DEA-90BA-2A03-4170451C7D6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159965497"/>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over_A_PS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73C9A4B-6207-A936-B050-6AB3D6C7D68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066779832"/>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ver_A_S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0793D62-6913-DEE7-275C-1A4E28270DE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09043487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ver_A_SOLS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36FE59E-6EF0-E5AD-E64B-43697A9DFE5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2085665"/>
      </p:ext>
    </p:extLst>
  </p:cSld>
  <p:clrMapOvr>
    <a:masterClrMapping/>
  </p:clrMapOvr>
  <p:extLst>
    <p:ext uri="{DCECCB84-F9BA-43D5-87BE-67443E8EF086}">
      <p15:sldGuideLst xmlns:p15="http://schemas.microsoft.com/office/powerpoint/2012/main"/>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ver_A_T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EDD8716-2FA0-162F-8AB3-ADC6CDD67AD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811751887"/>
      </p:ext>
    </p:extLst>
  </p:cSld>
  <p:clrMapOvr>
    <a:masterClrMapping/>
  </p:clrMapOvr>
  <p:extLst>
    <p:ext uri="{DCECCB84-F9BA-43D5-87BE-67443E8EF086}">
      <p15:sldGuideLst xmlns:p15="http://schemas.microsoft.com/office/powerpoint/2012/main"/>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ver_A_VOA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57389E3-E75A-1375-F21E-E3A8E3E9004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580538245"/>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ver_B_Blank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216978550"/>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ver_B_BT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911949684"/>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ver_B_CP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785381682"/>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ver_B_C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381397340"/>
      </p:ext>
    </p:extLst>
  </p:cSld>
  <p:clrMapOvr>
    <a:masterClrMapping/>
  </p:clrMapOvr>
  <p:extLst>
    <p:ext uri="{DCECCB84-F9BA-43D5-87BE-67443E8EF086}">
      <p15:sldGuideLst xmlns:p15="http://schemas.microsoft.com/office/powerpoint/2012/main"/>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over_B_CC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778983210"/>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over_B_CDI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885295254"/>
      </p:ext>
    </p:extLst>
  </p:cSld>
  <p:clrMapOvr>
    <a:masterClrMapping/>
  </p:clrMapOvr>
  <p:extLst>
    <p:ext uri="{DCECCB84-F9BA-43D5-87BE-67443E8EF086}">
      <p15:sldGuideLst xmlns:p15="http://schemas.microsoft.com/office/powerpoint/2012/main"/>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over_B_CF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085460073"/>
      </p:ext>
    </p:extLst>
  </p:cSld>
  <p:clrMapOvr>
    <a:masterClrMapping/>
  </p:clrMapOvr>
  <p:extLst>
    <p:ext uri="{DCECCB84-F9BA-43D5-87BE-67443E8EF086}">
      <p15:sldGuideLst xmlns:p15="http://schemas.microsoft.com/office/powerpoint/2012/main"/>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ver_B_CS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265752310"/>
      </p:ext>
    </p:extLst>
  </p:cSld>
  <p:clrMapOvr>
    <a:masterClrMapping/>
  </p:clrMapOvr>
  <p:extLst>
    <p:ext uri="{DCECCB84-F9BA-43D5-87BE-67443E8EF086}">
      <p15:sldGuideLst xmlns:p15="http://schemas.microsoft.com/office/powerpoint/2012/main"/>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ver_B_CSTD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619268412"/>
      </p:ext>
    </p:extLst>
  </p:cSld>
  <p:clrMapOvr>
    <a:masterClrMapping/>
  </p:clrMapOvr>
  <p:extLst>
    <p:ext uri="{DCECCB84-F9BA-43D5-87BE-67443E8EF086}">
      <p15:sldGuideLst xmlns:p15="http://schemas.microsoft.com/office/powerpoint/2012/main"/>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ver_B_PS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753729352"/>
      </p:ext>
    </p:extLst>
  </p:cSld>
  <p:clrMapOvr>
    <a:masterClrMapping/>
  </p:clrMapOvr>
  <p:extLst>
    <p:ext uri="{DCECCB84-F9BA-43D5-87BE-67443E8EF086}">
      <p15:sldGuideLst xmlns:p15="http://schemas.microsoft.com/office/powerpoint/2012/main"/>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ver_B_S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595426557"/>
      </p:ext>
    </p:extLst>
  </p:cSld>
  <p:clrMapOvr>
    <a:masterClrMapping/>
  </p:clrMapOvr>
  <p:extLst>
    <p:ext uri="{DCECCB84-F9BA-43D5-87BE-67443E8EF086}">
      <p15:sldGuideLst xmlns:p15="http://schemas.microsoft.com/office/powerpoint/2012/main"/>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ver_B_SOLS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827247888"/>
      </p:ext>
    </p:extLst>
  </p:cSld>
  <p:clrMapOvr>
    <a:masterClrMapping/>
  </p:clrMapOvr>
  <p:extLst>
    <p:ext uri="{DCECCB84-F9BA-43D5-87BE-67443E8EF086}">
      <p15:sldGuideLst xmlns:p15="http://schemas.microsoft.com/office/powerpoint/2012/main"/>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ver_B_T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49438479"/>
      </p:ext>
    </p:extLst>
  </p:cSld>
  <p:clrMapOvr>
    <a:masterClrMapping/>
  </p:clrMapOvr>
  <p:extLst>
    <p:ext uri="{DCECCB84-F9BA-43D5-87BE-67443E8EF086}">
      <p15:sldGuideLst xmlns:p15="http://schemas.microsoft.com/office/powerpoint/2012/main"/>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ver_B_VOA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632431862"/>
      </p:ext>
    </p:extLst>
  </p:cSld>
  <p:clrMapOvr>
    <a:masterClrMapping/>
  </p:clrMapOvr>
  <p:extLst>
    <p:ext uri="{DCECCB84-F9BA-43D5-87BE-67443E8EF086}">
      <p15:sldGuideLst xmlns:p15="http://schemas.microsoft.com/office/powerpoint/2012/main"/>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ver_B_Blank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059644716"/>
      </p:ext>
    </p:extLst>
  </p:cSld>
  <p:clrMapOvr>
    <a:masterClrMapping/>
  </p:clrMapOvr>
  <p:extLst>
    <p:ext uri="{DCECCB84-F9BA-43D5-87BE-67443E8EF086}">
      <p15:sldGuideLst xmlns:p15="http://schemas.microsoft.com/office/powerpoint/2012/main"/>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Cover_B_BT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861229878"/>
      </p:ext>
    </p:extLst>
  </p:cSld>
  <p:clrMapOvr>
    <a:masterClrMapping/>
  </p:clrMapOvr>
  <p:extLst>
    <p:ext uri="{DCECCB84-F9BA-43D5-87BE-67443E8EF086}">
      <p15:sldGuideLst xmlns:p15="http://schemas.microsoft.com/office/powerpoint/2012/main"/>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over_B_CP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02345181"/>
      </p:ext>
    </p:extLst>
  </p:cSld>
  <p:clrMapOvr>
    <a:masterClrMapping/>
  </p:clrMapOvr>
  <p:extLst>
    <p:ext uri="{DCECCB84-F9BA-43D5-87BE-67443E8EF086}">
      <p15:sldGuideLst xmlns:p15="http://schemas.microsoft.com/office/powerpoint/2012/main"/>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Cover_B_C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863495760"/>
      </p:ext>
    </p:extLst>
  </p:cSld>
  <p:clrMapOvr>
    <a:masterClrMapping/>
  </p:clrMapOvr>
  <p:extLst>
    <p:ext uri="{DCECCB84-F9BA-43D5-87BE-67443E8EF086}">
      <p15:sldGuideLst xmlns:p15="http://schemas.microsoft.com/office/powerpoint/2012/main"/>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Cover_B_CC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380539406"/>
      </p:ext>
    </p:extLst>
  </p:cSld>
  <p:clrMapOvr>
    <a:masterClrMapping/>
  </p:clrMapOvr>
  <p:extLst>
    <p:ext uri="{DCECCB84-F9BA-43D5-87BE-67443E8EF086}">
      <p15:sldGuideLst xmlns:p15="http://schemas.microsoft.com/office/powerpoint/2012/main"/>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Cover_B_CDI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5725305"/>
      </p:ext>
    </p:extLst>
  </p:cSld>
  <p:clrMapOvr>
    <a:masterClrMapping/>
  </p:clrMapOvr>
  <p:extLst>
    <p:ext uri="{DCECCB84-F9BA-43D5-87BE-67443E8EF086}">
      <p15:sldGuideLst xmlns:p15="http://schemas.microsoft.com/office/powerpoint/2012/main"/>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ver_B_CF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299897035"/>
      </p:ext>
    </p:extLst>
  </p:cSld>
  <p:clrMapOvr>
    <a:masterClrMapping/>
  </p:clrMapOvr>
  <p:extLst>
    <p:ext uri="{DCECCB84-F9BA-43D5-87BE-67443E8EF086}">
      <p15:sldGuideLst xmlns:p15="http://schemas.microsoft.com/office/powerpoint/2012/main"/>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Cover_B_CS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999570621"/>
      </p:ext>
    </p:extLst>
  </p:cSld>
  <p:clrMapOvr>
    <a:masterClrMapping/>
  </p:clrMapOvr>
  <p:extLst>
    <p:ext uri="{DCECCB84-F9BA-43D5-87BE-67443E8EF086}">
      <p15:sldGuideLst xmlns:p15="http://schemas.microsoft.com/office/powerpoint/2012/main"/>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Cover_B_CSTD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438006585"/>
      </p:ext>
    </p:extLst>
  </p:cSld>
  <p:clrMapOvr>
    <a:masterClrMapping/>
  </p:clrMapOvr>
  <p:extLst>
    <p:ext uri="{DCECCB84-F9BA-43D5-87BE-67443E8EF086}">
      <p15:sldGuideLst xmlns:p15="http://schemas.microsoft.com/office/powerpoint/2012/main"/>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Cover_B_PS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942670696"/>
      </p:ext>
    </p:extLst>
  </p:cSld>
  <p:clrMapOvr>
    <a:masterClrMapping/>
  </p:clrMapOvr>
  <p:extLst>
    <p:ext uri="{DCECCB84-F9BA-43D5-87BE-67443E8EF086}">
      <p15:sldGuideLst xmlns:p15="http://schemas.microsoft.com/office/powerpoint/2012/main"/>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Cover_B_S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111086845"/>
      </p:ext>
    </p:extLst>
  </p:cSld>
  <p:clrMapOvr>
    <a:masterClrMapping/>
  </p:clrMapOvr>
  <p:extLst>
    <p:ext uri="{DCECCB84-F9BA-43D5-87BE-67443E8EF086}">
      <p15:sldGuideLst xmlns:p15="http://schemas.microsoft.com/office/powerpoint/2012/main"/>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Cover_B_SOLS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970953405"/>
      </p:ext>
    </p:extLst>
  </p:cSld>
  <p:clrMapOvr>
    <a:masterClrMapping/>
  </p:clrMapOvr>
  <p:extLst>
    <p:ext uri="{DCECCB84-F9BA-43D5-87BE-67443E8EF086}">
      <p15:sldGuideLst xmlns:p15="http://schemas.microsoft.com/office/powerpoint/2012/main"/>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Cover_B_T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74794382"/>
      </p:ext>
    </p:extLst>
  </p:cSld>
  <p:clrMapOvr>
    <a:masterClrMapping/>
  </p:clrMapOvr>
  <p:extLst>
    <p:ext uri="{DCECCB84-F9BA-43D5-87BE-67443E8EF086}">
      <p15:sldGuideLst xmlns:p15="http://schemas.microsoft.com/office/powerpoint/2012/main"/>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Cover_B_VOA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4220382347"/>
      </p:ext>
    </p:extLst>
  </p:cSld>
  <p:clrMapOvr>
    <a:masterClrMapping/>
  </p:clrMapOvr>
  <p:extLst>
    <p:ext uri="{DCECCB84-F9BA-43D5-87BE-67443E8EF086}">
      <p15:sldGuideLst xmlns:p15="http://schemas.microsoft.com/office/powerpoint/2012/main"/>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itle_A">
    <p:spTree>
      <p:nvGrpSpPr>
        <p:cNvPr id="1" name=""/>
        <p:cNvGrpSpPr/>
        <p:nvPr/>
      </p:nvGrpSpPr>
      <p:grpSpPr>
        <a:xfrm>
          <a:off x="0" y="0"/>
          <a:ext cx="0" cy="0"/>
          <a:chOff x="0" y="0"/>
          <a:chExt cx="0" cy="0"/>
        </a:xfrm>
      </p:grpSpPr>
      <p:sp>
        <p:nvSpPr>
          <p:cNvPr id="3" name="Footer Placeholder 2" descr="CONFIDENTIAL tag">
            <a:extLst>
              <a:ext uri="{FF2B5EF4-FFF2-40B4-BE49-F238E27FC236}">
                <a16:creationId xmlns:a16="http://schemas.microsoft.com/office/drawing/2014/main" id="{BE4D0B51-A36E-987B-A678-F74D4B1BE124}"/>
              </a:ext>
            </a:extLst>
          </p:cNvPr>
          <p:cNvSpPr>
            <a:spLocks noGrp="1"/>
          </p:cNvSpPr>
          <p:nvPr>
            <p:ph type="ftr" sz="quarter" idx="10"/>
          </p:nvPr>
        </p:nvSpPr>
        <p:spPr/>
        <p:txBody>
          <a:bodyPr/>
          <a:lstStyle/>
          <a:p>
            <a:r>
              <a:rPr lang="en-GB"/>
              <a:t> </a:t>
            </a:r>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1296988" y="3096602"/>
            <a:ext cx="9936162" cy="664797"/>
          </a:xfrm>
          <a:prstGeom prst="rect">
            <a:avLst/>
          </a:prstGeom>
        </p:spPr>
        <p:txBody>
          <a:bodyPr wrap="square" lIns="0" tIns="0" rIns="0" bIns="0" anchor="ctr" anchorCtr="0">
            <a:spAutoFit/>
          </a:bodyPr>
          <a:lstStyle>
            <a:lvl1pPr algn="ctr">
              <a:lnSpc>
                <a:spcPct val="90000"/>
              </a:lnSpc>
              <a:defRPr sz="4800" b="1" i="0">
                <a:latin typeface="Arial" panose="020B0604020202020204" pitchFamily="34" charset="0"/>
                <a:cs typeface="Arial" panose="020B0604020202020204" pitchFamily="34" charset="0"/>
              </a:defRPr>
            </a:lvl1pPr>
          </a:lstStyle>
          <a:p>
            <a:r>
              <a:rPr lang="en-GB"/>
              <a:t>H2 Title</a:t>
            </a:r>
          </a:p>
        </p:txBody>
      </p:sp>
      <p:sp>
        <p:nvSpPr>
          <p:cNvPr id="4" name="TextBox 3">
            <a:extLst>
              <a:ext uri="{FF2B5EF4-FFF2-40B4-BE49-F238E27FC236}">
                <a16:creationId xmlns:a16="http://schemas.microsoft.com/office/drawing/2014/main" id="{9FF12E13-6643-D419-DF78-D812DB77B10D}"/>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2452828415"/>
      </p:ext>
    </p:extLst>
  </p:cSld>
  <p:clrMapOvr>
    <a:masterClrMapping/>
  </p:clrMapOvr>
  <p:extLst>
    <p:ext uri="{DCECCB84-F9BA-43D5-87BE-67443E8EF086}">
      <p15:sldGuideLst xmlns:p15="http://schemas.microsoft.com/office/powerpoint/2012/main"/>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Title_B">
    <p:spTree>
      <p:nvGrpSpPr>
        <p:cNvPr id="1" name=""/>
        <p:cNvGrpSpPr/>
        <p:nvPr/>
      </p:nvGrpSpPr>
      <p:grpSpPr>
        <a:xfrm>
          <a:off x="0" y="0"/>
          <a:ext cx="0" cy="0"/>
          <a:chOff x="0" y="0"/>
          <a:chExt cx="0" cy="0"/>
        </a:xfrm>
      </p:grpSpPr>
      <p:sp>
        <p:nvSpPr>
          <p:cNvPr id="4" name="Footer Placeholder 3" descr="CONFIDENTIAL tag">
            <a:extLst>
              <a:ext uri="{FF2B5EF4-FFF2-40B4-BE49-F238E27FC236}">
                <a16:creationId xmlns:a16="http://schemas.microsoft.com/office/drawing/2014/main" id="{B35E4097-CBA1-F353-0F47-76CDD4FCDC15}"/>
              </a:ext>
            </a:extLst>
          </p:cNvPr>
          <p:cNvSpPr>
            <a:spLocks noGrp="1"/>
          </p:cNvSpPr>
          <p:nvPr>
            <p:ph type="ftr" sz="quarter" idx="11"/>
          </p:nvPr>
        </p:nvSpPr>
        <p:spPr/>
        <p:txBody>
          <a:bodyPr/>
          <a:lstStyle/>
          <a:p>
            <a:r>
              <a:rPr lang="en-GB"/>
              <a:t> </a:t>
            </a:r>
          </a:p>
        </p:txBody>
      </p:sp>
      <p:sp>
        <p:nvSpPr>
          <p:cNvPr id="15" name="Picture Placeholder 7" descr="Image placeholder">
            <a:extLst>
              <a:ext uri="{FF2B5EF4-FFF2-40B4-BE49-F238E27FC236}">
                <a16:creationId xmlns:a16="http://schemas.microsoft.com/office/drawing/2014/main" id="{108DE139-A4D2-96FB-DEEA-E0C226F4E705}"/>
              </a:ext>
            </a:extLst>
          </p:cNvPr>
          <p:cNvSpPr>
            <a:spLocks noGrp="1"/>
          </p:cNvSpPr>
          <p:nvPr>
            <p:ph type="pic" sz="quarter" idx="10" hasCustomPrompt="1"/>
          </p:nvPr>
        </p:nvSpPr>
        <p:spPr>
          <a:xfrm>
            <a:off x="342900" y="0"/>
            <a:ext cx="11849100" cy="6858000"/>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stStyle>
          <a:p>
            <a:r>
              <a:rPr lang="en-GB" sz="1400" b="0" i="0">
                <a:latin typeface="FS Me" panose="02000506040000020004" pitchFamily="2" charset="77"/>
              </a:rPr>
              <a:t> </a:t>
            </a:r>
            <a:endParaRPr lang="en-GB"/>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1296988" y="3096602"/>
            <a:ext cx="9936162" cy="664797"/>
          </a:xfrm>
          <a:prstGeom prst="rect">
            <a:avLst/>
          </a:prstGeom>
        </p:spPr>
        <p:txBody>
          <a:bodyPr wrap="square" lIns="0" tIns="0" rIns="0" bIns="0" anchor="ctr" anchorCtr="0">
            <a:spAutoFit/>
          </a:bodyPr>
          <a:lstStyle>
            <a:lvl1pPr algn="ctr">
              <a:lnSpc>
                <a:spcPct val="90000"/>
              </a:lnSpc>
              <a:defRPr sz="4800" b="1" i="0">
                <a:latin typeface="Arial" panose="020B0604020202020204" pitchFamily="34" charset="0"/>
                <a:cs typeface="Arial" panose="020B0604020202020204" pitchFamily="34" charset="0"/>
              </a:defRPr>
            </a:lvl1pPr>
          </a:lstStyle>
          <a:p>
            <a:r>
              <a:rPr lang="en-GB"/>
              <a:t>H2 Title</a:t>
            </a:r>
          </a:p>
        </p:txBody>
      </p:sp>
      <p:sp>
        <p:nvSpPr>
          <p:cNvPr id="3" name="TextBox 2">
            <a:extLst>
              <a:ext uri="{FF2B5EF4-FFF2-40B4-BE49-F238E27FC236}">
                <a16:creationId xmlns:a16="http://schemas.microsoft.com/office/drawing/2014/main" id="{A2FCEAD7-85A5-CB1D-E467-F24E66416E2C}"/>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5" name="TextBox 4">
            <a:extLst>
              <a:ext uri="{FF2B5EF4-FFF2-40B4-BE49-F238E27FC236}">
                <a16:creationId xmlns:a16="http://schemas.microsoft.com/office/drawing/2014/main" id="{9C08A020-2A3F-89FF-DF87-2F7E54E9BF7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773977785"/>
      </p:ext>
    </p:extLst>
  </p:cSld>
  <p:clrMapOvr>
    <a:masterClrMapping/>
  </p:clrMapOvr>
  <p:extLst>
    <p:ext uri="{DCECCB84-F9BA-43D5-87BE-67443E8EF086}">
      <p15:sldGuideLst xmlns:p15="http://schemas.microsoft.com/office/powerpoint/2012/main"/>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Agenda_A">
    <p:spTree>
      <p:nvGrpSpPr>
        <p:cNvPr id="1" name=""/>
        <p:cNvGrpSpPr/>
        <p:nvPr/>
      </p:nvGrpSpPr>
      <p:grpSpPr>
        <a:xfrm>
          <a:off x="0" y="0"/>
          <a:ext cx="0" cy="0"/>
          <a:chOff x="0" y="0"/>
          <a:chExt cx="0" cy="0"/>
        </a:xfrm>
      </p:grpSpPr>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3" name="Subtitle 2" descr="H5 List item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440488" y="815579"/>
            <a:ext cx="4792662" cy="261610"/>
          </a:xfrm>
          <a:prstGeom prst="rect">
            <a:avLst/>
          </a:prstGeom>
        </p:spPr>
        <p:txBody>
          <a:bodyPr wrap="square" lIns="0" tIns="0" rIns="0" bIns="0">
            <a:spAutoFit/>
          </a:bodyPr>
          <a:lstStyle>
            <a:lvl1pPr marL="252000" indent="-252000" algn="l">
              <a:lnSpc>
                <a:spcPct val="100000"/>
              </a:lnSpc>
              <a:buFont typeface="Arial" panose="020B0604020202020204" pitchFamily="34" charset="0"/>
              <a:buChar char="•"/>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list item</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6440488" y="146998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6440488" y="212438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6440488" y="277879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4" name="Text Placeholder 8" descr="H5 List item placeholder">
            <a:extLst>
              <a:ext uri="{FF2B5EF4-FFF2-40B4-BE49-F238E27FC236}">
                <a16:creationId xmlns:a16="http://schemas.microsoft.com/office/drawing/2014/main" id="{DBD77C01-E5A7-0417-D965-52E6B9EE5EE0}"/>
              </a:ext>
            </a:extLst>
          </p:cNvPr>
          <p:cNvSpPr>
            <a:spLocks noGrp="1"/>
          </p:cNvSpPr>
          <p:nvPr>
            <p:ph type="body" sz="quarter" idx="18" hasCustomPrompt="1"/>
          </p:nvPr>
        </p:nvSpPr>
        <p:spPr>
          <a:xfrm>
            <a:off x="6440488" y="343319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8" descr="H5 List item placeholder">
            <a:extLst>
              <a:ext uri="{FF2B5EF4-FFF2-40B4-BE49-F238E27FC236}">
                <a16:creationId xmlns:a16="http://schemas.microsoft.com/office/drawing/2014/main" id="{2456DF3A-832D-4E63-678E-E6AA3EFF9C93}"/>
              </a:ext>
            </a:extLst>
          </p:cNvPr>
          <p:cNvSpPr>
            <a:spLocks noGrp="1"/>
          </p:cNvSpPr>
          <p:nvPr>
            <p:ph type="body" sz="quarter" idx="17" hasCustomPrompt="1"/>
          </p:nvPr>
        </p:nvSpPr>
        <p:spPr>
          <a:xfrm>
            <a:off x="6440488" y="408760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8" name="Text Placeholder 8" descr="H5 List item placeholder">
            <a:extLst>
              <a:ext uri="{FF2B5EF4-FFF2-40B4-BE49-F238E27FC236}">
                <a16:creationId xmlns:a16="http://schemas.microsoft.com/office/drawing/2014/main" id="{84B510AD-57A0-E562-F080-54771B0B897C}"/>
              </a:ext>
            </a:extLst>
          </p:cNvPr>
          <p:cNvSpPr>
            <a:spLocks noGrp="1"/>
          </p:cNvSpPr>
          <p:nvPr>
            <p:ph type="body" sz="quarter" idx="16" hasCustomPrompt="1"/>
          </p:nvPr>
        </p:nvSpPr>
        <p:spPr>
          <a:xfrm>
            <a:off x="6440488" y="474200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7" name="Text Placeholder 8" descr="H5 List item placeholder">
            <a:extLst>
              <a:ext uri="{FF2B5EF4-FFF2-40B4-BE49-F238E27FC236}">
                <a16:creationId xmlns:a16="http://schemas.microsoft.com/office/drawing/2014/main" id="{6D77F2F0-8A6D-E743-A784-8B69B33DBA2F}"/>
              </a:ext>
            </a:extLst>
          </p:cNvPr>
          <p:cNvSpPr>
            <a:spLocks noGrp="1"/>
          </p:cNvSpPr>
          <p:nvPr>
            <p:ph type="body" sz="quarter" idx="15" hasCustomPrompt="1"/>
          </p:nvPr>
        </p:nvSpPr>
        <p:spPr>
          <a:xfrm>
            <a:off x="6440488" y="5396411"/>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4" name="Footer Placeholder 3" descr="CONFIDENTIAL tag">
            <a:extLst>
              <a:ext uri="{FF2B5EF4-FFF2-40B4-BE49-F238E27FC236}">
                <a16:creationId xmlns:a16="http://schemas.microsoft.com/office/drawing/2014/main" id="{CA50E7DF-5F98-7EF6-4B44-D080DA741E1D}"/>
              </a:ext>
            </a:extLst>
          </p:cNvPr>
          <p:cNvSpPr>
            <a:spLocks noGrp="1"/>
          </p:cNvSpPr>
          <p:nvPr>
            <p:ph type="ftr" sz="quarter" idx="14"/>
          </p:nvPr>
        </p:nvSpPr>
        <p:spPr/>
        <p:txBody>
          <a:bodyPr/>
          <a:lstStyle/>
          <a:p>
            <a:r>
              <a:rPr lang="en-GB"/>
              <a:t> </a:t>
            </a:r>
          </a:p>
        </p:txBody>
      </p:sp>
      <p:sp>
        <p:nvSpPr>
          <p:cNvPr id="5" name="TextBox 4">
            <a:extLst>
              <a:ext uri="{FF2B5EF4-FFF2-40B4-BE49-F238E27FC236}">
                <a16:creationId xmlns:a16="http://schemas.microsoft.com/office/drawing/2014/main" id="{E26EA583-301E-E234-94CC-DB4D76D4C760}"/>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Agenda’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2740748327"/>
      </p:ext>
    </p:extLst>
  </p:cSld>
  <p:clrMapOvr>
    <a:masterClrMapping/>
  </p:clrMapOvr>
  <p:extLst>
    <p:ext uri="{DCECCB84-F9BA-43D5-87BE-67443E8EF086}">
      <p15:sldGuideLst xmlns:p15="http://schemas.microsoft.com/office/powerpoint/2012/main"/>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Agenda_B">
    <p:spTree>
      <p:nvGrpSpPr>
        <p:cNvPr id="1" name=""/>
        <p:cNvGrpSpPr/>
        <p:nvPr/>
      </p:nvGrpSpPr>
      <p:grpSpPr>
        <a:xfrm>
          <a:off x="0" y="0"/>
          <a:ext cx="0" cy="0"/>
          <a:chOff x="0" y="0"/>
          <a:chExt cx="0" cy="0"/>
        </a:xfrm>
      </p:grpSpPr>
      <p:sp>
        <p:nvSpPr>
          <p:cNvPr id="15" name="Picture Placeholder 7" descr="Image placeholder">
            <a:extLst>
              <a:ext uri="{FF2B5EF4-FFF2-40B4-BE49-F238E27FC236}">
                <a16:creationId xmlns:a16="http://schemas.microsoft.com/office/drawing/2014/main" id="{108DE139-A4D2-96FB-DEEA-E0C226F4E705}"/>
              </a:ext>
            </a:extLst>
          </p:cNvPr>
          <p:cNvSpPr>
            <a:spLocks noGrp="1"/>
          </p:cNvSpPr>
          <p:nvPr>
            <p:ph type="pic" sz="quarter" idx="10" hasCustomPrompt="1"/>
          </p:nvPr>
        </p:nvSpPr>
        <p:spPr>
          <a:xfrm>
            <a:off x="342900" y="0"/>
            <a:ext cx="11849100" cy="6858000"/>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stStyle>
          <a:p>
            <a:r>
              <a:rPr lang="en-GB" sz="1400" b="0" i="0">
                <a:latin typeface="FS Me" panose="02000506040000020004" pitchFamily="2" charset="77"/>
              </a:rPr>
              <a:t> </a:t>
            </a:r>
            <a:endParaRPr lang="en-GB"/>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3" name="Subtitle 2" descr="H5 List item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440488" y="815579"/>
            <a:ext cx="4792662" cy="265457"/>
          </a:xfrm>
          <a:prstGeom prst="rect">
            <a:avLst/>
          </a:prstGeom>
        </p:spPr>
        <p:txBody>
          <a:bodyPr wrap="square" lIns="0" tIns="0" rIns="0" bIns="0">
            <a:spAutoFit/>
          </a:bodyPr>
          <a:lstStyle>
            <a:lvl1pPr marL="252000" indent="-252000" algn="l">
              <a:lnSpc>
                <a:spcPct val="100000"/>
              </a:lnSpc>
              <a:buFont typeface="Arial" panose="020B0604020202020204" pitchFamily="34" charset="0"/>
              <a:buChar char="•"/>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list item</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6440488" y="1472182"/>
            <a:ext cx="4792662" cy="265457"/>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6440488" y="2128785"/>
            <a:ext cx="4792662" cy="265457"/>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6440488" y="2785388"/>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8" name="Text Placeholder 8" descr="H5 List item placeholder">
            <a:extLst>
              <a:ext uri="{FF2B5EF4-FFF2-40B4-BE49-F238E27FC236}">
                <a16:creationId xmlns:a16="http://schemas.microsoft.com/office/drawing/2014/main" id="{7BF47030-5A18-6C23-B10E-E6573037EDC6}"/>
              </a:ext>
            </a:extLst>
          </p:cNvPr>
          <p:cNvSpPr>
            <a:spLocks noGrp="1"/>
          </p:cNvSpPr>
          <p:nvPr>
            <p:ph type="body" sz="quarter" idx="16" hasCustomPrompt="1"/>
          </p:nvPr>
        </p:nvSpPr>
        <p:spPr>
          <a:xfrm>
            <a:off x="6440488" y="343814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8" descr="H5 List item placeholder">
            <a:extLst>
              <a:ext uri="{FF2B5EF4-FFF2-40B4-BE49-F238E27FC236}">
                <a16:creationId xmlns:a16="http://schemas.microsoft.com/office/drawing/2014/main" id="{82AA939E-E8B1-67C2-6FF3-A5A34EC6E33B}"/>
              </a:ext>
            </a:extLst>
          </p:cNvPr>
          <p:cNvSpPr>
            <a:spLocks noGrp="1"/>
          </p:cNvSpPr>
          <p:nvPr>
            <p:ph type="body" sz="quarter" idx="17" hasCustomPrompt="1"/>
          </p:nvPr>
        </p:nvSpPr>
        <p:spPr>
          <a:xfrm>
            <a:off x="6440488" y="4090900"/>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3" name="Text Placeholder 8" descr="H5 List item placeholder">
            <a:extLst>
              <a:ext uri="{FF2B5EF4-FFF2-40B4-BE49-F238E27FC236}">
                <a16:creationId xmlns:a16="http://schemas.microsoft.com/office/drawing/2014/main" id="{B97FBB3B-A7A3-08EA-97A2-26FF56244A3A}"/>
              </a:ext>
            </a:extLst>
          </p:cNvPr>
          <p:cNvSpPr>
            <a:spLocks noGrp="1"/>
          </p:cNvSpPr>
          <p:nvPr>
            <p:ph type="body" sz="quarter" idx="18" hasCustomPrompt="1"/>
          </p:nvPr>
        </p:nvSpPr>
        <p:spPr>
          <a:xfrm>
            <a:off x="6440488" y="4743656"/>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6" name="Text Placeholder 8" descr="H5 List item placeholder">
            <a:extLst>
              <a:ext uri="{FF2B5EF4-FFF2-40B4-BE49-F238E27FC236}">
                <a16:creationId xmlns:a16="http://schemas.microsoft.com/office/drawing/2014/main" id="{5D3F4DDD-931C-8607-B7EB-16FC83296EBE}"/>
              </a:ext>
            </a:extLst>
          </p:cNvPr>
          <p:cNvSpPr>
            <a:spLocks noGrp="1"/>
          </p:cNvSpPr>
          <p:nvPr>
            <p:ph type="body" sz="quarter" idx="15" hasCustomPrompt="1"/>
          </p:nvPr>
        </p:nvSpPr>
        <p:spPr>
          <a:xfrm>
            <a:off x="6440400" y="5396411"/>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5" name="Footer Placeholder 4" descr="CONFIDENTIAL tag">
            <a:extLst>
              <a:ext uri="{FF2B5EF4-FFF2-40B4-BE49-F238E27FC236}">
                <a16:creationId xmlns:a16="http://schemas.microsoft.com/office/drawing/2014/main" id="{01123FD6-0565-A887-9466-1900DEC020B4}"/>
              </a:ext>
            </a:extLst>
          </p:cNvPr>
          <p:cNvSpPr>
            <a:spLocks noGrp="1"/>
          </p:cNvSpPr>
          <p:nvPr>
            <p:ph type="ftr" sz="quarter" idx="14"/>
          </p:nvPr>
        </p:nvSpPr>
        <p:spPr/>
        <p:txBody>
          <a:bodyPr/>
          <a:lstStyle/>
          <a:p>
            <a:r>
              <a:rPr lang="en-GB"/>
              <a:t> </a:t>
            </a:r>
          </a:p>
        </p:txBody>
      </p:sp>
      <p:sp>
        <p:nvSpPr>
          <p:cNvPr id="4" name="TextBox 3">
            <a:extLst>
              <a:ext uri="{FF2B5EF4-FFF2-40B4-BE49-F238E27FC236}">
                <a16:creationId xmlns:a16="http://schemas.microsoft.com/office/drawing/2014/main" id="{8516A133-6923-FE77-81E8-0C9EB894CBFB}"/>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7" name="TextBox 6">
            <a:extLst>
              <a:ext uri="{FF2B5EF4-FFF2-40B4-BE49-F238E27FC236}">
                <a16:creationId xmlns:a16="http://schemas.microsoft.com/office/drawing/2014/main" id="{26ADDE81-40EC-3D8C-3695-434689661287}"/>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Agenda’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439216342"/>
      </p:ext>
    </p:extLst>
  </p:cSld>
  <p:clrMapOvr>
    <a:masterClrMapping/>
  </p:clrMapOvr>
  <p:extLst>
    <p:ext uri="{DCECCB84-F9BA-43D5-87BE-67443E8EF086}">
      <p15:sldGuideLst xmlns:p15="http://schemas.microsoft.com/office/powerpoint/2012/main"/>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Agenda_C">
    <p:spTree>
      <p:nvGrpSpPr>
        <p:cNvPr id="1" name=""/>
        <p:cNvGrpSpPr/>
        <p:nvPr/>
      </p:nvGrpSpPr>
      <p:grpSpPr>
        <a:xfrm>
          <a:off x="0" y="0"/>
          <a:ext cx="0" cy="0"/>
          <a:chOff x="0" y="0"/>
          <a:chExt cx="0" cy="0"/>
        </a:xfrm>
      </p:grpSpPr>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60" name="Text Placeholder 59">
            <a:extLst>
              <a:ext uri="{FF2B5EF4-FFF2-40B4-BE49-F238E27FC236}">
                <a16:creationId xmlns:a16="http://schemas.microsoft.com/office/drawing/2014/main" id="{BA263877-9734-FEE4-C99A-7B65A2C82BEC}"/>
              </a:ext>
              <a:ext uri="{C183D7F6-B498-43B3-948B-1728B52AA6E4}">
                <adec:decorative xmlns:adec="http://schemas.microsoft.com/office/drawing/2017/decorative" val="1"/>
              </a:ext>
            </a:extLst>
          </p:cNvPr>
          <p:cNvSpPr>
            <a:spLocks noGrp="1" noChangeAspect="1"/>
          </p:cNvSpPr>
          <p:nvPr>
            <p:ph type="body" sz="quarter" idx="22" hasCustomPrompt="1"/>
          </p:nvPr>
        </p:nvSpPr>
        <p:spPr>
          <a:xfrm>
            <a:off x="6468567" y="136046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8" name="Picture Placeholder 5" descr="Icon placeholder">
            <a:extLst>
              <a:ext uri="{FF2B5EF4-FFF2-40B4-BE49-F238E27FC236}">
                <a16:creationId xmlns:a16="http://schemas.microsoft.com/office/drawing/2014/main" id="{835F36FE-1F46-A281-96AC-0D376621FA92}"/>
              </a:ext>
            </a:extLst>
          </p:cNvPr>
          <p:cNvSpPr>
            <a:spLocks noGrp="1" noChangeAspect="1"/>
          </p:cNvSpPr>
          <p:nvPr>
            <p:ph type="pic" sz="quarter" idx="21" hasCustomPrompt="1"/>
          </p:nvPr>
        </p:nvSpPr>
        <p:spPr>
          <a:xfrm>
            <a:off x="6535194" y="1426142"/>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6" name="Text Placeholder 8" descr="H5 List item placeholder">
            <a:extLst>
              <a:ext uri="{FF2B5EF4-FFF2-40B4-BE49-F238E27FC236}">
                <a16:creationId xmlns:a16="http://schemas.microsoft.com/office/drawing/2014/main" id="{E40A8051-CDDA-18F5-41B9-F038DD744E81}"/>
              </a:ext>
            </a:extLst>
          </p:cNvPr>
          <p:cNvSpPr>
            <a:spLocks noGrp="1"/>
          </p:cNvSpPr>
          <p:nvPr>
            <p:ph type="body" sz="quarter" idx="20" hasCustomPrompt="1"/>
          </p:nvPr>
        </p:nvSpPr>
        <p:spPr>
          <a:xfrm>
            <a:off x="7399337" y="151358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2" name="Text Placeholder 59">
            <a:extLst>
              <a:ext uri="{FF2B5EF4-FFF2-40B4-BE49-F238E27FC236}">
                <a16:creationId xmlns:a16="http://schemas.microsoft.com/office/drawing/2014/main" id="{A56834F7-8AC6-3D07-256D-E366570E7242}"/>
              </a:ext>
              <a:ext uri="{C183D7F6-B498-43B3-948B-1728B52AA6E4}">
                <adec:decorative xmlns:adec="http://schemas.microsoft.com/office/drawing/2017/decorative" val="1"/>
              </a:ext>
            </a:extLst>
          </p:cNvPr>
          <p:cNvSpPr>
            <a:spLocks noGrp="1" noChangeAspect="1"/>
          </p:cNvSpPr>
          <p:nvPr>
            <p:ph type="body" sz="quarter" idx="23" hasCustomPrompt="1"/>
          </p:nvPr>
        </p:nvSpPr>
        <p:spPr>
          <a:xfrm>
            <a:off x="6468567" y="2186832"/>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5" name="Picture Placeholder 5" descr="Icon placeholder">
            <a:extLst>
              <a:ext uri="{FF2B5EF4-FFF2-40B4-BE49-F238E27FC236}">
                <a16:creationId xmlns:a16="http://schemas.microsoft.com/office/drawing/2014/main" id="{AE22ED22-0253-F4C8-3E30-F432A99C96DD}"/>
              </a:ext>
            </a:extLst>
          </p:cNvPr>
          <p:cNvSpPr>
            <a:spLocks noGrp="1" noChangeAspect="1"/>
          </p:cNvSpPr>
          <p:nvPr>
            <p:ph type="pic" sz="quarter" idx="19" hasCustomPrompt="1"/>
          </p:nvPr>
        </p:nvSpPr>
        <p:spPr>
          <a:xfrm>
            <a:off x="6535194" y="2253459"/>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3" name="Text Placeholder 8" descr="H5 List item placeholder">
            <a:extLst>
              <a:ext uri="{FF2B5EF4-FFF2-40B4-BE49-F238E27FC236}">
                <a16:creationId xmlns:a16="http://schemas.microsoft.com/office/drawing/2014/main" id="{8E4E4E02-19F2-AC58-397E-8A1B3A96F410}"/>
              </a:ext>
            </a:extLst>
          </p:cNvPr>
          <p:cNvSpPr>
            <a:spLocks noGrp="1"/>
          </p:cNvSpPr>
          <p:nvPr>
            <p:ph type="body" sz="quarter" idx="18" hasCustomPrompt="1"/>
          </p:nvPr>
        </p:nvSpPr>
        <p:spPr>
          <a:xfrm>
            <a:off x="7399337" y="2338979"/>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5" name="Text Placeholder 59">
            <a:extLst>
              <a:ext uri="{FF2B5EF4-FFF2-40B4-BE49-F238E27FC236}">
                <a16:creationId xmlns:a16="http://schemas.microsoft.com/office/drawing/2014/main" id="{339211CF-9146-8133-1F7D-A791A9D9F589}"/>
              </a:ext>
              <a:ext uri="{C183D7F6-B498-43B3-948B-1728B52AA6E4}">
                <adec:decorative xmlns:adec="http://schemas.microsoft.com/office/drawing/2017/decorative" val="1"/>
              </a:ext>
            </a:extLst>
          </p:cNvPr>
          <p:cNvSpPr>
            <a:spLocks noGrp="1" noChangeAspect="1"/>
          </p:cNvSpPr>
          <p:nvPr>
            <p:ph type="body" sz="quarter" idx="24" hasCustomPrompt="1"/>
          </p:nvPr>
        </p:nvSpPr>
        <p:spPr>
          <a:xfrm>
            <a:off x="6468567" y="301852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6" name="Picture Placeholder 5" descr="Icon placeholder">
            <a:extLst>
              <a:ext uri="{FF2B5EF4-FFF2-40B4-BE49-F238E27FC236}">
                <a16:creationId xmlns:a16="http://schemas.microsoft.com/office/drawing/2014/main" id="{76FA499E-E44A-ABBC-B806-FDED7F639226}"/>
              </a:ext>
            </a:extLst>
          </p:cNvPr>
          <p:cNvSpPr>
            <a:spLocks noGrp="1" noChangeAspect="1"/>
          </p:cNvSpPr>
          <p:nvPr>
            <p:ph type="pic" sz="quarter" idx="10" hasCustomPrompt="1"/>
          </p:nvPr>
        </p:nvSpPr>
        <p:spPr>
          <a:xfrm>
            <a:off x="6535194" y="308515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8" descr="H5 List item placeholder">
            <a:extLst>
              <a:ext uri="{FF2B5EF4-FFF2-40B4-BE49-F238E27FC236}">
                <a16:creationId xmlns:a16="http://schemas.microsoft.com/office/drawing/2014/main" id="{5F7744CD-DABA-119E-C099-12C4461E51E0}"/>
              </a:ext>
            </a:extLst>
          </p:cNvPr>
          <p:cNvSpPr>
            <a:spLocks noGrp="1"/>
          </p:cNvSpPr>
          <p:nvPr>
            <p:ph type="body" sz="quarter" idx="28" hasCustomPrompt="1"/>
          </p:nvPr>
        </p:nvSpPr>
        <p:spPr>
          <a:xfrm>
            <a:off x="7399337" y="3170673"/>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59">
            <a:extLst>
              <a:ext uri="{FF2B5EF4-FFF2-40B4-BE49-F238E27FC236}">
                <a16:creationId xmlns:a16="http://schemas.microsoft.com/office/drawing/2014/main" id="{9148A255-BB4E-2CAD-E6FE-EB2E38957F88}"/>
              </a:ext>
              <a:ext uri="{C183D7F6-B498-43B3-948B-1728B52AA6E4}">
                <adec:decorative xmlns:adec="http://schemas.microsoft.com/office/drawing/2017/decorative" val="1"/>
              </a:ext>
            </a:extLst>
          </p:cNvPr>
          <p:cNvSpPr>
            <a:spLocks noGrp="1" noChangeAspect="1"/>
          </p:cNvSpPr>
          <p:nvPr>
            <p:ph type="body" sz="quarter" idx="25" hasCustomPrompt="1"/>
          </p:nvPr>
        </p:nvSpPr>
        <p:spPr>
          <a:xfrm>
            <a:off x="6468567" y="384219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4" name="Picture Placeholder 5" descr="Icon placeholder">
            <a:extLst>
              <a:ext uri="{FF2B5EF4-FFF2-40B4-BE49-F238E27FC236}">
                <a16:creationId xmlns:a16="http://schemas.microsoft.com/office/drawing/2014/main" id="{50815043-26DE-9CC3-5D56-BDFD0D725357}"/>
              </a:ext>
            </a:extLst>
          </p:cNvPr>
          <p:cNvSpPr>
            <a:spLocks noGrp="1" noChangeAspect="1"/>
          </p:cNvSpPr>
          <p:nvPr>
            <p:ph type="pic" sz="quarter" idx="14" hasCustomPrompt="1"/>
          </p:nvPr>
        </p:nvSpPr>
        <p:spPr>
          <a:xfrm>
            <a:off x="6535194" y="3908825"/>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7399337" y="399434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5" name="Text Placeholder 59">
            <a:extLst>
              <a:ext uri="{FF2B5EF4-FFF2-40B4-BE49-F238E27FC236}">
                <a16:creationId xmlns:a16="http://schemas.microsoft.com/office/drawing/2014/main" id="{F899BDDD-FA34-4BD5-83B8-723B0E22ED65}"/>
              </a:ext>
              <a:ext uri="{C183D7F6-B498-43B3-948B-1728B52AA6E4}">
                <adec:decorative xmlns:adec="http://schemas.microsoft.com/office/drawing/2017/decorative" val="1"/>
              </a:ext>
            </a:extLst>
          </p:cNvPr>
          <p:cNvSpPr>
            <a:spLocks noGrp="1" noChangeAspect="1"/>
          </p:cNvSpPr>
          <p:nvPr>
            <p:ph type="body" sz="quarter" idx="26" hasCustomPrompt="1"/>
          </p:nvPr>
        </p:nvSpPr>
        <p:spPr>
          <a:xfrm>
            <a:off x="6468567" y="466951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8" name="Picture Placeholder 5" descr="Icon placeholder">
            <a:extLst>
              <a:ext uri="{FF2B5EF4-FFF2-40B4-BE49-F238E27FC236}">
                <a16:creationId xmlns:a16="http://schemas.microsoft.com/office/drawing/2014/main" id="{014F2604-6C6C-9F95-0CAB-61B5E96DDDF8}"/>
              </a:ext>
            </a:extLst>
          </p:cNvPr>
          <p:cNvSpPr>
            <a:spLocks noGrp="1" noChangeAspect="1"/>
          </p:cNvSpPr>
          <p:nvPr>
            <p:ph type="pic" sz="quarter" idx="15" hasCustomPrompt="1"/>
          </p:nvPr>
        </p:nvSpPr>
        <p:spPr>
          <a:xfrm>
            <a:off x="6535194" y="473614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7399337" y="4823586"/>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6" name="Text Placeholder 59">
            <a:extLst>
              <a:ext uri="{FF2B5EF4-FFF2-40B4-BE49-F238E27FC236}">
                <a16:creationId xmlns:a16="http://schemas.microsoft.com/office/drawing/2014/main" id="{371F0CD2-4712-EB80-A7F7-8A574A1FDE01}"/>
              </a:ext>
              <a:ext uri="{C183D7F6-B498-43B3-948B-1728B52AA6E4}">
                <adec:decorative xmlns:adec="http://schemas.microsoft.com/office/drawing/2017/decorative" val="1"/>
              </a:ext>
            </a:extLst>
          </p:cNvPr>
          <p:cNvSpPr>
            <a:spLocks noGrp="1" noChangeAspect="1"/>
          </p:cNvSpPr>
          <p:nvPr>
            <p:ph type="body" sz="quarter" idx="27" hasCustomPrompt="1"/>
          </p:nvPr>
        </p:nvSpPr>
        <p:spPr>
          <a:xfrm>
            <a:off x="6468567" y="5496833"/>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14" name="Picture Placeholder 5" descr="Icon placeholder">
            <a:extLst>
              <a:ext uri="{FF2B5EF4-FFF2-40B4-BE49-F238E27FC236}">
                <a16:creationId xmlns:a16="http://schemas.microsoft.com/office/drawing/2014/main" id="{9A029191-4133-B628-1648-71128B750B0C}"/>
              </a:ext>
            </a:extLst>
          </p:cNvPr>
          <p:cNvSpPr>
            <a:spLocks noGrp="1" noChangeAspect="1"/>
          </p:cNvSpPr>
          <p:nvPr>
            <p:ph type="pic" sz="quarter" idx="16" hasCustomPrompt="1"/>
          </p:nvPr>
        </p:nvSpPr>
        <p:spPr>
          <a:xfrm>
            <a:off x="6535194" y="5563460"/>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7399337" y="5648980"/>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7" name="Footer Placeholder 6" descr="CONFIDENTIAL tag">
            <a:extLst>
              <a:ext uri="{FF2B5EF4-FFF2-40B4-BE49-F238E27FC236}">
                <a16:creationId xmlns:a16="http://schemas.microsoft.com/office/drawing/2014/main" id="{6902576F-7A92-FB11-119E-CDC8A63FFDF6}"/>
              </a:ext>
            </a:extLst>
          </p:cNvPr>
          <p:cNvSpPr>
            <a:spLocks noGrp="1"/>
          </p:cNvSpPr>
          <p:nvPr>
            <p:ph type="ftr" sz="quarter" idx="17"/>
          </p:nvPr>
        </p:nvSpPr>
        <p:spPr/>
        <p:txBody>
          <a:bodyPr/>
          <a:lstStyle/>
          <a:p>
            <a:r>
              <a:rPr lang="en-GB"/>
              <a:t> </a:t>
            </a:r>
          </a:p>
        </p:txBody>
      </p:sp>
      <p:sp>
        <p:nvSpPr>
          <p:cNvPr id="5" name="TextBox 4">
            <a:extLst>
              <a:ext uri="{FF2B5EF4-FFF2-40B4-BE49-F238E27FC236}">
                <a16:creationId xmlns:a16="http://schemas.microsoft.com/office/drawing/2014/main" id="{4DF8CB7F-6B3B-CF2E-D0D9-E939DBBE9DFA}"/>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slide has a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17" name="TextBox 16">
            <a:extLst>
              <a:ext uri="{FF2B5EF4-FFF2-40B4-BE49-F238E27FC236}">
                <a16:creationId xmlns:a16="http://schemas.microsoft.com/office/drawing/2014/main" id="{7F109193-20C6-CEC5-89CB-BAA6E46C5EA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Agenda’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3167292270"/>
      </p:ext>
    </p:extLst>
  </p:cSld>
  <p:clrMapOvr>
    <a:masterClrMapping/>
  </p:clrMapOvr>
  <p:extLst>
    <p:ext uri="{DCECCB84-F9BA-43D5-87BE-67443E8EF086}">
      <p15:sldGuideLst xmlns:p15="http://schemas.microsoft.com/office/powerpoint/2012/main"/>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Column_A_Yellow">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Picture Placeholder 5" descr="rtvhttvh">
            <a:extLst>
              <a:ext uri="{FF2B5EF4-FFF2-40B4-BE49-F238E27FC236}">
                <a16:creationId xmlns:a16="http://schemas.microsoft.com/office/drawing/2014/main" id="{167BAA3D-0BD0-77ED-983E-F1567497106C}"/>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9D78D88E-9F03-9EE7-3825-D2FA976D9781}"/>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10" name="TextBox 9">
            <a:extLst>
              <a:ext uri="{FF2B5EF4-FFF2-40B4-BE49-F238E27FC236}">
                <a16:creationId xmlns:a16="http://schemas.microsoft.com/office/drawing/2014/main" id="{A25AFD64-E175-6972-7DA7-20B5FCB8683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4212719117"/>
      </p:ext>
    </p:extLst>
  </p:cSld>
  <p:clrMapOvr>
    <a:masterClrMapping/>
  </p:clrMapOvr>
  <p:extLst>
    <p:ext uri="{DCECCB84-F9BA-43D5-87BE-67443E8EF086}">
      <p15:sldGuideLst xmlns:p15="http://schemas.microsoft.com/office/powerpoint/2012/main"/>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Column_A_Orang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3E00CB38-5540-3648-72B9-CA7BC0928A95}"/>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1C730718-266D-5A0C-87CB-D11FCEBF59FB}"/>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FF6580BC-3863-DBDB-6320-CBE6F9C48AF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3271559332"/>
      </p:ext>
    </p:extLst>
  </p:cSld>
  <p:clrMapOvr>
    <a:masterClrMapping/>
  </p:clrMapOvr>
  <p:extLst>
    <p:ext uri="{DCECCB84-F9BA-43D5-87BE-67443E8EF086}">
      <p15:sldGuideLst xmlns:p15="http://schemas.microsoft.com/office/powerpoint/2012/main"/>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Column_A_Lilac">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B31CD4D9-EE92-BB38-58B1-BA7DF55BE906}"/>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0C7F1CEB-CFAA-7643-8AB1-A7807376100E}"/>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85FF576D-8FDC-73E3-DF2B-4E2020F9343B}"/>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769143254"/>
      </p:ext>
    </p:extLst>
  </p:cSld>
  <p:clrMapOvr>
    <a:masterClrMapping/>
  </p:clrMapOvr>
  <p:extLst>
    <p:ext uri="{DCECCB84-F9BA-43D5-87BE-67443E8EF086}">
      <p15:sldGuideLst xmlns:p15="http://schemas.microsoft.com/office/powerpoint/2012/main"/>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Column_A_Red">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B7FD79F3-0F92-E8D4-8822-35977FC16EE3}"/>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653A3EE0-F4EA-3940-C65D-CA9262040774}"/>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86830976-F033-E38E-5C6D-2DD449D15CD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297615228"/>
      </p:ext>
    </p:extLst>
  </p:cSld>
  <p:clrMapOvr>
    <a:masterClrMapping/>
  </p:clrMapOvr>
  <p:extLst>
    <p:ext uri="{DCECCB84-F9BA-43D5-87BE-67443E8EF086}">
      <p15:sldGuideLst xmlns:p15="http://schemas.microsoft.com/office/powerpoint/2012/main"/>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Column_A_Blu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15110CDA-E78E-A215-DFCE-7E1657414D5D}"/>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4B821957-9F87-C499-0896-114D98ABE259}"/>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8B988D0D-B569-95FF-533F-83BE50701D69}"/>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3926597781"/>
      </p:ext>
    </p:extLst>
  </p:cSld>
  <p:clrMapOvr>
    <a:masterClrMapping/>
  </p:clrMapOvr>
  <p:extLst>
    <p:ext uri="{DCECCB84-F9BA-43D5-87BE-67443E8EF086}">
      <p15:sldGuideLst xmlns:p15="http://schemas.microsoft.com/office/powerpoint/2012/main"/>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Column_B">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1868709"/>
            <a:ext cx="11164887"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a:t> </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3" name="TextBox 2">
            <a:extLst>
              <a:ext uri="{FF2B5EF4-FFF2-40B4-BE49-F238E27FC236}">
                <a16:creationId xmlns:a16="http://schemas.microsoft.com/office/drawing/2014/main" id="{74AFE7E4-60D5-927D-B087-3323A9EE8C2C}"/>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4175247880"/>
      </p:ext>
    </p:extLst>
  </p:cSld>
  <p:clrMapOvr>
    <a:masterClrMapping/>
  </p:clrMapOvr>
  <p:extLst>
    <p:ext uri="{DCECCB84-F9BA-43D5-87BE-67443E8EF086}">
      <p15:sldGuideLst xmlns:p15="http://schemas.microsoft.com/office/powerpoint/2012/main"/>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Column_C">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1868709"/>
            <a:ext cx="5414963"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3" name="Text Placeholder 5" descr="P1 Copy placeholder">
            <a:extLst>
              <a:ext uri="{FF2B5EF4-FFF2-40B4-BE49-F238E27FC236}">
                <a16:creationId xmlns:a16="http://schemas.microsoft.com/office/drawing/2014/main" id="{65D9DD33-2A8F-956A-E60C-593987DE1588}"/>
              </a:ext>
            </a:extLst>
          </p:cNvPr>
          <p:cNvSpPr>
            <a:spLocks noGrp="1"/>
          </p:cNvSpPr>
          <p:nvPr>
            <p:ph type="body" sz="quarter" idx="19" hasCustomPrompt="1"/>
          </p:nvPr>
        </p:nvSpPr>
        <p:spPr>
          <a:xfrm>
            <a:off x="6440488" y="1868709"/>
            <a:ext cx="5405437"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a:t> </a:t>
            </a:r>
          </a:p>
        </p:txBody>
      </p:sp>
      <p:sp>
        <p:nvSpPr>
          <p:cNvPr id="4" name="TextBox 3">
            <a:extLst>
              <a:ext uri="{FF2B5EF4-FFF2-40B4-BE49-F238E27FC236}">
                <a16:creationId xmlns:a16="http://schemas.microsoft.com/office/drawing/2014/main" id="{535789DD-DA9F-1840-AC15-5AC32E502A55}"/>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4174358082"/>
      </p:ext>
    </p:extLst>
  </p:cSld>
  <p:clrMapOvr>
    <a:masterClrMapping/>
  </p:clrMapOvr>
  <p:extLst>
    <p:ext uri="{DCECCB84-F9BA-43D5-87BE-67443E8EF086}">
      <p15:sldGuideLst xmlns:p15="http://schemas.microsoft.com/office/powerpoint/2012/main"/>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Column_D">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14" name="Picture Placeholder 7" descr="Image placeholder">
            <a:extLst>
              <a:ext uri="{FF2B5EF4-FFF2-40B4-BE49-F238E27FC236}">
                <a16:creationId xmlns:a16="http://schemas.microsoft.com/office/drawing/2014/main" id="{9EBD8FD4-23D5-37D2-EDC4-8A597ADFB511}"/>
              </a:ext>
            </a:extLst>
          </p:cNvPr>
          <p:cNvSpPr>
            <a:spLocks noGrp="1"/>
          </p:cNvSpPr>
          <p:nvPr>
            <p:ph type="pic" sz="quarter" idx="10" hasCustomPrompt="1"/>
          </p:nvPr>
        </p:nvSpPr>
        <p:spPr>
          <a:xfrm>
            <a:off x="6440488" y="685800"/>
            <a:ext cx="5405437" cy="2556000"/>
          </a:xfrm>
          <a:prstGeom prst="rect">
            <a:avLst/>
          </a:prstGeom>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9" name="Picture Placeholder 7" descr="Image placeholder">
            <a:extLst>
              <a:ext uri="{FF2B5EF4-FFF2-40B4-BE49-F238E27FC236}">
                <a16:creationId xmlns:a16="http://schemas.microsoft.com/office/drawing/2014/main" id="{21D264D6-49FD-8166-6283-CA49E7FC5327}"/>
              </a:ext>
            </a:extLst>
          </p:cNvPr>
          <p:cNvSpPr>
            <a:spLocks noGrp="1"/>
          </p:cNvSpPr>
          <p:nvPr>
            <p:ph type="pic" sz="quarter" idx="16" hasCustomPrompt="1"/>
          </p:nvPr>
        </p:nvSpPr>
        <p:spPr>
          <a:xfrm>
            <a:off x="6440488" y="3238954"/>
            <a:ext cx="5405437" cy="2556000"/>
          </a:xfrm>
          <a:prstGeom prst="rect">
            <a:avLst/>
          </a:prstGeom>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12" name="Slide Number Placeholder 11" descr="Slide number">
            <a:extLst>
              <a:ext uri="{FF2B5EF4-FFF2-40B4-BE49-F238E27FC236}">
                <a16:creationId xmlns:a16="http://schemas.microsoft.com/office/drawing/2014/main" id="{3EEF977C-64CF-46CA-8405-A34B4FEF05CF}"/>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5" name="Footer Placeholder 4" descr="CONFIDENTIAL tag">
            <a:extLst>
              <a:ext uri="{FF2B5EF4-FFF2-40B4-BE49-F238E27FC236}">
                <a16:creationId xmlns:a16="http://schemas.microsoft.com/office/drawing/2014/main" id="{0C2C50EF-1DFA-D7CB-6362-640B364B88B9}"/>
              </a:ext>
            </a:extLst>
          </p:cNvPr>
          <p:cNvSpPr>
            <a:spLocks noGrp="1"/>
          </p:cNvSpPr>
          <p:nvPr>
            <p:ph type="ftr" sz="quarter" idx="17"/>
          </p:nvPr>
        </p:nvSpPr>
        <p:spPr/>
        <p:txBody>
          <a:bodyPr/>
          <a:lstStyle/>
          <a:p>
            <a:r>
              <a:rPr lang="en-GB"/>
              <a:t> </a:t>
            </a:r>
          </a:p>
        </p:txBody>
      </p:sp>
      <p:sp>
        <p:nvSpPr>
          <p:cNvPr id="4" name="TextBox 3">
            <a:extLst>
              <a:ext uri="{FF2B5EF4-FFF2-40B4-BE49-F238E27FC236}">
                <a16:creationId xmlns:a16="http://schemas.microsoft.com/office/drawing/2014/main" id="{1AAC25AC-412E-1228-3EDF-6EA19709684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image placeholders.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Click on the icon or drag an image into the container to add an image.</a:t>
            </a:r>
          </a:p>
        </p:txBody>
      </p:sp>
      <p:sp>
        <p:nvSpPr>
          <p:cNvPr id="8" name="TextBox 7">
            <a:extLst>
              <a:ext uri="{FF2B5EF4-FFF2-40B4-BE49-F238E27FC236}">
                <a16:creationId xmlns:a16="http://schemas.microsoft.com/office/drawing/2014/main" id="{F438E2AE-53B5-FB8F-1BFE-2D38D212D6B5}"/>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7" name="TextBox 6">
            <a:extLst>
              <a:ext uri="{FF2B5EF4-FFF2-40B4-BE49-F238E27FC236}">
                <a16:creationId xmlns:a16="http://schemas.microsoft.com/office/drawing/2014/main" id="{DE6E09A4-E908-46EC-DCDB-F85880F5F7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90112305"/>
      </p:ext>
    </p:extLst>
  </p:cSld>
  <p:clrMapOvr>
    <a:masterClrMapping/>
  </p:clrMapOvr>
  <p:extLst>
    <p:ext uri="{DCECCB84-F9BA-43D5-87BE-67443E8EF086}">
      <p15:sldGuideLst xmlns:p15="http://schemas.microsoft.com/office/powerpoint/2012/main"/>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Column_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3"/>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14" name="Content Placeholder 4" descr="Content placeholder">
            <a:extLst>
              <a:ext uri="{FF2B5EF4-FFF2-40B4-BE49-F238E27FC236}">
                <a16:creationId xmlns:a16="http://schemas.microsoft.com/office/drawing/2014/main" id="{6221E4C6-9460-617E-C925-154CD836BF27}"/>
              </a:ext>
            </a:extLst>
          </p:cNvPr>
          <p:cNvSpPr>
            <a:spLocks noGrp="1"/>
          </p:cNvSpPr>
          <p:nvPr>
            <p:ph sz="quarter" idx="16" hasCustomPrompt="1"/>
          </p:nvPr>
        </p:nvSpPr>
        <p:spPr>
          <a:xfrm>
            <a:off x="6440487" y="702555"/>
            <a:ext cx="5405437" cy="5092399"/>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vl2pPr marL="457200" indent="0">
              <a:buNone/>
              <a:defRPr sz="1400" b="0" i="0">
                <a:latin typeface="Arial" panose="020B0604020202020204" pitchFamily="34" charset="0"/>
                <a:cs typeface="Arial" panose="020B0604020202020204" pitchFamily="34" charset="0"/>
              </a:defRPr>
            </a:lvl2pPr>
            <a:lvl3pPr marL="914400" indent="0">
              <a:buNone/>
              <a:defRPr sz="1400" b="0" i="0">
                <a:latin typeface="Arial" panose="020B0604020202020204" pitchFamily="34" charset="0"/>
                <a:cs typeface="Arial" panose="020B0604020202020204" pitchFamily="34" charset="0"/>
              </a:defRPr>
            </a:lvl3pPr>
            <a:lvl4pPr marL="1371600" indent="0">
              <a:buNone/>
              <a:defRPr sz="1400" b="0" i="0">
                <a:latin typeface="Arial" panose="020B0604020202020204" pitchFamily="34" charset="0"/>
                <a:cs typeface="Arial" panose="020B0604020202020204" pitchFamily="34" charset="0"/>
              </a:defRPr>
            </a:lvl4pPr>
            <a:lvl5pPr marL="1828800" indent="0">
              <a:buNone/>
              <a:defRPr sz="1400" b="0" i="0">
                <a:latin typeface="Arial" panose="020B0604020202020204" pitchFamily="34" charset="0"/>
                <a:cs typeface="Arial" panose="020B0604020202020204" pitchFamily="34" charset="0"/>
              </a:defRPr>
            </a:lvl5pPr>
          </a:lstStyle>
          <a:p>
            <a:pPr lvl="0"/>
            <a:r>
              <a:rPr lang="en-GB"/>
              <a:t> </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a:t> </a:t>
            </a:r>
          </a:p>
        </p:txBody>
      </p:sp>
      <p:sp>
        <p:nvSpPr>
          <p:cNvPr id="4" name="TextBox 3">
            <a:extLst>
              <a:ext uri="{FF2B5EF4-FFF2-40B4-BE49-F238E27FC236}">
                <a16:creationId xmlns:a16="http://schemas.microsoft.com/office/drawing/2014/main" id="{1FBD5C1B-DF78-8341-9CAC-32A32A8AB102}"/>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 content placeholder. Click on an icon to add additional content or drag an image into the container to add an image.</a:t>
            </a:r>
          </a:p>
        </p:txBody>
      </p:sp>
      <p:sp>
        <p:nvSpPr>
          <p:cNvPr id="7" name="TextBox 6">
            <a:extLst>
              <a:ext uri="{FF2B5EF4-FFF2-40B4-BE49-F238E27FC236}">
                <a16:creationId xmlns:a16="http://schemas.microsoft.com/office/drawing/2014/main" id="{DB85D707-1841-D922-6F86-50DCCE4ED81B}"/>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9" name="TextBox 8">
            <a:extLst>
              <a:ext uri="{FF2B5EF4-FFF2-40B4-BE49-F238E27FC236}">
                <a16:creationId xmlns:a16="http://schemas.microsoft.com/office/drawing/2014/main" id="{9A1A7EC0-04E2-07D6-A322-96A07423ABC9}"/>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‘Content’ placeholders on this slide will be </a:t>
            </a:r>
            <a:r>
              <a:rPr lang="en-GB" sz="1600" spc="-30" baseline="0">
                <a:latin typeface="Arial" panose="020B0604020202020204" pitchFamily="34" charset="0"/>
                <a:cs typeface="Arial" panose="020B0604020202020204" pitchFamily="34" charset="0"/>
              </a:rPr>
              <a:t>marked as accessibility errors until copy or content has been placed into them respectively.</a:t>
            </a:r>
          </a:p>
        </p:txBody>
      </p:sp>
    </p:spTree>
    <p:extLst>
      <p:ext uri="{BB962C8B-B14F-4D97-AF65-F5344CB8AC3E}">
        <p14:creationId xmlns:p14="http://schemas.microsoft.com/office/powerpoint/2010/main" val="2920730430"/>
      </p:ext>
    </p:extLst>
  </p:cSld>
  <p:clrMapOvr>
    <a:masterClrMapping/>
  </p:clrMapOvr>
  <p:extLst>
    <p:ext uri="{DCECCB84-F9BA-43D5-87BE-67443E8EF086}">
      <p15:sldGuideLst xmlns:p15="http://schemas.microsoft.com/office/powerpoint/2012/main"/>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Column_F">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5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9" y="1868708"/>
            <a:ext cx="3495674" cy="265457"/>
          </a:xfrm>
          <a:prstGeom prst="rect">
            <a:avLst/>
          </a:prstGeom>
        </p:spPr>
        <p:txBody>
          <a:bodyPr wrap="square" lIns="0" tIns="0" rIns="0" bIns="0">
            <a:spAutoFit/>
          </a:bodyPr>
          <a:lstStyle>
            <a:lvl1pPr marL="0" indent="0" algn="l">
              <a:lnSpc>
                <a:spcPct val="100000"/>
              </a:lnSpc>
              <a:buNone/>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2513103"/>
            <a:ext cx="3495674"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1868708"/>
            <a:ext cx="3492000" cy="265457"/>
          </a:xfrm>
          <a:prstGeom prst="rect">
            <a:avLst/>
          </a:prstGeom>
        </p:spPr>
        <p:txBody>
          <a:bodyPr wrap="square" lIns="0" tIns="0" rIns="0" bIns="0" anchor="ctr"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2513103"/>
            <a:ext cx="3492000"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1868708"/>
            <a:ext cx="3492000" cy="265457"/>
          </a:xfrm>
          <a:prstGeom prst="rect">
            <a:avLst/>
          </a:prstGeom>
        </p:spPr>
        <p:txBody>
          <a:bodyPr wrap="square" lIns="0" tIns="0" rIns="0" bIns="0" anchor="ctr"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2513103"/>
            <a:ext cx="3492000"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1" name="Slide Number Placeholder 10" descr="Slide number">
            <a:extLst>
              <a:ext uri="{FF2B5EF4-FFF2-40B4-BE49-F238E27FC236}">
                <a16:creationId xmlns:a16="http://schemas.microsoft.com/office/drawing/2014/main" id="{8D1EAC7F-2984-747D-50DC-B57B5EB353E1}"/>
              </a:ext>
            </a:extLst>
          </p:cNvPr>
          <p:cNvSpPr>
            <a:spLocks noGrp="1"/>
          </p:cNvSpPr>
          <p:nvPr>
            <p:ph type="sldNum" sz="quarter" idx="21"/>
          </p:nvPr>
        </p:nvSpPr>
        <p:spPr/>
        <p:txBody>
          <a:bodyPr/>
          <a:lstStyle/>
          <a:p>
            <a:fld id="{3D3F7771-BA92-784A-B6DD-D9CB8E3BB7BB}" type="slidenum">
              <a:rPr lang="en-GB" smtClean="0"/>
              <a:pPr/>
              <a:t>‹#›</a:t>
            </a:fld>
            <a:endParaRPr lang="en-GB"/>
          </a:p>
        </p:txBody>
      </p:sp>
      <p:sp>
        <p:nvSpPr>
          <p:cNvPr id="4" name="Footer Placeholder 3" descr="CONFIDENTIAL tag">
            <a:extLst>
              <a:ext uri="{FF2B5EF4-FFF2-40B4-BE49-F238E27FC236}">
                <a16:creationId xmlns:a16="http://schemas.microsoft.com/office/drawing/2014/main" id="{8969FF4A-98F0-6F78-4CEB-E52C00C82499}"/>
              </a:ext>
            </a:extLst>
          </p:cNvPr>
          <p:cNvSpPr>
            <a:spLocks noGrp="1"/>
          </p:cNvSpPr>
          <p:nvPr>
            <p:ph type="ftr" sz="quarter" idx="20"/>
          </p:nvPr>
        </p:nvSpPr>
        <p:spPr/>
        <p:txBody>
          <a:bodyPr/>
          <a:lstStyle/>
          <a:p>
            <a:r>
              <a:rPr lang="en-GB"/>
              <a:t> </a:t>
            </a:r>
          </a:p>
        </p:txBody>
      </p:sp>
      <p:sp>
        <p:nvSpPr>
          <p:cNvPr id="5" name="TextBox 4">
            <a:extLst>
              <a:ext uri="{FF2B5EF4-FFF2-40B4-BE49-F238E27FC236}">
                <a16:creationId xmlns:a16="http://schemas.microsoft.com/office/drawing/2014/main" id="{AFCC6BDC-881D-86AC-77F3-4ECB0224DE6C}"/>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1502572253"/>
      </p:ext>
    </p:extLst>
  </p:cSld>
  <p:clrMapOvr>
    <a:masterClrMapping/>
  </p:clrMapOvr>
  <p:extLst>
    <p:ext uri="{DCECCB84-F9BA-43D5-87BE-67443E8EF086}">
      <p15:sldGuideLst xmlns:p15="http://schemas.microsoft.com/office/powerpoint/2012/main"/>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Column_G">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19" name="Picture Placeholder 18" descr="Image placeholder">
            <a:extLst>
              <a:ext uri="{FF2B5EF4-FFF2-40B4-BE49-F238E27FC236}">
                <a16:creationId xmlns:a16="http://schemas.microsoft.com/office/drawing/2014/main" id="{2CA26E26-7CD1-D431-7B08-0D029148A35F}"/>
              </a:ext>
            </a:extLst>
          </p:cNvPr>
          <p:cNvSpPr>
            <a:spLocks noGrp="1"/>
          </p:cNvSpPr>
          <p:nvPr>
            <p:ph type="pic" sz="quarter" idx="20" hasCustomPrompt="1"/>
          </p:nvPr>
        </p:nvSpPr>
        <p:spPr>
          <a:xfrm>
            <a:off x="681038"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5" name="Text Placeholder 12" descr="H5 Title placeholder">
            <a:extLst>
              <a:ext uri="{FF2B5EF4-FFF2-40B4-BE49-F238E27FC236}">
                <a16:creationId xmlns:a16="http://schemas.microsoft.com/office/drawing/2014/main" id="{DE4A8748-20B7-B780-F457-3797DB17C597}"/>
              </a:ext>
            </a:extLst>
          </p:cNvPr>
          <p:cNvSpPr>
            <a:spLocks noGrp="1"/>
          </p:cNvSpPr>
          <p:nvPr>
            <p:ph type="body" sz="quarter" idx="25" hasCustomPrompt="1"/>
          </p:nvPr>
        </p:nvSpPr>
        <p:spPr>
          <a:xfrm>
            <a:off x="681039"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593157"/>
            <a:ext cx="3492000" cy="2156232"/>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4" name="Picture Placeholder 18" descr="Image placeholder">
            <a:extLst>
              <a:ext uri="{FF2B5EF4-FFF2-40B4-BE49-F238E27FC236}">
                <a16:creationId xmlns:a16="http://schemas.microsoft.com/office/drawing/2014/main" id="{146039E4-E150-E494-8E25-33DD96BEEC4E}"/>
              </a:ext>
            </a:extLst>
          </p:cNvPr>
          <p:cNvSpPr>
            <a:spLocks noGrp="1"/>
          </p:cNvSpPr>
          <p:nvPr>
            <p:ph type="pic" sz="quarter" idx="21" hasCustomPrompt="1"/>
          </p:nvPr>
        </p:nvSpPr>
        <p:spPr>
          <a:xfrm>
            <a:off x="4524374"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3593154"/>
            <a:ext cx="3492000" cy="215623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5" name="Picture Placeholder 18" descr="Image placeholder">
            <a:extLst>
              <a:ext uri="{FF2B5EF4-FFF2-40B4-BE49-F238E27FC236}">
                <a16:creationId xmlns:a16="http://schemas.microsoft.com/office/drawing/2014/main" id="{880B5477-D11A-C52D-B044-FAA594AA16C5}"/>
              </a:ext>
            </a:extLst>
          </p:cNvPr>
          <p:cNvSpPr>
            <a:spLocks noGrp="1"/>
          </p:cNvSpPr>
          <p:nvPr>
            <p:ph type="pic" sz="quarter" idx="22" hasCustomPrompt="1"/>
          </p:nvPr>
        </p:nvSpPr>
        <p:spPr>
          <a:xfrm>
            <a:off x="8358186"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3593156"/>
            <a:ext cx="3492000" cy="215623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1" name="Slide Number Placeholder 10" descr="Slide number">
            <a:extLst>
              <a:ext uri="{FF2B5EF4-FFF2-40B4-BE49-F238E27FC236}">
                <a16:creationId xmlns:a16="http://schemas.microsoft.com/office/drawing/2014/main" id="{86283DC7-5156-D988-47FD-AA02BBF4516B}"/>
              </a:ext>
            </a:extLst>
          </p:cNvPr>
          <p:cNvSpPr>
            <a:spLocks noGrp="1"/>
          </p:cNvSpPr>
          <p:nvPr>
            <p:ph type="sldNum" sz="quarter" idx="24"/>
          </p:nvPr>
        </p:nvSpPr>
        <p:spPr/>
        <p:txBody>
          <a:bodyPr/>
          <a:lstStyle/>
          <a:p>
            <a:fld id="{3D3F7771-BA92-784A-B6DD-D9CB8E3BB7BB}" type="slidenum">
              <a:rPr lang="en-GB" smtClean="0"/>
              <a:pPr/>
              <a:t>‹#›</a:t>
            </a:fld>
            <a:endParaRPr lang="en-GB"/>
          </a:p>
        </p:txBody>
      </p:sp>
      <p:sp>
        <p:nvSpPr>
          <p:cNvPr id="9" name="Footer Placeholder 8" descr="CONFIDENTIAL tag">
            <a:extLst>
              <a:ext uri="{FF2B5EF4-FFF2-40B4-BE49-F238E27FC236}">
                <a16:creationId xmlns:a16="http://schemas.microsoft.com/office/drawing/2014/main" id="{1C8B2DDF-8A35-7744-E38E-D2D3B7844D72}"/>
              </a:ext>
            </a:extLst>
          </p:cNvPr>
          <p:cNvSpPr>
            <a:spLocks noGrp="1"/>
          </p:cNvSpPr>
          <p:nvPr>
            <p:ph type="ftr" sz="quarter" idx="23"/>
          </p:nvPr>
        </p:nvSpPr>
        <p:spPr/>
        <p:txBody>
          <a:bodyPr/>
          <a:lstStyle/>
          <a:p>
            <a:r>
              <a:rPr lang="en-GB"/>
              <a:t> </a:t>
            </a:r>
          </a:p>
        </p:txBody>
      </p:sp>
      <p:sp>
        <p:nvSpPr>
          <p:cNvPr id="4" name="TextBox 3">
            <a:extLst>
              <a:ext uri="{FF2B5EF4-FFF2-40B4-BE49-F238E27FC236}">
                <a16:creationId xmlns:a16="http://schemas.microsoft.com/office/drawing/2014/main" id="{91A1333E-8275-2ADC-86E2-640EE55C177A}"/>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image placeholders.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Click on the icon or drag an image into the container to add an image.</a:t>
            </a:r>
          </a:p>
        </p:txBody>
      </p:sp>
      <p:sp>
        <p:nvSpPr>
          <p:cNvPr id="10" name="TextBox 9">
            <a:extLst>
              <a:ext uri="{FF2B5EF4-FFF2-40B4-BE49-F238E27FC236}">
                <a16:creationId xmlns:a16="http://schemas.microsoft.com/office/drawing/2014/main" id="{1D7E48CF-0CCA-70FC-52B5-FB397B1B2921}"/>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427912317"/>
      </p:ext>
    </p:extLst>
  </p:cSld>
  <p:clrMapOvr>
    <a:masterClrMapping/>
  </p:clrMapOvr>
  <p:extLst>
    <p:ext uri="{DCECCB84-F9BA-43D5-87BE-67443E8EF086}">
      <p15:sldGuideLst xmlns:p15="http://schemas.microsoft.com/office/powerpoint/2012/main"/>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Column_H">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20" name="Text Placeholder 19">
            <a:extLst>
              <a:ext uri="{FF2B5EF4-FFF2-40B4-BE49-F238E27FC236}">
                <a16:creationId xmlns:a16="http://schemas.microsoft.com/office/drawing/2014/main" id="{76387CB5-02AB-2C40-48B7-46D2E863A01A}"/>
              </a:ext>
              <a:ext uri="{C183D7F6-B498-43B3-948B-1728B52AA6E4}">
                <adec:decorative xmlns:adec="http://schemas.microsoft.com/office/drawing/2017/decorative" val="1"/>
              </a:ext>
            </a:extLst>
          </p:cNvPr>
          <p:cNvSpPr>
            <a:spLocks noGrp="1"/>
          </p:cNvSpPr>
          <p:nvPr>
            <p:ph type="body" sz="quarter" idx="24" hasCustomPrompt="1"/>
          </p:nvPr>
        </p:nvSpPr>
        <p:spPr>
          <a:xfrm>
            <a:off x="2142164"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28" name="Picture Placeholder 5" descr="Icon placeholder">
            <a:extLst>
              <a:ext uri="{FF2B5EF4-FFF2-40B4-BE49-F238E27FC236}">
                <a16:creationId xmlns:a16="http://schemas.microsoft.com/office/drawing/2014/main" id="{A399E905-D5FE-902A-A6C3-86519D32BA32}"/>
              </a:ext>
            </a:extLst>
          </p:cNvPr>
          <p:cNvSpPr>
            <a:spLocks noGrp="1" noChangeAspect="1"/>
          </p:cNvSpPr>
          <p:nvPr>
            <p:ph type="pic" sz="quarter" idx="10" hasCustomPrompt="1"/>
          </p:nvPr>
        </p:nvSpPr>
        <p:spPr>
          <a:xfrm>
            <a:off x="2208791"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 name="Text Placeholder 12" descr="H5 Title placeholder">
            <a:extLst>
              <a:ext uri="{FF2B5EF4-FFF2-40B4-BE49-F238E27FC236}">
                <a16:creationId xmlns:a16="http://schemas.microsoft.com/office/drawing/2014/main" id="{0E915CE4-55C6-E5AD-B7A3-958A9358422D}"/>
              </a:ext>
            </a:extLst>
          </p:cNvPr>
          <p:cNvSpPr>
            <a:spLocks noGrp="1"/>
          </p:cNvSpPr>
          <p:nvPr>
            <p:ph type="body" sz="quarter" idx="27" hasCustomPrompt="1"/>
          </p:nvPr>
        </p:nvSpPr>
        <p:spPr>
          <a:xfrm>
            <a:off x="681039"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330428"/>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Text Placeholder 19">
            <a:extLst>
              <a:ext uri="{FF2B5EF4-FFF2-40B4-BE49-F238E27FC236}">
                <a16:creationId xmlns:a16="http://schemas.microsoft.com/office/drawing/2014/main" id="{9B81E37D-C651-B03B-7CD2-2ED0BFFAC567}"/>
              </a:ext>
              <a:ext uri="{C183D7F6-B498-43B3-948B-1728B52AA6E4}">
                <adec:decorative xmlns:adec="http://schemas.microsoft.com/office/drawing/2017/decorative" val="1"/>
              </a:ext>
            </a:extLst>
          </p:cNvPr>
          <p:cNvSpPr>
            <a:spLocks noGrp="1"/>
          </p:cNvSpPr>
          <p:nvPr>
            <p:ph type="body" sz="quarter" idx="25" hasCustomPrompt="1"/>
          </p:nvPr>
        </p:nvSpPr>
        <p:spPr>
          <a:xfrm>
            <a:off x="5985499"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0" name="Picture Placeholder 5" descr="Icon placeholder">
            <a:extLst>
              <a:ext uri="{FF2B5EF4-FFF2-40B4-BE49-F238E27FC236}">
                <a16:creationId xmlns:a16="http://schemas.microsoft.com/office/drawing/2014/main" id="{D55683BA-E566-744A-F13A-505AC72C3E8D}"/>
              </a:ext>
            </a:extLst>
          </p:cNvPr>
          <p:cNvSpPr>
            <a:spLocks noGrp="1" noChangeAspect="1"/>
          </p:cNvSpPr>
          <p:nvPr>
            <p:ph type="pic" sz="quarter" idx="20" hasCustomPrompt="1"/>
          </p:nvPr>
        </p:nvSpPr>
        <p:spPr>
          <a:xfrm>
            <a:off x="6052126"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3330427"/>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2" name="Text Placeholder 19">
            <a:extLst>
              <a:ext uri="{FF2B5EF4-FFF2-40B4-BE49-F238E27FC236}">
                <a16:creationId xmlns:a16="http://schemas.microsoft.com/office/drawing/2014/main" id="{3A8E7603-380A-167E-A22B-038C3182A9E8}"/>
              </a:ext>
              <a:ext uri="{C183D7F6-B498-43B3-948B-1728B52AA6E4}">
                <adec:decorative xmlns:adec="http://schemas.microsoft.com/office/drawing/2017/decorative" val="1"/>
              </a:ext>
            </a:extLst>
          </p:cNvPr>
          <p:cNvSpPr>
            <a:spLocks noGrp="1"/>
          </p:cNvSpPr>
          <p:nvPr>
            <p:ph type="body" sz="quarter" idx="26" hasCustomPrompt="1"/>
          </p:nvPr>
        </p:nvSpPr>
        <p:spPr>
          <a:xfrm>
            <a:off x="9819311"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2" name="Picture Placeholder 5" descr="Icon placeholder">
            <a:extLst>
              <a:ext uri="{FF2B5EF4-FFF2-40B4-BE49-F238E27FC236}">
                <a16:creationId xmlns:a16="http://schemas.microsoft.com/office/drawing/2014/main" id="{703A6983-F7FE-F5E0-DBEF-7A662101F1E8}"/>
              </a:ext>
            </a:extLst>
          </p:cNvPr>
          <p:cNvSpPr>
            <a:spLocks noGrp="1" noChangeAspect="1"/>
          </p:cNvSpPr>
          <p:nvPr>
            <p:ph type="pic" sz="quarter" idx="21" hasCustomPrompt="1"/>
          </p:nvPr>
        </p:nvSpPr>
        <p:spPr>
          <a:xfrm>
            <a:off x="9885938"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3330427"/>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C2537FFD-F704-E7E5-C6AD-E03A42B6E778}"/>
              </a:ext>
            </a:extLst>
          </p:cNvPr>
          <p:cNvSpPr>
            <a:spLocks noGrp="1"/>
          </p:cNvSpPr>
          <p:nvPr>
            <p:ph type="sldNum" sz="quarter" idx="23"/>
          </p:nvPr>
        </p:nvSpPr>
        <p:spPr/>
        <p:txBody>
          <a:bodyPr/>
          <a:lstStyle/>
          <a:p>
            <a:fld id="{3D3F7771-BA92-784A-B6DD-D9CB8E3BB7BB}" type="slidenum">
              <a:rPr lang="en-GB" smtClean="0"/>
              <a:pPr/>
              <a:t>‹#›</a:t>
            </a:fld>
            <a:endParaRPr lang="en-GB"/>
          </a:p>
        </p:txBody>
      </p:sp>
      <p:sp>
        <p:nvSpPr>
          <p:cNvPr id="10" name="Footer Placeholder 9" descr="CONFIDENTIAL tag">
            <a:extLst>
              <a:ext uri="{FF2B5EF4-FFF2-40B4-BE49-F238E27FC236}">
                <a16:creationId xmlns:a16="http://schemas.microsoft.com/office/drawing/2014/main" id="{C43207FF-9677-6E85-7C7D-DB764EED6E69}"/>
              </a:ext>
            </a:extLst>
          </p:cNvPr>
          <p:cNvSpPr>
            <a:spLocks noGrp="1"/>
          </p:cNvSpPr>
          <p:nvPr>
            <p:ph type="ftr" sz="quarter" idx="22"/>
          </p:nvPr>
        </p:nvSpPr>
        <p:spPr/>
        <p:txBody>
          <a:bodyPr/>
          <a:lstStyle/>
          <a:p>
            <a:r>
              <a:rPr lang="en-GB"/>
              <a:t> </a:t>
            </a:r>
          </a:p>
        </p:txBody>
      </p:sp>
      <p:sp>
        <p:nvSpPr>
          <p:cNvPr id="4" name="TextBox 3">
            <a:extLst>
              <a:ext uri="{FF2B5EF4-FFF2-40B4-BE49-F238E27FC236}">
                <a16:creationId xmlns:a16="http://schemas.microsoft.com/office/drawing/2014/main" id="{51920695-907F-D996-56AD-440407B9267E}"/>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slide has a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9" name="TextBox 8">
            <a:extLst>
              <a:ext uri="{FF2B5EF4-FFF2-40B4-BE49-F238E27FC236}">
                <a16:creationId xmlns:a16="http://schemas.microsoft.com/office/drawing/2014/main" id="{F011E76E-08CE-A252-5789-871A96786EAC}"/>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103976433"/>
      </p:ext>
    </p:extLst>
  </p:cSld>
  <p:clrMapOvr>
    <a:masterClrMapping/>
  </p:clrMapOvr>
  <p:extLst>
    <p:ext uri="{DCECCB84-F9BA-43D5-87BE-67443E8EF086}">
      <p15:sldGuideLst xmlns:p15="http://schemas.microsoft.com/office/powerpoint/2012/main"/>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Column_I">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5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7" y="1868708"/>
            <a:ext cx="2530800" cy="265457"/>
          </a:xfrm>
          <a:prstGeom prst="rect">
            <a:avLst/>
          </a:prstGeom>
        </p:spPr>
        <p:txBody>
          <a:bodyPr wrap="square" lIns="0" tIns="0" rIns="0" bIns="0" anchor="t" anchorCtr="0">
            <a:spAutoFit/>
          </a:bodyPr>
          <a:lstStyle>
            <a:lvl1pPr marL="0" indent="0" algn="l">
              <a:lnSpc>
                <a:spcPct val="100000"/>
              </a:lnSpc>
              <a:buNone/>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2513102"/>
            <a:ext cx="2530800"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1868708"/>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2513102"/>
            <a:ext cx="2530800"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0488" y="1868708"/>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0488" y="2513102"/>
            <a:ext cx="2530475"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9" name="Text Placeholder 12" descr="H5 Title placeholder">
            <a:extLst>
              <a:ext uri="{FF2B5EF4-FFF2-40B4-BE49-F238E27FC236}">
                <a16:creationId xmlns:a16="http://schemas.microsoft.com/office/drawing/2014/main" id="{F00217CE-D0D9-6893-D4E0-92F36A9E2F66}"/>
              </a:ext>
            </a:extLst>
          </p:cNvPr>
          <p:cNvSpPr>
            <a:spLocks noGrp="1"/>
          </p:cNvSpPr>
          <p:nvPr>
            <p:ph type="body" sz="quarter" idx="21" hasCustomPrompt="1"/>
          </p:nvPr>
        </p:nvSpPr>
        <p:spPr>
          <a:xfrm>
            <a:off x="9315450" y="1868708"/>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5" name="Text Placeholder 5" descr="P2 Copy placeholder">
            <a:extLst>
              <a:ext uri="{FF2B5EF4-FFF2-40B4-BE49-F238E27FC236}">
                <a16:creationId xmlns:a16="http://schemas.microsoft.com/office/drawing/2014/main" id="{6B7FE0C7-3898-6593-7794-78FDB71F14A3}"/>
              </a:ext>
            </a:extLst>
          </p:cNvPr>
          <p:cNvSpPr>
            <a:spLocks noGrp="1"/>
          </p:cNvSpPr>
          <p:nvPr>
            <p:ph type="body" sz="quarter" idx="20" hasCustomPrompt="1"/>
          </p:nvPr>
        </p:nvSpPr>
        <p:spPr>
          <a:xfrm>
            <a:off x="9315450" y="2513102"/>
            <a:ext cx="2530475"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9457C1D0-CC73-977E-1B76-35332A46855F}"/>
              </a:ext>
            </a:extLst>
          </p:cNvPr>
          <p:cNvSpPr>
            <a:spLocks noGrp="1"/>
          </p:cNvSpPr>
          <p:nvPr>
            <p:ph type="sldNum" sz="quarter" idx="23"/>
          </p:nvPr>
        </p:nvSpPr>
        <p:spPr/>
        <p:txBody>
          <a:bodyPr/>
          <a:lstStyle/>
          <a:p>
            <a:fld id="{3D3F7771-BA92-784A-B6DD-D9CB8E3BB7BB}" type="slidenum">
              <a:rPr lang="en-GB" smtClean="0"/>
              <a:pPr/>
              <a:t>‹#›</a:t>
            </a:fld>
            <a:endParaRPr lang="en-GB"/>
          </a:p>
        </p:txBody>
      </p:sp>
      <p:sp>
        <p:nvSpPr>
          <p:cNvPr id="4" name="Footer Placeholder 3" descr="CONFIDENTIAL tag">
            <a:extLst>
              <a:ext uri="{FF2B5EF4-FFF2-40B4-BE49-F238E27FC236}">
                <a16:creationId xmlns:a16="http://schemas.microsoft.com/office/drawing/2014/main" id="{708D08F7-C375-BD53-0CDC-3419BA897F5B}"/>
              </a:ext>
            </a:extLst>
          </p:cNvPr>
          <p:cNvSpPr>
            <a:spLocks noGrp="1"/>
          </p:cNvSpPr>
          <p:nvPr>
            <p:ph type="ftr" sz="quarter" idx="22"/>
          </p:nvPr>
        </p:nvSpPr>
        <p:spPr/>
        <p:txBody>
          <a:bodyPr/>
          <a:lstStyle/>
          <a:p>
            <a:r>
              <a:rPr lang="en-GB"/>
              <a:t> </a:t>
            </a:r>
          </a:p>
        </p:txBody>
      </p:sp>
      <p:sp>
        <p:nvSpPr>
          <p:cNvPr id="10" name="TextBox 9">
            <a:extLst>
              <a:ext uri="{FF2B5EF4-FFF2-40B4-BE49-F238E27FC236}">
                <a16:creationId xmlns:a16="http://schemas.microsoft.com/office/drawing/2014/main" id="{88343E87-7ECE-35CB-091B-98FA2330D026}"/>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1630014505"/>
      </p:ext>
    </p:extLst>
  </p:cSld>
  <p:clrMapOvr>
    <a:masterClrMapping/>
  </p:clrMapOvr>
  <p:extLst>
    <p:ext uri="{DCECCB84-F9BA-43D5-87BE-67443E8EF086}">
      <p15:sldGuideLst xmlns:p15="http://schemas.microsoft.com/office/powerpoint/2012/main"/>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Column_J">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14" name="Picture Placeholder 18" descr="Image placeholder">
            <a:extLst>
              <a:ext uri="{FF2B5EF4-FFF2-40B4-BE49-F238E27FC236}">
                <a16:creationId xmlns:a16="http://schemas.microsoft.com/office/drawing/2014/main" id="{2943C5B8-2779-00AE-5FAA-A6236CF25039}"/>
              </a:ext>
            </a:extLst>
          </p:cNvPr>
          <p:cNvSpPr>
            <a:spLocks noGrp="1"/>
          </p:cNvSpPr>
          <p:nvPr>
            <p:ph type="pic" sz="quarter" idx="23" hasCustomPrompt="1"/>
          </p:nvPr>
        </p:nvSpPr>
        <p:spPr>
          <a:xfrm>
            <a:off x="684713"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1" name="Text Placeholder 12" descr="H5 Title placeholder">
            <a:extLst>
              <a:ext uri="{FF2B5EF4-FFF2-40B4-BE49-F238E27FC236}">
                <a16:creationId xmlns:a16="http://schemas.microsoft.com/office/drawing/2014/main" id="{88F38C89-C7D3-0AFD-67CD-44FE83221C19}"/>
              </a:ext>
            </a:extLst>
          </p:cNvPr>
          <p:cNvSpPr>
            <a:spLocks noGrp="1"/>
          </p:cNvSpPr>
          <p:nvPr>
            <p:ph type="body" sz="quarter" idx="29" hasCustomPrompt="1"/>
          </p:nvPr>
        </p:nvSpPr>
        <p:spPr>
          <a:xfrm>
            <a:off x="681037" y="2951312"/>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3593036"/>
            <a:ext cx="2530800"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7" name="Picture Placeholder 18" descr="Image placeholder">
            <a:extLst>
              <a:ext uri="{FF2B5EF4-FFF2-40B4-BE49-F238E27FC236}">
                <a16:creationId xmlns:a16="http://schemas.microsoft.com/office/drawing/2014/main" id="{32C66B8F-55CC-1A09-851E-FCDBB1C09323}"/>
              </a:ext>
            </a:extLst>
          </p:cNvPr>
          <p:cNvSpPr>
            <a:spLocks noGrp="1"/>
          </p:cNvSpPr>
          <p:nvPr>
            <p:ph type="pic" sz="quarter" idx="24" hasCustomPrompt="1"/>
          </p:nvPr>
        </p:nvSpPr>
        <p:spPr>
          <a:xfrm>
            <a:off x="3565524"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2951312"/>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3593036"/>
            <a:ext cx="2530800"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8" name="Picture Placeholder 18" descr="Image placeholder">
            <a:extLst>
              <a:ext uri="{FF2B5EF4-FFF2-40B4-BE49-F238E27FC236}">
                <a16:creationId xmlns:a16="http://schemas.microsoft.com/office/drawing/2014/main" id="{39B0A26F-BF86-3B4B-08FE-994BA26CA756}"/>
              </a:ext>
            </a:extLst>
          </p:cNvPr>
          <p:cNvSpPr>
            <a:spLocks noGrp="1"/>
          </p:cNvSpPr>
          <p:nvPr>
            <p:ph type="pic" sz="quarter" idx="25" hasCustomPrompt="1"/>
          </p:nvPr>
        </p:nvSpPr>
        <p:spPr>
          <a:xfrm>
            <a:off x="6440163"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0488" y="2951312"/>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0488" y="3593036"/>
            <a:ext cx="2530475"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9" name="Picture Placeholder 18" descr="Image placeholder">
            <a:extLst>
              <a:ext uri="{FF2B5EF4-FFF2-40B4-BE49-F238E27FC236}">
                <a16:creationId xmlns:a16="http://schemas.microsoft.com/office/drawing/2014/main" id="{CE5D408F-52B1-8D13-46C1-B661405FE101}"/>
              </a:ext>
            </a:extLst>
          </p:cNvPr>
          <p:cNvSpPr>
            <a:spLocks noGrp="1"/>
          </p:cNvSpPr>
          <p:nvPr>
            <p:ph type="pic" sz="quarter" idx="26" hasCustomPrompt="1"/>
          </p:nvPr>
        </p:nvSpPr>
        <p:spPr>
          <a:xfrm>
            <a:off x="9315125"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9" name="Text Placeholder 12" descr="H5 Title placeholder">
            <a:extLst>
              <a:ext uri="{FF2B5EF4-FFF2-40B4-BE49-F238E27FC236}">
                <a16:creationId xmlns:a16="http://schemas.microsoft.com/office/drawing/2014/main" id="{F00217CE-D0D9-6893-D4E0-92F36A9E2F66}"/>
              </a:ext>
            </a:extLst>
          </p:cNvPr>
          <p:cNvSpPr>
            <a:spLocks noGrp="1"/>
          </p:cNvSpPr>
          <p:nvPr>
            <p:ph type="body" sz="quarter" idx="21" hasCustomPrompt="1"/>
          </p:nvPr>
        </p:nvSpPr>
        <p:spPr>
          <a:xfrm>
            <a:off x="9315450" y="2951312"/>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5" name="Text Placeholder 5" descr="P2 Copy placeholder">
            <a:extLst>
              <a:ext uri="{FF2B5EF4-FFF2-40B4-BE49-F238E27FC236}">
                <a16:creationId xmlns:a16="http://schemas.microsoft.com/office/drawing/2014/main" id="{6B7FE0C7-3898-6593-7794-78FDB71F14A3}"/>
              </a:ext>
            </a:extLst>
          </p:cNvPr>
          <p:cNvSpPr>
            <a:spLocks noGrp="1"/>
          </p:cNvSpPr>
          <p:nvPr>
            <p:ph type="body" sz="quarter" idx="20" hasCustomPrompt="1"/>
          </p:nvPr>
        </p:nvSpPr>
        <p:spPr>
          <a:xfrm>
            <a:off x="9315450" y="3593036"/>
            <a:ext cx="2530475"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Slide Number Placeholder 20" descr="Slide number">
            <a:extLst>
              <a:ext uri="{FF2B5EF4-FFF2-40B4-BE49-F238E27FC236}">
                <a16:creationId xmlns:a16="http://schemas.microsoft.com/office/drawing/2014/main" id="{2EAAC47C-AB1A-CD81-A89F-ADE6D5D2E8F3}"/>
              </a:ext>
            </a:extLst>
          </p:cNvPr>
          <p:cNvSpPr>
            <a:spLocks noGrp="1"/>
          </p:cNvSpPr>
          <p:nvPr>
            <p:ph type="sldNum" sz="quarter" idx="28"/>
          </p:nvPr>
        </p:nvSpPr>
        <p:spPr/>
        <p:txBody>
          <a:bodyPr/>
          <a:lstStyle/>
          <a:p>
            <a:fld id="{3D3F7771-BA92-784A-B6DD-D9CB8E3BB7BB}" type="slidenum">
              <a:rPr lang="en-GB" smtClean="0"/>
              <a:pPr/>
              <a:t>‹#›</a:t>
            </a:fld>
            <a:endParaRPr lang="en-GB"/>
          </a:p>
        </p:txBody>
      </p:sp>
      <p:sp>
        <p:nvSpPr>
          <p:cNvPr id="10" name="Footer Placeholder 9" descr="CONFIDENTIAL tag">
            <a:extLst>
              <a:ext uri="{FF2B5EF4-FFF2-40B4-BE49-F238E27FC236}">
                <a16:creationId xmlns:a16="http://schemas.microsoft.com/office/drawing/2014/main" id="{35A223BB-2779-76F3-9824-43212664792B}"/>
              </a:ext>
            </a:extLst>
          </p:cNvPr>
          <p:cNvSpPr>
            <a:spLocks noGrp="1"/>
          </p:cNvSpPr>
          <p:nvPr>
            <p:ph type="ftr" sz="quarter" idx="27"/>
          </p:nvPr>
        </p:nvSpPr>
        <p:spPr/>
        <p:txBody>
          <a:bodyPr/>
          <a:lstStyle/>
          <a:p>
            <a:r>
              <a:rPr lang="en-GB"/>
              <a:t> </a:t>
            </a:r>
          </a:p>
        </p:txBody>
      </p:sp>
      <p:sp>
        <p:nvSpPr>
          <p:cNvPr id="4" name="TextBox 3">
            <a:extLst>
              <a:ext uri="{FF2B5EF4-FFF2-40B4-BE49-F238E27FC236}">
                <a16:creationId xmlns:a16="http://schemas.microsoft.com/office/drawing/2014/main" id="{C6EB42F0-0A7F-EBA6-BE1B-01962A21E92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image placeholders.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Click on the icon or drag an image into the container to add an image.</a:t>
            </a:r>
          </a:p>
        </p:txBody>
      </p:sp>
      <p:sp>
        <p:nvSpPr>
          <p:cNvPr id="12" name="TextBox 11">
            <a:extLst>
              <a:ext uri="{FF2B5EF4-FFF2-40B4-BE49-F238E27FC236}">
                <a16:creationId xmlns:a16="http://schemas.microsoft.com/office/drawing/2014/main" id="{95818232-22FA-1B9E-0E07-D1A5245F45A8}"/>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19083733"/>
      </p:ext>
    </p:extLst>
  </p:cSld>
  <p:clrMapOvr>
    <a:masterClrMapping/>
  </p:clrMapOvr>
  <p:extLst>
    <p:ext uri="{DCECCB84-F9BA-43D5-87BE-67443E8EF086}">
      <p15:sldGuideLst xmlns:p15="http://schemas.microsoft.com/office/powerpoint/2012/main"/>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Column_K">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20" name="Text Placeholder 19">
            <a:extLst>
              <a:ext uri="{FF2B5EF4-FFF2-40B4-BE49-F238E27FC236}">
                <a16:creationId xmlns:a16="http://schemas.microsoft.com/office/drawing/2014/main" id="{76387CB5-02AB-2C40-48B7-46D2E863A01A}"/>
              </a:ext>
              <a:ext uri="{C183D7F6-B498-43B3-948B-1728B52AA6E4}">
                <adec:decorative xmlns:adec="http://schemas.microsoft.com/office/drawing/2017/decorative" val="1"/>
              </a:ext>
            </a:extLst>
          </p:cNvPr>
          <p:cNvSpPr>
            <a:spLocks noGrp="1"/>
          </p:cNvSpPr>
          <p:nvPr>
            <p:ph type="body" sz="quarter" idx="24" hasCustomPrompt="1"/>
          </p:nvPr>
        </p:nvSpPr>
        <p:spPr>
          <a:xfrm>
            <a:off x="1663839"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28" name="Picture Placeholder 5" descr="Icon placeholder">
            <a:extLst>
              <a:ext uri="{FF2B5EF4-FFF2-40B4-BE49-F238E27FC236}">
                <a16:creationId xmlns:a16="http://schemas.microsoft.com/office/drawing/2014/main" id="{A399E905-D5FE-902A-A6C3-86519D32BA32}"/>
              </a:ext>
            </a:extLst>
          </p:cNvPr>
          <p:cNvSpPr>
            <a:spLocks noGrp="1" noChangeAspect="1"/>
          </p:cNvSpPr>
          <p:nvPr>
            <p:ph type="pic" sz="quarter" idx="10" hasCustomPrompt="1"/>
          </p:nvPr>
        </p:nvSpPr>
        <p:spPr>
          <a:xfrm>
            <a:off x="1729991"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 name="Text Placeholder 12" descr="H5 Title placeholder">
            <a:extLst>
              <a:ext uri="{FF2B5EF4-FFF2-40B4-BE49-F238E27FC236}">
                <a16:creationId xmlns:a16="http://schemas.microsoft.com/office/drawing/2014/main" id="{0E915CE4-55C6-E5AD-B7A3-958A9358422D}"/>
              </a:ext>
            </a:extLst>
          </p:cNvPr>
          <p:cNvSpPr>
            <a:spLocks noGrp="1"/>
          </p:cNvSpPr>
          <p:nvPr>
            <p:ph type="body" sz="quarter" idx="27" hasCustomPrompt="1"/>
          </p:nvPr>
        </p:nvSpPr>
        <p:spPr>
          <a:xfrm>
            <a:off x="681039"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330428"/>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Text Placeholder 19">
            <a:extLst>
              <a:ext uri="{FF2B5EF4-FFF2-40B4-BE49-F238E27FC236}">
                <a16:creationId xmlns:a16="http://schemas.microsoft.com/office/drawing/2014/main" id="{9B81E37D-C651-B03B-7CD2-2ED0BFFAC567}"/>
              </a:ext>
              <a:ext uri="{C183D7F6-B498-43B3-948B-1728B52AA6E4}">
                <adec:decorative xmlns:adec="http://schemas.microsoft.com/office/drawing/2017/decorative" val="1"/>
              </a:ext>
            </a:extLst>
          </p:cNvPr>
          <p:cNvSpPr>
            <a:spLocks noGrp="1"/>
          </p:cNvSpPr>
          <p:nvPr>
            <p:ph type="body" sz="quarter" idx="25" hasCustomPrompt="1"/>
          </p:nvPr>
        </p:nvSpPr>
        <p:spPr>
          <a:xfrm>
            <a:off x="4548324"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0" name="Picture Placeholder 5" descr="Icon placeholder">
            <a:extLst>
              <a:ext uri="{FF2B5EF4-FFF2-40B4-BE49-F238E27FC236}">
                <a16:creationId xmlns:a16="http://schemas.microsoft.com/office/drawing/2014/main" id="{D55683BA-E566-744A-F13A-505AC72C3E8D}"/>
              </a:ext>
            </a:extLst>
          </p:cNvPr>
          <p:cNvSpPr>
            <a:spLocks noGrp="1" noChangeAspect="1"/>
          </p:cNvSpPr>
          <p:nvPr>
            <p:ph type="pic" sz="quarter" idx="20" hasCustomPrompt="1"/>
          </p:nvPr>
        </p:nvSpPr>
        <p:spPr>
          <a:xfrm>
            <a:off x="4614476"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2" name="Text Placeholder 19">
            <a:extLst>
              <a:ext uri="{FF2B5EF4-FFF2-40B4-BE49-F238E27FC236}">
                <a16:creationId xmlns:a16="http://schemas.microsoft.com/office/drawing/2014/main" id="{3A8E7603-380A-167E-A22B-038C3182A9E8}"/>
              </a:ext>
              <a:ext uri="{C183D7F6-B498-43B3-948B-1728B52AA6E4}">
                <adec:decorative xmlns:adec="http://schemas.microsoft.com/office/drawing/2017/decorative" val="1"/>
              </a:ext>
            </a:extLst>
          </p:cNvPr>
          <p:cNvSpPr>
            <a:spLocks noGrp="1"/>
          </p:cNvSpPr>
          <p:nvPr>
            <p:ph type="body" sz="quarter" idx="26" hasCustomPrompt="1"/>
          </p:nvPr>
        </p:nvSpPr>
        <p:spPr>
          <a:xfrm>
            <a:off x="7428050"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2" name="Picture Placeholder 5" descr="Icon placeholder">
            <a:extLst>
              <a:ext uri="{FF2B5EF4-FFF2-40B4-BE49-F238E27FC236}">
                <a16:creationId xmlns:a16="http://schemas.microsoft.com/office/drawing/2014/main" id="{703A6983-F7FE-F5E0-DBEF-7A662101F1E8}"/>
              </a:ext>
            </a:extLst>
          </p:cNvPr>
          <p:cNvSpPr>
            <a:spLocks noGrp="1" noChangeAspect="1"/>
          </p:cNvSpPr>
          <p:nvPr>
            <p:ph type="pic" sz="quarter" idx="21" hasCustomPrompt="1"/>
          </p:nvPr>
        </p:nvSpPr>
        <p:spPr>
          <a:xfrm>
            <a:off x="7494202"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5250"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5250"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3" name="Text Placeholder 19">
            <a:extLst>
              <a:ext uri="{FF2B5EF4-FFF2-40B4-BE49-F238E27FC236}">
                <a16:creationId xmlns:a16="http://schemas.microsoft.com/office/drawing/2014/main" id="{6ADA1611-92C8-0649-9709-8B578D399AE2}"/>
              </a:ext>
              <a:ext uri="{C183D7F6-B498-43B3-948B-1728B52AA6E4}">
                <adec:decorative xmlns:adec="http://schemas.microsoft.com/office/drawing/2017/decorative" val="1"/>
              </a:ext>
            </a:extLst>
          </p:cNvPr>
          <p:cNvSpPr>
            <a:spLocks noGrp="1"/>
          </p:cNvSpPr>
          <p:nvPr>
            <p:ph type="body" sz="quarter" idx="28" hasCustomPrompt="1"/>
          </p:nvPr>
        </p:nvSpPr>
        <p:spPr>
          <a:xfrm>
            <a:off x="10310950"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9" name="Picture Placeholder 5" descr="Icon placeholder">
            <a:extLst>
              <a:ext uri="{FF2B5EF4-FFF2-40B4-BE49-F238E27FC236}">
                <a16:creationId xmlns:a16="http://schemas.microsoft.com/office/drawing/2014/main" id="{EC8444B6-40D6-AE3D-611A-C66044435079}"/>
              </a:ext>
            </a:extLst>
          </p:cNvPr>
          <p:cNvSpPr>
            <a:spLocks noGrp="1" noChangeAspect="1"/>
          </p:cNvSpPr>
          <p:nvPr>
            <p:ph type="pic" sz="quarter" idx="29" hasCustomPrompt="1"/>
          </p:nvPr>
        </p:nvSpPr>
        <p:spPr>
          <a:xfrm>
            <a:off x="10377102"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1" name="Text Placeholder 12" descr="H5 Title placeholder">
            <a:extLst>
              <a:ext uri="{FF2B5EF4-FFF2-40B4-BE49-F238E27FC236}">
                <a16:creationId xmlns:a16="http://schemas.microsoft.com/office/drawing/2014/main" id="{65A115A3-16B5-C911-D6F1-B41CB51928D5}"/>
              </a:ext>
            </a:extLst>
          </p:cNvPr>
          <p:cNvSpPr>
            <a:spLocks noGrp="1"/>
          </p:cNvSpPr>
          <p:nvPr>
            <p:ph type="body" sz="quarter" idx="30" hasCustomPrompt="1"/>
          </p:nvPr>
        </p:nvSpPr>
        <p:spPr>
          <a:xfrm>
            <a:off x="9328150"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12" name="Text Placeholder 5" descr="P2 Copy placeholder">
            <a:extLst>
              <a:ext uri="{FF2B5EF4-FFF2-40B4-BE49-F238E27FC236}">
                <a16:creationId xmlns:a16="http://schemas.microsoft.com/office/drawing/2014/main" id="{B53FE41D-7313-7324-7744-70757F8C8114}"/>
              </a:ext>
            </a:extLst>
          </p:cNvPr>
          <p:cNvSpPr>
            <a:spLocks noGrp="1"/>
          </p:cNvSpPr>
          <p:nvPr>
            <p:ph type="body" sz="quarter" idx="31" hasCustomPrompt="1"/>
          </p:nvPr>
        </p:nvSpPr>
        <p:spPr>
          <a:xfrm>
            <a:off x="9328150"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C2537FFD-F704-E7E5-C6AD-E03A42B6E778}"/>
              </a:ext>
            </a:extLst>
          </p:cNvPr>
          <p:cNvSpPr>
            <a:spLocks noGrp="1"/>
          </p:cNvSpPr>
          <p:nvPr>
            <p:ph type="sldNum" sz="quarter" idx="23"/>
          </p:nvPr>
        </p:nvSpPr>
        <p:spPr/>
        <p:txBody>
          <a:bodyPr/>
          <a:lstStyle/>
          <a:p>
            <a:fld id="{3D3F7771-BA92-784A-B6DD-D9CB8E3BB7BB}" type="slidenum">
              <a:rPr lang="en-GB" smtClean="0"/>
              <a:pPr/>
              <a:t>‹#›</a:t>
            </a:fld>
            <a:endParaRPr lang="en-GB"/>
          </a:p>
        </p:txBody>
      </p:sp>
      <p:sp>
        <p:nvSpPr>
          <p:cNvPr id="10" name="Footer Placeholder 9" descr="CONFIDENTIAL tag">
            <a:extLst>
              <a:ext uri="{FF2B5EF4-FFF2-40B4-BE49-F238E27FC236}">
                <a16:creationId xmlns:a16="http://schemas.microsoft.com/office/drawing/2014/main" id="{C43207FF-9677-6E85-7C7D-DB764EED6E69}"/>
              </a:ext>
            </a:extLst>
          </p:cNvPr>
          <p:cNvSpPr>
            <a:spLocks noGrp="1"/>
          </p:cNvSpPr>
          <p:nvPr>
            <p:ph type="ftr" sz="quarter" idx="22"/>
          </p:nvPr>
        </p:nvSpPr>
        <p:spPr/>
        <p:txBody>
          <a:bodyPr/>
          <a:lstStyle/>
          <a:p>
            <a:r>
              <a:rPr lang="en-GB"/>
              <a:t> </a:t>
            </a:r>
          </a:p>
        </p:txBody>
      </p:sp>
      <p:sp>
        <p:nvSpPr>
          <p:cNvPr id="4" name="TextBox 3">
            <a:extLst>
              <a:ext uri="{FF2B5EF4-FFF2-40B4-BE49-F238E27FC236}">
                <a16:creationId xmlns:a16="http://schemas.microsoft.com/office/drawing/2014/main" id="{51920695-907F-D996-56AD-440407B9267E}"/>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slide has a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15" name="TextBox 14">
            <a:extLst>
              <a:ext uri="{FF2B5EF4-FFF2-40B4-BE49-F238E27FC236}">
                <a16:creationId xmlns:a16="http://schemas.microsoft.com/office/drawing/2014/main" id="{D9FA329A-F6AA-32DE-A584-7F0749D8F272}"/>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072536357"/>
      </p:ext>
    </p:extLst>
  </p:cSld>
  <p:clrMapOvr>
    <a:masterClrMapping/>
  </p:clrMapOvr>
  <p:extLst>
    <p:ext uri="{DCECCB84-F9BA-43D5-87BE-67443E8EF086}">
      <p15:sldGuideLst xmlns:p15="http://schemas.microsoft.com/office/powerpoint/2012/main"/>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Agenda_C">
    <p:spTree>
      <p:nvGrpSpPr>
        <p:cNvPr id="1" name=""/>
        <p:cNvGrpSpPr/>
        <p:nvPr/>
      </p:nvGrpSpPr>
      <p:grpSpPr>
        <a:xfrm>
          <a:off x="0" y="0"/>
          <a:ext cx="0" cy="0"/>
          <a:chOff x="0" y="0"/>
          <a:chExt cx="0" cy="0"/>
        </a:xfrm>
      </p:grpSpPr>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60" name="Text Placeholder 59">
            <a:extLst>
              <a:ext uri="{FF2B5EF4-FFF2-40B4-BE49-F238E27FC236}">
                <a16:creationId xmlns:a16="http://schemas.microsoft.com/office/drawing/2014/main" id="{BA263877-9734-FEE4-C99A-7B65A2C82BEC}"/>
              </a:ext>
              <a:ext uri="{C183D7F6-B498-43B3-948B-1728B52AA6E4}">
                <adec:decorative xmlns:adec="http://schemas.microsoft.com/office/drawing/2017/decorative" val="1"/>
              </a:ext>
            </a:extLst>
          </p:cNvPr>
          <p:cNvSpPr>
            <a:spLocks noGrp="1" noChangeAspect="1"/>
          </p:cNvSpPr>
          <p:nvPr>
            <p:ph type="body" sz="quarter" idx="22" hasCustomPrompt="1"/>
          </p:nvPr>
        </p:nvSpPr>
        <p:spPr>
          <a:xfrm>
            <a:off x="6468567" y="136046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8" name="Picture Placeholder 5" descr="Icon placeholder">
            <a:extLst>
              <a:ext uri="{FF2B5EF4-FFF2-40B4-BE49-F238E27FC236}">
                <a16:creationId xmlns:a16="http://schemas.microsoft.com/office/drawing/2014/main" id="{835F36FE-1F46-A281-96AC-0D376621FA92}"/>
              </a:ext>
            </a:extLst>
          </p:cNvPr>
          <p:cNvSpPr>
            <a:spLocks noGrp="1" noChangeAspect="1"/>
          </p:cNvSpPr>
          <p:nvPr>
            <p:ph type="pic" sz="quarter" idx="21" hasCustomPrompt="1"/>
          </p:nvPr>
        </p:nvSpPr>
        <p:spPr>
          <a:xfrm>
            <a:off x="6535194" y="1426142"/>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6" name="Text Placeholder 8" descr="H5 List item placeholder">
            <a:extLst>
              <a:ext uri="{FF2B5EF4-FFF2-40B4-BE49-F238E27FC236}">
                <a16:creationId xmlns:a16="http://schemas.microsoft.com/office/drawing/2014/main" id="{E40A8051-CDDA-18F5-41B9-F038DD744E81}"/>
              </a:ext>
            </a:extLst>
          </p:cNvPr>
          <p:cNvSpPr>
            <a:spLocks noGrp="1"/>
          </p:cNvSpPr>
          <p:nvPr>
            <p:ph type="body" sz="quarter" idx="20" hasCustomPrompt="1"/>
          </p:nvPr>
        </p:nvSpPr>
        <p:spPr>
          <a:xfrm>
            <a:off x="7399337" y="151358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2" name="Text Placeholder 59">
            <a:extLst>
              <a:ext uri="{FF2B5EF4-FFF2-40B4-BE49-F238E27FC236}">
                <a16:creationId xmlns:a16="http://schemas.microsoft.com/office/drawing/2014/main" id="{A56834F7-8AC6-3D07-256D-E366570E7242}"/>
              </a:ext>
              <a:ext uri="{C183D7F6-B498-43B3-948B-1728B52AA6E4}">
                <adec:decorative xmlns:adec="http://schemas.microsoft.com/office/drawing/2017/decorative" val="1"/>
              </a:ext>
            </a:extLst>
          </p:cNvPr>
          <p:cNvSpPr>
            <a:spLocks noGrp="1" noChangeAspect="1"/>
          </p:cNvSpPr>
          <p:nvPr>
            <p:ph type="body" sz="quarter" idx="23" hasCustomPrompt="1"/>
          </p:nvPr>
        </p:nvSpPr>
        <p:spPr>
          <a:xfrm>
            <a:off x="6468567" y="2186832"/>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5" name="Picture Placeholder 5" descr="Icon placeholder">
            <a:extLst>
              <a:ext uri="{FF2B5EF4-FFF2-40B4-BE49-F238E27FC236}">
                <a16:creationId xmlns:a16="http://schemas.microsoft.com/office/drawing/2014/main" id="{AE22ED22-0253-F4C8-3E30-F432A99C96DD}"/>
              </a:ext>
            </a:extLst>
          </p:cNvPr>
          <p:cNvSpPr>
            <a:spLocks noGrp="1" noChangeAspect="1"/>
          </p:cNvSpPr>
          <p:nvPr>
            <p:ph type="pic" sz="quarter" idx="19" hasCustomPrompt="1"/>
          </p:nvPr>
        </p:nvSpPr>
        <p:spPr>
          <a:xfrm>
            <a:off x="6535194" y="2253459"/>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3" name="Text Placeholder 8" descr="H5 List item placeholder">
            <a:extLst>
              <a:ext uri="{FF2B5EF4-FFF2-40B4-BE49-F238E27FC236}">
                <a16:creationId xmlns:a16="http://schemas.microsoft.com/office/drawing/2014/main" id="{8E4E4E02-19F2-AC58-397E-8A1B3A96F410}"/>
              </a:ext>
            </a:extLst>
          </p:cNvPr>
          <p:cNvSpPr>
            <a:spLocks noGrp="1"/>
          </p:cNvSpPr>
          <p:nvPr>
            <p:ph type="body" sz="quarter" idx="18" hasCustomPrompt="1"/>
          </p:nvPr>
        </p:nvSpPr>
        <p:spPr>
          <a:xfrm>
            <a:off x="7399337" y="2338979"/>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5" name="Text Placeholder 59">
            <a:extLst>
              <a:ext uri="{FF2B5EF4-FFF2-40B4-BE49-F238E27FC236}">
                <a16:creationId xmlns:a16="http://schemas.microsoft.com/office/drawing/2014/main" id="{339211CF-9146-8133-1F7D-A791A9D9F589}"/>
              </a:ext>
              <a:ext uri="{C183D7F6-B498-43B3-948B-1728B52AA6E4}">
                <adec:decorative xmlns:adec="http://schemas.microsoft.com/office/drawing/2017/decorative" val="1"/>
              </a:ext>
            </a:extLst>
          </p:cNvPr>
          <p:cNvSpPr>
            <a:spLocks noGrp="1" noChangeAspect="1"/>
          </p:cNvSpPr>
          <p:nvPr>
            <p:ph type="body" sz="quarter" idx="24" hasCustomPrompt="1"/>
          </p:nvPr>
        </p:nvSpPr>
        <p:spPr>
          <a:xfrm>
            <a:off x="6468567" y="301852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6" name="Picture Placeholder 5" descr="Icon placeholder">
            <a:extLst>
              <a:ext uri="{FF2B5EF4-FFF2-40B4-BE49-F238E27FC236}">
                <a16:creationId xmlns:a16="http://schemas.microsoft.com/office/drawing/2014/main" id="{76FA499E-E44A-ABBC-B806-FDED7F639226}"/>
              </a:ext>
            </a:extLst>
          </p:cNvPr>
          <p:cNvSpPr>
            <a:spLocks noGrp="1" noChangeAspect="1"/>
          </p:cNvSpPr>
          <p:nvPr>
            <p:ph type="pic" sz="quarter" idx="10" hasCustomPrompt="1"/>
          </p:nvPr>
        </p:nvSpPr>
        <p:spPr>
          <a:xfrm>
            <a:off x="6535194" y="308515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8" descr="H5 List item placeholder">
            <a:extLst>
              <a:ext uri="{FF2B5EF4-FFF2-40B4-BE49-F238E27FC236}">
                <a16:creationId xmlns:a16="http://schemas.microsoft.com/office/drawing/2014/main" id="{5F7744CD-DABA-119E-C099-12C4461E51E0}"/>
              </a:ext>
            </a:extLst>
          </p:cNvPr>
          <p:cNvSpPr>
            <a:spLocks noGrp="1"/>
          </p:cNvSpPr>
          <p:nvPr>
            <p:ph type="body" sz="quarter" idx="28" hasCustomPrompt="1"/>
          </p:nvPr>
        </p:nvSpPr>
        <p:spPr>
          <a:xfrm>
            <a:off x="7399337" y="3170673"/>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59">
            <a:extLst>
              <a:ext uri="{FF2B5EF4-FFF2-40B4-BE49-F238E27FC236}">
                <a16:creationId xmlns:a16="http://schemas.microsoft.com/office/drawing/2014/main" id="{9148A255-BB4E-2CAD-E6FE-EB2E38957F88}"/>
              </a:ext>
              <a:ext uri="{C183D7F6-B498-43B3-948B-1728B52AA6E4}">
                <adec:decorative xmlns:adec="http://schemas.microsoft.com/office/drawing/2017/decorative" val="1"/>
              </a:ext>
            </a:extLst>
          </p:cNvPr>
          <p:cNvSpPr>
            <a:spLocks noGrp="1" noChangeAspect="1"/>
          </p:cNvSpPr>
          <p:nvPr>
            <p:ph type="body" sz="quarter" idx="25" hasCustomPrompt="1"/>
          </p:nvPr>
        </p:nvSpPr>
        <p:spPr>
          <a:xfrm>
            <a:off x="6468567" y="384219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4" name="Picture Placeholder 5" descr="Icon placeholder">
            <a:extLst>
              <a:ext uri="{FF2B5EF4-FFF2-40B4-BE49-F238E27FC236}">
                <a16:creationId xmlns:a16="http://schemas.microsoft.com/office/drawing/2014/main" id="{50815043-26DE-9CC3-5D56-BDFD0D725357}"/>
              </a:ext>
            </a:extLst>
          </p:cNvPr>
          <p:cNvSpPr>
            <a:spLocks noGrp="1" noChangeAspect="1"/>
          </p:cNvSpPr>
          <p:nvPr>
            <p:ph type="pic" sz="quarter" idx="14" hasCustomPrompt="1"/>
          </p:nvPr>
        </p:nvSpPr>
        <p:spPr>
          <a:xfrm>
            <a:off x="6535194" y="3908825"/>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7399337" y="399434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5" name="Text Placeholder 59">
            <a:extLst>
              <a:ext uri="{FF2B5EF4-FFF2-40B4-BE49-F238E27FC236}">
                <a16:creationId xmlns:a16="http://schemas.microsoft.com/office/drawing/2014/main" id="{F899BDDD-FA34-4BD5-83B8-723B0E22ED65}"/>
              </a:ext>
              <a:ext uri="{C183D7F6-B498-43B3-948B-1728B52AA6E4}">
                <adec:decorative xmlns:adec="http://schemas.microsoft.com/office/drawing/2017/decorative" val="1"/>
              </a:ext>
            </a:extLst>
          </p:cNvPr>
          <p:cNvSpPr>
            <a:spLocks noGrp="1" noChangeAspect="1"/>
          </p:cNvSpPr>
          <p:nvPr>
            <p:ph type="body" sz="quarter" idx="26" hasCustomPrompt="1"/>
          </p:nvPr>
        </p:nvSpPr>
        <p:spPr>
          <a:xfrm>
            <a:off x="6468567" y="466951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8" name="Picture Placeholder 5" descr="Icon placeholder">
            <a:extLst>
              <a:ext uri="{FF2B5EF4-FFF2-40B4-BE49-F238E27FC236}">
                <a16:creationId xmlns:a16="http://schemas.microsoft.com/office/drawing/2014/main" id="{014F2604-6C6C-9F95-0CAB-61B5E96DDDF8}"/>
              </a:ext>
            </a:extLst>
          </p:cNvPr>
          <p:cNvSpPr>
            <a:spLocks noGrp="1" noChangeAspect="1"/>
          </p:cNvSpPr>
          <p:nvPr>
            <p:ph type="pic" sz="quarter" idx="15" hasCustomPrompt="1"/>
          </p:nvPr>
        </p:nvSpPr>
        <p:spPr>
          <a:xfrm>
            <a:off x="6535194" y="473614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7399337" y="4823586"/>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6" name="Text Placeholder 59">
            <a:extLst>
              <a:ext uri="{FF2B5EF4-FFF2-40B4-BE49-F238E27FC236}">
                <a16:creationId xmlns:a16="http://schemas.microsoft.com/office/drawing/2014/main" id="{371F0CD2-4712-EB80-A7F7-8A574A1FDE01}"/>
              </a:ext>
              <a:ext uri="{C183D7F6-B498-43B3-948B-1728B52AA6E4}">
                <adec:decorative xmlns:adec="http://schemas.microsoft.com/office/drawing/2017/decorative" val="1"/>
              </a:ext>
            </a:extLst>
          </p:cNvPr>
          <p:cNvSpPr>
            <a:spLocks noGrp="1" noChangeAspect="1"/>
          </p:cNvSpPr>
          <p:nvPr>
            <p:ph type="body" sz="quarter" idx="27" hasCustomPrompt="1"/>
          </p:nvPr>
        </p:nvSpPr>
        <p:spPr>
          <a:xfrm>
            <a:off x="6468567" y="5496833"/>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14" name="Picture Placeholder 5" descr="Icon placeholder">
            <a:extLst>
              <a:ext uri="{FF2B5EF4-FFF2-40B4-BE49-F238E27FC236}">
                <a16:creationId xmlns:a16="http://schemas.microsoft.com/office/drawing/2014/main" id="{9A029191-4133-B628-1648-71128B750B0C}"/>
              </a:ext>
            </a:extLst>
          </p:cNvPr>
          <p:cNvSpPr>
            <a:spLocks noGrp="1" noChangeAspect="1"/>
          </p:cNvSpPr>
          <p:nvPr>
            <p:ph type="pic" sz="quarter" idx="16" hasCustomPrompt="1"/>
          </p:nvPr>
        </p:nvSpPr>
        <p:spPr>
          <a:xfrm>
            <a:off x="6535194" y="5563460"/>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7399337" y="5648980"/>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7" name="Footer Placeholder 6" descr="CONFIDENTIAL tag">
            <a:extLst>
              <a:ext uri="{FF2B5EF4-FFF2-40B4-BE49-F238E27FC236}">
                <a16:creationId xmlns:a16="http://schemas.microsoft.com/office/drawing/2014/main" id="{6902576F-7A92-FB11-119E-CDC8A63FFDF6}"/>
              </a:ext>
            </a:extLst>
          </p:cNvPr>
          <p:cNvSpPr>
            <a:spLocks noGrp="1"/>
          </p:cNvSpPr>
          <p:nvPr>
            <p:ph type="ftr" sz="quarter" idx="17"/>
          </p:nvPr>
        </p:nvSpPr>
        <p:spPr/>
        <p:txBody>
          <a:bodyPr/>
          <a:lstStyle/>
          <a:p>
            <a:r>
              <a:rPr lang="en-GB"/>
              <a:t> </a:t>
            </a:r>
          </a:p>
        </p:txBody>
      </p:sp>
      <p:sp>
        <p:nvSpPr>
          <p:cNvPr id="5" name="TextBox 4">
            <a:extLst>
              <a:ext uri="{FF2B5EF4-FFF2-40B4-BE49-F238E27FC236}">
                <a16:creationId xmlns:a16="http://schemas.microsoft.com/office/drawing/2014/main" id="{4DF8CB7F-6B3B-CF2E-D0D9-E939DBBE9DFA}"/>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slide has a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17" name="TextBox 16">
            <a:extLst>
              <a:ext uri="{FF2B5EF4-FFF2-40B4-BE49-F238E27FC236}">
                <a16:creationId xmlns:a16="http://schemas.microsoft.com/office/drawing/2014/main" id="{7F109193-20C6-CEC5-89CB-BAA6E46C5EA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Agenda’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12162213"/>
      </p:ext>
    </p:extLst>
  </p:cSld>
  <p:clrMapOvr>
    <a:masterClrMapping/>
  </p:clrMapOvr>
  <p:extLst>
    <p:ext uri="{DCECCB84-F9BA-43D5-87BE-67443E8EF086}">
      <p15:sldGuideLst xmlns:p15="http://schemas.microsoft.com/office/powerpoint/2012/main"/>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Closing_Slide">
    <p:spTree>
      <p:nvGrpSpPr>
        <p:cNvPr id="1" name=""/>
        <p:cNvGrpSpPr/>
        <p:nvPr/>
      </p:nvGrpSpPr>
      <p:grpSpPr>
        <a:xfrm>
          <a:off x="0" y="0"/>
          <a:ext cx="0" cy="0"/>
          <a:chOff x="0" y="0"/>
          <a:chExt cx="0" cy="0"/>
        </a:xfrm>
      </p:grpSpPr>
      <p:sp>
        <p:nvSpPr>
          <p:cNvPr id="2" name="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2736503"/>
            <a:ext cx="9240837" cy="692497"/>
          </a:xfrm>
          <a:prstGeom prst="rect">
            <a:avLst/>
          </a:prstGeom>
        </p:spPr>
        <p:txBody>
          <a:bodyPr wrap="square" lIns="0" tIns="0" rIns="0" bIns="0" anchor="b" anchorCtr="0">
            <a:spAutoFit/>
          </a:bodyPr>
          <a:lstStyle>
            <a:lvl1pPr algn="l">
              <a:lnSpc>
                <a:spcPct val="90000"/>
              </a:lnSpc>
              <a:defRPr sz="5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7" y="3560809"/>
            <a:ext cx="9240837" cy="374718"/>
          </a:xfrm>
          <a:prstGeom prst="rect">
            <a:avLst/>
          </a:prstGeom>
        </p:spPr>
        <p:txBody>
          <a:bodyPr wrap="square" lIns="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7" name="Text Placeholder 6" descr="P3 Copy placeholder">
            <a:extLst>
              <a:ext uri="{FF2B5EF4-FFF2-40B4-BE49-F238E27FC236}">
                <a16:creationId xmlns:a16="http://schemas.microsoft.com/office/drawing/2014/main" id="{C2B1C7E4-E676-0790-DB13-E7952E674EC9}"/>
              </a:ext>
            </a:extLst>
          </p:cNvPr>
          <p:cNvSpPr>
            <a:spLocks noGrp="1"/>
          </p:cNvSpPr>
          <p:nvPr>
            <p:ph type="body" sz="quarter" idx="17" hasCustomPrompt="1"/>
          </p:nvPr>
        </p:nvSpPr>
        <p:spPr>
          <a:xfrm>
            <a:off x="681038" y="5999163"/>
            <a:ext cx="8634412" cy="218586"/>
          </a:xfrm>
          <a:prstGeom prst="rect">
            <a:avLst/>
          </a:prstGeom>
        </p:spPr>
        <p:txBody>
          <a:bodyPr lIns="0" tIns="0" rIns="0" bIns="0" anchor="b" anchorCtr="0"/>
          <a:lstStyle>
            <a:lvl1pPr marL="0" indent="0">
              <a:buNone/>
              <a:defRPr sz="1400">
                <a:solidFill>
                  <a:schemeClr val="bg1"/>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GB"/>
              <a:t>P3 Copy</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122295841"/>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6" Type="http://schemas.openxmlformats.org/officeDocument/2006/relationships/image" Target="../media/image15.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theme" Target="../theme/theme2.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6" Type="http://schemas.openxmlformats.org/officeDocument/2006/relationships/image" Target="../media/image15.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theme" Target="../theme/theme3.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6" Type="http://schemas.openxmlformats.org/officeDocument/2006/relationships/image" Target="../media/image15.png"/><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theme" Target="../theme/theme4.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2" Type="http://schemas.openxmlformats.org/officeDocument/2006/relationships/slideLayout" Target="../slideLayouts/slideLayout59.xml"/><Relationship Id="rId16" Type="http://schemas.openxmlformats.org/officeDocument/2006/relationships/image" Target="../media/image15.png"/><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theme" Target="../theme/theme5.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9.xml"/><Relationship Id="rId13" Type="http://schemas.openxmlformats.org/officeDocument/2006/relationships/slideLayout" Target="../slideLayouts/slideLayout84.xml"/><Relationship Id="rId18" Type="http://schemas.openxmlformats.org/officeDocument/2006/relationships/slideLayout" Target="../slideLayouts/slideLayout89.xml"/><Relationship Id="rId26" Type="http://schemas.openxmlformats.org/officeDocument/2006/relationships/slideLayout" Target="../slideLayouts/slideLayout97.xml"/><Relationship Id="rId3" Type="http://schemas.openxmlformats.org/officeDocument/2006/relationships/slideLayout" Target="../slideLayouts/slideLayout74.xml"/><Relationship Id="rId21" Type="http://schemas.openxmlformats.org/officeDocument/2006/relationships/slideLayout" Target="../slideLayouts/slideLayout92.xml"/><Relationship Id="rId7" Type="http://schemas.openxmlformats.org/officeDocument/2006/relationships/slideLayout" Target="../slideLayouts/slideLayout78.xml"/><Relationship Id="rId12" Type="http://schemas.openxmlformats.org/officeDocument/2006/relationships/slideLayout" Target="../slideLayouts/slideLayout83.xml"/><Relationship Id="rId17" Type="http://schemas.openxmlformats.org/officeDocument/2006/relationships/slideLayout" Target="../slideLayouts/slideLayout88.xml"/><Relationship Id="rId25" Type="http://schemas.openxmlformats.org/officeDocument/2006/relationships/slideLayout" Target="../slideLayouts/slideLayout96.xml"/><Relationship Id="rId2" Type="http://schemas.openxmlformats.org/officeDocument/2006/relationships/slideLayout" Target="../slideLayouts/slideLayout73.xml"/><Relationship Id="rId16" Type="http://schemas.openxmlformats.org/officeDocument/2006/relationships/slideLayout" Target="../slideLayouts/slideLayout87.xml"/><Relationship Id="rId20" Type="http://schemas.openxmlformats.org/officeDocument/2006/relationships/slideLayout" Target="../slideLayouts/slideLayout91.xml"/><Relationship Id="rId29" Type="http://schemas.openxmlformats.org/officeDocument/2006/relationships/theme" Target="../theme/theme6.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24" Type="http://schemas.openxmlformats.org/officeDocument/2006/relationships/slideLayout" Target="../slideLayouts/slideLayout95.xml"/><Relationship Id="rId5" Type="http://schemas.openxmlformats.org/officeDocument/2006/relationships/slideLayout" Target="../slideLayouts/slideLayout76.xml"/><Relationship Id="rId15" Type="http://schemas.openxmlformats.org/officeDocument/2006/relationships/slideLayout" Target="../slideLayouts/slideLayout86.xml"/><Relationship Id="rId23" Type="http://schemas.openxmlformats.org/officeDocument/2006/relationships/slideLayout" Target="../slideLayouts/slideLayout94.xml"/><Relationship Id="rId28" Type="http://schemas.openxmlformats.org/officeDocument/2006/relationships/slideLayout" Target="../slideLayouts/slideLayout99.xml"/><Relationship Id="rId10" Type="http://schemas.openxmlformats.org/officeDocument/2006/relationships/slideLayout" Target="../slideLayouts/slideLayout81.xml"/><Relationship Id="rId19" Type="http://schemas.openxmlformats.org/officeDocument/2006/relationships/slideLayout" Target="../slideLayouts/slideLayout90.xml"/><Relationship Id="rId4" Type="http://schemas.openxmlformats.org/officeDocument/2006/relationships/slideLayout" Target="../slideLayouts/slideLayout75.xml"/><Relationship Id="rId9" Type="http://schemas.openxmlformats.org/officeDocument/2006/relationships/slideLayout" Target="../slideLayouts/slideLayout80.xml"/><Relationship Id="rId14" Type="http://schemas.openxmlformats.org/officeDocument/2006/relationships/slideLayout" Target="../slideLayouts/slideLayout85.xml"/><Relationship Id="rId22" Type="http://schemas.openxmlformats.org/officeDocument/2006/relationships/slideLayout" Target="../slideLayouts/slideLayout93.xml"/><Relationship Id="rId27" Type="http://schemas.openxmlformats.org/officeDocument/2006/relationships/slideLayout" Target="../slideLayouts/slideLayout98.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01.xml"/><Relationship Id="rId1" Type="http://schemas.openxmlformats.org/officeDocument/2006/relationships/slideLayout" Target="../slideLayouts/slideLayout100.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104.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slideLayout" Target="../slideLayouts/slideLayout117.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slideLayout" Target="../slideLayouts/slideLayout116.xml"/><Relationship Id="rId17" Type="http://schemas.openxmlformats.org/officeDocument/2006/relationships/theme" Target="../theme/theme9.xml"/><Relationship Id="rId2" Type="http://schemas.openxmlformats.org/officeDocument/2006/relationships/slideLayout" Target="../slideLayouts/slideLayout106.xml"/><Relationship Id="rId16" Type="http://schemas.openxmlformats.org/officeDocument/2006/relationships/slideLayout" Target="../slideLayouts/slideLayout120.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5" Type="http://schemas.openxmlformats.org/officeDocument/2006/relationships/slideLayout" Target="../slideLayouts/slideLayout119.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 Id="rId14" Type="http://schemas.openxmlformats.org/officeDocument/2006/relationships/slideLayout" Target="../slideLayouts/slideLayout118.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0.xml"/><Relationship Id="rId1" Type="http://schemas.openxmlformats.org/officeDocument/2006/relationships/slideLayout" Target="../slideLayouts/slideLayout1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494A6E2C-C546-42FF-B2D1-8D7CF5D2E002}"/>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pic>
        <p:nvPicPr>
          <p:cNvPr id="12" name="Picture 11">
            <a:extLst>
              <a:ext uri="{FF2B5EF4-FFF2-40B4-BE49-F238E27FC236}">
                <a16:creationId xmlns:a16="http://schemas.microsoft.com/office/drawing/2014/main" id="{29FBEBF7-E665-7448-9B17-C8E248F4FEC7}"/>
              </a:ext>
            </a:extLst>
          </p:cNvPr>
          <p:cNvPicPr>
            <a:picLocks noChangeAspect="1"/>
          </p:cNvPicPr>
          <p:nvPr userDrawn="1"/>
        </p:nvPicPr>
        <p:blipFill>
          <a:blip r:embed="rId17"/>
          <a:stretch>
            <a:fillRect/>
          </a:stretch>
        </p:blipFill>
        <p:spPr>
          <a:xfrm>
            <a:off x="529683" y="5665862"/>
            <a:ext cx="1454313" cy="874793"/>
          </a:xfrm>
          <a:prstGeom prst="rect">
            <a:avLst/>
          </a:prstGeom>
        </p:spPr>
      </p:pic>
    </p:spTree>
    <p:extLst>
      <p:ext uri="{BB962C8B-B14F-4D97-AF65-F5344CB8AC3E}">
        <p14:creationId xmlns:p14="http://schemas.microsoft.com/office/powerpoint/2010/main" val="185892989"/>
      </p:ext>
    </p:extLst>
  </p:cSld>
  <p:clrMap bg1="lt1" tx1="dk1" bg2="lt2" tx2="dk2" accent1="accent1" accent2="accent2" accent3="accent3" accent4="accent4" accent5="accent5" accent6="accent6" hlink="hlink" folHlink="folHlink"/>
  <p:sldLayoutIdLst>
    <p:sldLayoutId id="2147483750" r:id="rId1"/>
    <p:sldLayoutId id="2147483859" r:id="rId2"/>
    <p:sldLayoutId id="2147483937"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 id="2147483936" r:id="rId13"/>
    <p:sldLayoutId id="2147483869" r:id="rId14"/>
    <p:sldLayoutId id="2147483938"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16816A08-FDA3-4B22-8791-3EB519EA5E8C}"/>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408734051"/>
      </p:ext>
    </p:extLst>
  </p:cSld>
  <p:clrMap bg1="lt1" tx1="dk1" bg2="lt2" tx2="dk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 id="2147483963" r:id="rId12"/>
    <p:sldLayoutId id="2147483964" r:id="rId13"/>
    <p:sldLayoutId id="2147483965"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E55232D-C213-4182-A336-F3320FE63BFA}"/>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3428366083"/>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 id="2147483978" r:id="rId12"/>
    <p:sldLayoutId id="2147483979" r:id="rId13"/>
    <p:sldLayoutId id="2147483980"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0D1D5BDB-96ED-4662-8788-7584D9E97B16}"/>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375712592"/>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 id="2147483993" r:id="rId12"/>
    <p:sldLayoutId id="2147483994" r:id="rId13"/>
    <p:sldLayoutId id="2147483995"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04D8B4FE-6CB0-452C-8361-74F11F92A8B4}"/>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546193731"/>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 id="2147484008" r:id="rId12"/>
    <p:sldLayoutId id="2147484009" r:id="rId13"/>
    <p:sldLayoutId id="2147484010"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6565743A-EA17-FF72-BD30-7D10CAA5948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22F9527-B0B5-A5DD-3F32-F0F15AB62B46}"/>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4" name="TextBox 3">
            <a:extLst>
              <a:ext uri="{FF2B5EF4-FFF2-40B4-BE49-F238E27FC236}">
                <a16:creationId xmlns:a16="http://schemas.microsoft.com/office/drawing/2014/main" id="{F1C90D68-E82B-D459-B3CE-29B0B717579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5"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6158D4F-970A-4762-A46A-99CF435785E1}"/>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3358532428"/>
      </p:ext>
    </p:extLst>
  </p:cSld>
  <p:clrMap bg1="lt1" tx1="dk1" bg2="lt2" tx2="dk2" accent1="accent1" accent2="accent2" accent3="accent3" accent4="accent4" accent5="accent5" accent6="accent6" hlink="hlink" folHlink="folHlink"/>
  <p:sldLayoutIdLst>
    <p:sldLayoutId id="2147483712" r:id="rId1"/>
    <p:sldLayoutId id="2147483914" r:id="rId2"/>
    <p:sldLayoutId id="2147483946" r:id="rId3"/>
    <p:sldLayoutId id="2147483915" r:id="rId4"/>
    <p:sldLayoutId id="2147483916" r:id="rId5"/>
    <p:sldLayoutId id="2147483917" r:id="rId6"/>
    <p:sldLayoutId id="2147483918" r:id="rId7"/>
    <p:sldLayoutId id="2147483919" r:id="rId8"/>
    <p:sldLayoutId id="2147483920" r:id="rId9"/>
    <p:sldLayoutId id="2147483921" r:id="rId10"/>
    <p:sldLayoutId id="2147483922" r:id="rId11"/>
    <p:sldLayoutId id="2147483923" r:id="rId12"/>
    <p:sldLayoutId id="2147483924" r:id="rId13"/>
    <p:sldLayoutId id="2147483947" r:id="rId14"/>
    <p:sldLayoutId id="2147483735" r:id="rId15"/>
    <p:sldLayoutId id="2147483925" r:id="rId16"/>
    <p:sldLayoutId id="2147483948" r:id="rId17"/>
    <p:sldLayoutId id="2147483926" r:id="rId18"/>
    <p:sldLayoutId id="2147483927" r:id="rId19"/>
    <p:sldLayoutId id="2147483928" r:id="rId20"/>
    <p:sldLayoutId id="2147483929" r:id="rId21"/>
    <p:sldLayoutId id="2147483930" r:id="rId22"/>
    <p:sldLayoutId id="2147483931" r:id="rId23"/>
    <p:sldLayoutId id="2147483932" r:id="rId24"/>
    <p:sldLayoutId id="2147483933" r:id="rId25"/>
    <p:sldLayoutId id="2147483934" r:id="rId26"/>
    <p:sldLayoutId id="2147483949" r:id="rId27"/>
    <p:sldLayoutId id="2147483935" r:id="rId2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ooter Placeholder 1" descr="CONFIDENTIAL tag">
            <a:extLst>
              <a:ext uri="{FF2B5EF4-FFF2-40B4-BE49-F238E27FC236}">
                <a16:creationId xmlns:a16="http://schemas.microsoft.com/office/drawing/2014/main" id="{60CA8C36-EE56-5679-48A6-D17411081F0C}"/>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D0420DC2-0ECB-48E6-A41B-C85FA7422D47}"/>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4293134013"/>
      </p:ext>
    </p:extLst>
  </p:cSld>
  <p:clrMap bg1="lt1" tx1="dk1" bg2="lt2" tx2="dk2" accent1="accent1" accent2="accent2" accent3="accent3" accent4="accent4" accent5="accent5" accent6="accent6" hlink="hlink" folHlink="folHlink"/>
  <p:sldLayoutIdLst>
    <p:sldLayoutId id="2147483664" r:id="rId1"/>
    <p:sldLayoutId id="2147483663"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1" descr="CONFIDENTIAL tag">
            <a:extLst>
              <a:ext uri="{FF2B5EF4-FFF2-40B4-BE49-F238E27FC236}">
                <a16:creationId xmlns:a16="http://schemas.microsoft.com/office/drawing/2014/main" id="{900DA97D-703A-BFF2-9289-E5A35A4AAA3A}"/>
              </a:ext>
            </a:extLst>
          </p:cNvPr>
          <p:cNvSpPr>
            <a:spLocks noGrp="1"/>
          </p:cNvSpPr>
          <p:nvPr>
            <p:ph type="ftr" sz="quarter" idx="3"/>
          </p:nvPr>
        </p:nvSpPr>
        <p:spPr>
          <a:xfrm>
            <a:off x="5138739"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F79021B6-FADB-4E0D-A74D-9775176C5CAD}"/>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1448226778"/>
      </p:ext>
    </p:extLst>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ooter Placeholder 1" descr="CONFIDENTIAL tag">
            <a:extLst>
              <a:ext uri="{FF2B5EF4-FFF2-40B4-BE49-F238E27FC236}">
                <a16:creationId xmlns:a16="http://schemas.microsoft.com/office/drawing/2014/main" id="{8EA9C582-C45A-3DDD-D8A5-E200C463E562}"/>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4" name="Slide Number Placeholder 3" descr="Slide number">
            <a:extLst>
              <a:ext uri="{FF2B5EF4-FFF2-40B4-BE49-F238E27FC236}">
                <a16:creationId xmlns:a16="http://schemas.microsoft.com/office/drawing/2014/main" id="{A0E75FB0-686D-FE9A-726C-576077C11197}"/>
              </a:ext>
            </a:extLst>
          </p:cNvPr>
          <p:cNvSpPr>
            <a:spLocks noGrp="1"/>
          </p:cNvSpPr>
          <p:nvPr>
            <p:ph type="sldNum" sz="quarter" idx="4"/>
          </p:nvPr>
        </p:nvSpPr>
        <p:spPr>
          <a:xfrm>
            <a:off x="11496725" y="5959892"/>
            <a:ext cx="349200" cy="349200"/>
          </a:xfrm>
          <a:prstGeom prst="ellipse">
            <a:avLst/>
          </a:prstGeom>
          <a:ln w="38100">
            <a:solidFill>
              <a:schemeClr val="accent1"/>
            </a:solidFill>
          </a:ln>
        </p:spPr>
        <p:txBody>
          <a:bodyPr vert="horz" lIns="0" tIns="0" rIns="0" bIns="0" rtlCol="0" anchor="ctr"/>
          <a:lstStyle>
            <a:lvl1pPr algn="ctr">
              <a:defRPr sz="1000">
                <a:solidFill>
                  <a:schemeClr val="accent1"/>
                </a:solidFill>
              </a:defRPr>
            </a:lvl1pPr>
          </a:lstStyle>
          <a:p>
            <a:fld id="{3D3F7771-BA92-784A-B6DD-D9CB8E3BB7BB}" type="slidenum">
              <a:rPr lang="en-GB" smtClean="0"/>
              <a:pPr/>
              <a:t>‹#›</a:t>
            </a:fld>
            <a:endParaRPr lang="en-GB"/>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F2625EB-413A-4F0D-AC73-08BF356B9ED4}"/>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688047395"/>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30" r:id="rId3"/>
    <p:sldLayoutId id="2147483829" r:id="rId4"/>
    <p:sldLayoutId id="2147483832" r:id="rId5"/>
    <p:sldLayoutId id="2147483672" r:id="rId6"/>
    <p:sldLayoutId id="2147483858" r:id="rId7"/>
    <p:sldLayoutId id="2147483667" r:id="rId8"/>
    <p:sldLayoutId id="2147483857" r:id="rId9"/>
    <p:sldLayoutId id="2147483669" r:id="rId10"/>
    <p:sldLayoutId id="2147483670" r:id="rId11"/>
    <p:sldLayoutId id="2147483668" r:id="rId12"/>
    <p:sldLayoutId id="2147483673" r:id="rId13"/>
    <p:sldLayoutId id="2147483674" r:id="rId14"/>
    <p:sldLayoutId id="2147483950" r:id="rId15"/>
    <p:sldLayoutId id="2147484011"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2" name="TextBox 1">
            <a:extLst>
              <a:ext uri="{FF2B5EF4-FFF2-40B4-BE49-F238E27FC236}">
                <a16:creationId xmlns:a16="http://schemas.microsoft.com/office/drawing/2014/main" id="{20CFA17B-0B20-7B65-C1AE-00059B7CC745}"/>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
        <p:nvSpPr>
          <p:cNvPr id="4"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ECDC7C32-CD4A-4641-9FB4-399E0CDB266E}"/>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pic>
        <p:nvPicPr>
          <p:cNvPr id="7" name="Picture 6">
            <a:extLst>
              <a:ext uri="{FF2B5EF4-FFF2-40B4-BE49-F238E27FC236}">
                <a16:creationId xmlns:a16="http://schemas.microsoft.com/office/drawing/2014/main" id="{34E58121-2E64-560E-2616-EC4E23889C50}"/>
              </a:ext>
            </a:extLst>
          </p:cNvPr>
          <p:cNvPicPr>
            <a:picLocks noChangeAspect="1"/>
          </p:cNvPicPr>
          <p:nvPr userDrawn="1"/>
        </p:nvPicPr>
        <p:blipFill>
          <a:blip r:embed="rId3"/>
          <a:stretch>
            <a:fillRect/>
          </a:stretch>
        </p:blipFill>
        <p:spPr>
          <a:xfrm>
            <a:off x="10334167" y="5331062"/>
            <a:ext cx="1484668" cy="893052"/>
          </a:xfrm>
          <a:prstGeom prst="rect">
            <a:avLst/>
          </a:prstGeom>
        </p:spPr>
      </p:pic>
    </p:spTree>
    <p:extLst>
      <p:ext uri="{BB962C8B-B14F-4D97-AF65-F5344CB8AC3E}">
        <p14:creationId xmlns:p14="http://schemas.microsoft.com/office/powerpoint/2010/main" val="2642257625"/>
      </p:ext>
    </p:extLst>
  </p:cSld>
  <p:clrMap bg1="lt1" tx1="dk1" bg2="lt2" tx2="dk2" accent1="accent1" accent2="accent2" accent3="accent3" accent4="accent4" accent5="accent5" accent6="accent6" hlink="hlink" folHlink="folHlink"/>
  <p:sldLayoutIdLst>
    <p:sldLayoutId id="2147483748"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xml"/><Relationship Id="rId1" Type="http://schemas.openxmlformats.org/officeDocument/2006/relationships/slideLayout" Target="../slideLayouts/slideLayout113.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hmrc-charter/the-hmrc-charter" TargetMode="External"/><Relationship Id="rId2" Type="http://schemas.openxmlformats.org/officeDocument/2006/relationships/notesSlide" Target="../notesSlides/notesSlide3.xml"/><Relationship Id="rId1" Type="http://schemas.openxmlformats.org/officeDocument/2006/relationships/slideLayout" Target="../slideLayouts/slideLayout111.xml"/><Relationship Id="rId4" Type="http://schemas.openxmlformats.org/officeDocument/2006/relationships/image" Target="../media/image32.png"/></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uidance/corporation-tax-research-and-development-rd-relief" TargetMode="External"/><Relationship Id="rId2" Type="http://schemas.openxmlformats.org/officeDocument/2006/relationships/notesSlide" Target="../notesSlides/notesSlide4.xml"/><Relationship Id="rId1" Type="http://schemas.openxmlformats.org/officeDocument/2006/relationships/slideLayout" Target="../slideLayouts/slideLayout114.xml"/><Relationship Id="rId5" Type="http://schemas.openxmlformats.org/officeDocument/2006/relationships/image" Target="../media/image33.jpeg"/><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114.xml"/><Relationship Id="rId4" Type="http://schemas.openxmlformats.org/officeDocument/2006/relationships/hyperlink" Target="https://www.gov.uk/government/publications/the-7-principles-of-public-life"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113.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nationality-rules" TargetMode="External"/><Relationship Id="rId2" Type="http://schemas.openxmlformats.org/officeDocument/2006/relationships/notesSlide" Target="../notesSlides/notesSlide7.xml"/><Relationship Id="rId1" Type="http://schemas.openxmlformats.org/officeDocument/2006/relationships/slideLayout" Target="../slideLayouts/slideLayout113.xml"/><Relationship Id="rId4" Type="http://schemas.openxmlformats.org/officeDocument/2006/relationships/hyperlink" Target="https://www.gov.uk/government/organisations/uk-visas-and-immigration"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119.xml"/><Relationship Id="rId6" Type="http://schemas.openxmlformats.org/officeDocument/2006/relationships/image" Target="../media/image37.svg"/><Relationship Id="rId5" Type="http://schemas.openxmlformats.org/officeDocument/2006/relationships/image" Target="../media/image36.png"/><Relationship Id="rId10" Type="http://schemas.openxmlformats.org/officeDocument/2006/relationships/hyperlink" Target="https://www.gov.uk/government/publications/united-kingdom-security-vetting-clearance-levels/national-security-vetting-clearance-levels#baseline-personnel-security-standard-bpss" TargetMode="External"/><Relationship Id="rId4" Type="http://schemas.openxmlformats.org/officeDocument/2006/relationships/image" Target="../media/image35.svg"/><Relationship Id="rId9" Type="http://schemas.openxmlformats.org/officeDocument/2006/relationships/hyperlink" Target="mailto:scs.resourcing@hmrc.gov.uk"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civil-service-careers.gov.uk/disability-confident-scheme/" TargetMode="External"/><Relationship Id="rId2" Type="http://schemas.openxmlformats.org/officeDocument/2006/relationships/notesSlide" Target="../notesSlides/notesSlide9.xml"/><Relationship Id="rId1" Type="http://schemas.openxmlformats.org/officeDocument/2006/relationships/slideLayout" Target="../slideLayouts/slideLayout113.xml"/><Relationship Id="rId4" Type="http://schemas.openxmlformats.org/officeDocument/2006/relationships/hyperlink" Target="https://www.gov.uk/government/publications/data-protection-act-dpa-information-hm-revenue-and-customs-hold-about-you"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mailto:scs.resourcing@hmrc.gov.uk" TargetMode="External"/><Relationship Id="rId2" Type="http://schemas.openxmlformats.org/officeDocument/2006/relationships/notesSlide" Target="../notesSlides/notesSlide10.xml"/><Relationship Id="rId1" Type="http://schemas.openxmlformats.org/officeDocument/2006/relationships/slideLayout" Target="../slideLayouts/slideLayout121.xml"/><Relationship Id="rId5" Type="http://schemas.openxmlformats.org/officeDocument/2006/relationships/slide" Target="slide2.xml"/><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30">
            <a:extLst>
              <a:ext uri="{FF2B5EF4-FFF2-40B4-BE49-F238E27FC236}">
                <a16:creationId xmlns:a16="http://schemas.microsoft.com/office/drawing/2014/main" id="{A45E835C-8ECF-1712-1603-FAB9633BF6A8}"/>
              </a:ext>
            </a:extLst>
          </p:cNvPr>
          <p:cNvSpPr>
            <a:spLocks noGrp="1"/>
          </p:cNvSpPr>
          <p:nvPr>
            <p:ph type="ctrTitle"/>
          </p:nvPr>
        </p:nvSpPr>
        <p:spPr>
          <a:xfrm>
            <a:off x="530208" y="783467"/>
            <a:ext cx="6417347" cy="3447098"/>
          </a:xfrm>
        </p:spPr>
        <p:txBody>
          <a:bodyPr/>
          <a:lstStyle/>
          <a:p>
            <a:pPr>
              <a:lnSpc>
                <a:spcPct val="100000"/>
              </a:lnSpc>
            </a:pPr>
            <a:r>
              <a:rPr lang="en-GB" sz="3200">
                <a:latin typeface="Arial"/>
                <a:cs typeface="Arial"/>
              </a:rPr>
              <a:t>Independent Advisors, </a:t>
            </a:r>
            <a:br>
              <a:rPr lang="en-GB" sz="3200">
                <a:latin typeface="Arial"/>
                <a:cs typeface="Arial"/>
              </a:rPr>
            </a:br>
            <a:r>
              <a:rPr lang="en-GB" sz="3200">
                <a:latin typeface="Arial"/>
                <a:cs typeface="Arial"/>
              </a:rPr>
              <a:t>Expert Advisory Panel</a:t>
            </a:r>
            <a:br>
              <a:rPr lang="en-GB" sz="3200">
                <a:latin typeface="Arial"/>
                <a:cs typeface="Arial"/>
              </a:rPr>
            </a:br>
            <a:br>
              <a:rPr lang="en-GB" sz="3200">
                <a:latin typeface="Arial"/>
                <a:cs typeface="Arial"/>
              </a:rPr>
            </a:br>
            <a:r>
              <a:rPr lang="en-GB" sz="3200">
                <a:latin typeface="Arial"/>
                <a:cs typeface="Arial"/>
              </a:rPr>
              <a:t>HMRC Research &amp; </a:t>
            </a:r>
            <a:br>
              <a:rPr lang="en-GB" sz="3200">
                <a:latin typeface="Arial"/>
                <a:cs typeface="Arial"/>
              </a:rPr>
            </a:br>
            <a:r>
              <a:rPr lang="en-GB" sz="3200">
                <a:latin typeface="Arial"/>
                <a:cs typeface="Arial"/>
              </a:rPr>
              <a:t>Development Tax Reliefs</a:t>
            </a:r>
            <a:br>
              <a:rPr lang="en-GB" sz="3200">
                <a:latin typeface="Arial"/>
                <a:cs typeface="Arial"/>
              </a:rPr>
            </a:br>
            <a:br>
              <a:rPr lang="en-GB" sz="3200">
                <a:latin typeface="Arial"/>
                <a:cs typeface="Arial"/>
              </a:rPr>
            </a:br>
            <a:endParaRPr lang="en-GB" sz="3200">
              <a:latin typeface="Arial"/>
              <a:cs typeface="Arial"/>
            </a:endParaRPr>
          </a:p>
        </p:txBody>
      </p:sp>
      <p:sp>
        <p:nvSpPr>
          <p:cNvPr id="32" name="Subtitle 31">
            <a:extLst>
              <a:ext uri="{FF2B5EF4-FFF2-40B4-BE49-F238E27FC236}">
                <a16:creationId xmlns:a16="http://schemas.microsoft.com/office/drawing/2014/main" id="{E6980630-8337-F5ED-5572-2CF0893D25EF}"/>
              </a:ext>
            </a:extLst>
          </p:cNvPr>
          <p:cNvSpPr>
            <a:spLocks noGrp="1"/>
          </p:cNvSpPr>
          <p:nvPr>
            <p:ph type="subTitle" idx="1"/>
          </p:nvPr>
        </p:nvSpPr>
        <p:spPr>
          <a:xfrm>
            <a:off x="530208" y="3749831"/>
            <a:ext cx="6591735" cy="1308307"/>
          </a:xfrm>
        </p:spPr>
        <p:txBody>
          <a:bodyPr wrap="square" lIns="108000" tIns="0" rIns="0" bIns="0" anchor="t">
            <a:spAutoFit/>
          </a:bodyPr>
          <a:lstStyle/>
          <a:p>
            <a:r>
              <a:rPr lang="en-GB" sz="2000">
                <a:latin typeface="Arial"/>
                <a:cs typeface="Arial"/>
              </a:rPr>
              <a:t>Closing Date:</a:t>
            </a:r>
          </a:p>
          <a:p>
            <a:r>
              <a:rPr lang="en-GB" sz="2000">
                <a:latin typeface="Arial"/>
                <a:cs typeface="Arial"/>
              </a:rPr>
              <a:t>Sunday 8</a:t>
            </a:r>
            <a:r>
              <a:rPr lang="en-GB" sz="2000" baseline="30000">
                <a:latin typeface="Arial"/>
                <a:cs typeface="Arial"/>
              </a:rPr>
              <a:t>th</a:t>
            </a:r>
            <a:r>
              <a:rPr lang="en-GB" sz="2000">
                <a:latin typeface="Arial"/>
                <a:cs typeface="Arial"/>
              </a:rPr>
              <a:t> June 2025 </a:t>
            </a:r>
          </a:p>
          <a:p>
            <a:endParaRPr lang="en-GB"/>
          </a:p>
        </p:txBody>
      </p:sp>
      <p:pic>
        <p:nvPicPr>
          <p:cNvPr id="5" name="Picture Placeholder 4">
            <a:extLst>
              <a:ext uri="{FF2B5EF4-FFF2-40B4-BE49-F238E27FC236}">
                <a16:creationId xmlns:a16="http://schemas.microsoft.com/office/drawing/2014/main" id="{20B06F22-3306-43AC-9497-C81F1D7B8B22}"/>
              </a:ext>
              <a:ext uri="{C183D7F6-B498-43B3-948B-1728B52AA6E4}">
                <adec:decorative xmlns:adec="http://schemas.microsoft.com/office/drawing/2017/decorative" val="1"/>
              </a:ext>
            </a:extLst>
          </p:cNvPr>
          <p:cNvPicPr>
            <a:picLocks noGrp="1" noChangeAspect="1"/>
          </p:cNvPicPr>
          <p:nvPr>
            <p:ph type="pic" sz="quarter" idx="17"/>
          </p:nvPr>
        </p:nvPicPr>
        <p:blipFill>
          <a:blip r:embed="rId3"/>
          <a:srcRect l="17192" r="17192"/>
          <a:stretch/>
        </p:blipFill>
        <p:spPr>
          <a:xfrm>
            <a:off x="7272772" y="-207000"/>
            <a:ext cx="7272000" cy="7272000"/>
          </a:xfrm>
        </p:spPr>
      </p:pic>
    </p:spTree>
    <p:extLst>
      <p:ext uri="{BB962C8B-B14F-4D97-AF65-F5344CB8AC3E}">
        <p14:creationId xmlns:p14="http://schemas.microsoft.com/office/powerpoint/2010/main" val="153873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681037" y="312701"/>
            <a:ext cx="5414961" cy="492443"/>
          </a:xfrm>
        </p:spPr>
        <p:txBody>
          <a:bodyPr/>
          <a:lstStyle/>
          <a:p>
            <a:r>
              <a:rPr lang="en-GB" sz="3200"/>
              <a:t>Introduction to HMRC</a:t>
            </a: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3F7771-BA92-784A-B6DD-D9CB8E3BB7BB}" type="slidenum">
              <a:rPr kumimoji="0" lang="en-GB" sz="1000" b="0" i="0" u="none" strike="noStrike" kern="1200" cap="none" spc="0" normalizeH="0" baseline="0" noProof="0" smtClean="0">
                <a:ln>
                  <a:noFill/>
                </a:ln>
                <a:solidFill>
                  <a:srgbClr val="008670"/>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2</a:t>
            </a:fld>
            <a:endParaRPr kumimoji="0" lang="en-GB" sz="1000" b="0" i="0" u="none" strike="noStrike" kern="1200" cap="none" spc="0" normalizeH="0" baseline="0" noProof="0">
              <a:ln>
                <a:noFill/>
              </a:ln>
              <a:solidFill>
                <a:srgbClr val="008670"/>
              </a:solidFill>
              <a:effectLst/>
              <a:uLnTx/>
              <a:uFillTx/>
              <a:latin typeface="Arial" panose="020B0604020202020204"/>
              <a:ea typeface="+mn-ea"/>
              <a:cs typeface="+mn-cs"/>
            </a:endParaRP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681036" y="945569"/>
            <a:ext cx="5414961" cy="5092399"/>
          </a:xfrm>
        </p:spPr>
        <p:txBody>
          <a:bodyPr lIns="0" tIns="0" rIns="0" bIns="0" anchor="t"/>
          <a:lstStyle/>
          <a:p>
            <a:pPr>
              <a:lnSpc>
                <a:spcPct val="100000"/>
              </a:lnSpc>
            </a:pPr>
            <a:r>
              <a:rPr lang="en-GB" sz="1400" b="1">
                <a:solidFill>
                  <a:schemeClr val="accent1"/>
                </a:solidFill>
                <a:latin typeface="Arial"/>
                <a:cs typeface="Calibri"/>
              </a:rPr>
              <a:t>HM Revenue and Customs (HMRC) is the UK’s tax service. We’re one of the largest organisations in the country, with more than 60,000 employees, and we collected £843.4 billion in tax revenue in 2023-24</a:t>
            </a:r>
            <a:r>
              <a:rPr lang="en-GB" sz="1200" b="1">
                <a:solidFill>
                  <a:schemeClr val="accent1"/>
                </a:solidFill>
                <a:latin typeface="Arial"/>
                <a:cs typeface="Calibri"/>
              </a:rPr>
              <a:t>.</a:t>
            </a:r>
            <a:endParaRPr lang="en-GB" sz="1200">
              <a:solidFill>
                <a:schemeClr val="accent1"/>
              </a:solidFill>
              <a:latin typeface="Arial"/>
            </a:endParaRPr>
          </a:p>
          <a:p>
            <a:r>
              <a:rPr lang="en-GB" sz="1200">
                <a:latin typeface="Arial"/>
                <a:cs typeface="Calibri"/>
              </a:rPr>
              <a:t>Our work touches the lives of almost everyone in the country. The tax revenue we generate is spent by government on the schools, NHS, police and other essential services we all rely on.   </a:t>
            </a:r>
          </a:p>
          <a:p>
            <a:r>
              <a:rPr lang="en-GB" sz="1200">
                <a:latin typeface="Arial"/>
                <a:cs typeface="Calibri"/>
              </a:rPr>
              <a:t>Our vision is to be a trusted, modern, tax and customs department – one that’s here to support customers and works to close the tax gap.  To achieve this, we are driving forward vital changes that will make us more efficient in serving our customers and managing their compliance.</a:t>
            </a:r>
          </a:p>
          <a:p>
            <a:pPr fontAlgn="base"/>
            <a:r>
              <a:rPr lang="en-GB" sz="1200">
                <a:latin typeface="Arial"/>
                <a:cs typeface="Calibri"/>
              </a:rPr>
              <a:t>The key to doing this is through better online services. By improving the digital experience for our customers, we aim to help many more to resolve their issues quickly and easily online, freeing us to help those who need extra support. </a:t>
            </a:r>
          </a:p>
          <a:p>
            <a:pPr fontAlgn="base"/>
            <a:r>
              <a:rPr lang="en-GB" sz="1200">
                <a:latin typeface="Arial"/>
                <a:cs typeface="Calibri"/>
              </a:rPr>
              <a:t>At the same time, we play a key role in supporting the smooth flow of trade at the border, making it easy for our importers and exporters to fulfil their customs obligations, which helps to deliver economic growth.   </a:t>
            </a:r>
          </a:p>
          <a:p>
            <a:pPr fontAlgn="base"/>
            <a:r>
              <a:rPr lang="en-GB" sz="1200">
                <a:latin typeface="Arial"/>
                <a:cs typeface="Calibri"/>
              </a:rPr>
              <a:t>We can only achieve our purpose through the skill, dedication and professionalism of our people. We work in diverse, inclusive workplaces where everyone feels respected, can perform at their best and is able to achieve their full potential. We want HMRC to be a great place to work, and a place to do great work.  </a:t>
            </a:r>
          </a:p>
          <a:p>
            <a:endParaRPr lang="en-GB" sz="1200">
              <a:latin typeface="Arial"/>
              <a:cs typeface="Calibri"/>
            </a:endParaRPr>
          </a:p>
          <a:p>
            <a:endParaRPr lang="en-GB" sz="1200">
              <a:latin typeface="Arial"/>
              <a:cs typeface="Calibri"/>
            </a:endParaRPr>
          </a:p>
          <a:p>
            <a:pPr>
              <a:lnSpc>
                <a:spcPct val="100000"/>
              </a:lnSpc>
            </a:pPr>
            <a:endParaRPr lang="en-GB" sz="1200">
              <a:latin typeface="+mn-lt"/>
            </a:endParaRPr>
          </a:p>
        </p:txBody>
      </p:sp>
      <p:sp>
        <p:nvSpPr>
          <p:cNvPr id="7" name="TextBox 6">
            <a:extLst>
              <a:ext uri="{FF2B5EF4-FFF2-40B4-BE49-F238E27FC236}">
                <a16:creationId xmlns:a16="http://schemas.microsoft.com/office/drawing/2014/main" id="{4169DF81-A991-41A6-8420-3AFB604E6997}"/>
              </a:ext>
            </a:extLst>
          </p:cNvPr>
          <p:cNvSpPr txBox="1"/>
          <p:nvPr/>
        </p:nvSpPr>
        <p:spPr>
          <a:xfrm>
            <a:off x="10682177" y="6474030"/>
            <a:ext cx="1163747" cy="213849"/>
          </a:xfrm>
          <a:prstGeom prst="rect">
            <a:avLst/>
          </a:prstGeom>
          <a:noFill/>
        </p:spPr>
        <p:txBody>
          <a:bodyPr wrap="squar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100" b="0" i="0" u="none" strike="noStrike" kern="1200" cap="none" spc="0" normalizeH="0" baseline="0" noProof="0">
                <a:ln>
                  <a:noFill/>
                </a:ln>
                <a:solidFill>
                  <a:srgbClr val="008670"/>
                </a:solidFill>
                <a:effectLst/>
                <a:uLnTx/>
                <a:uFillTx/>
                <a:latin typeface="Arial"/>
                <a:ea typeface="+mn-ea"/>
                <a:cs typeface="Arial"/>
                <a:hlinkClick r:id="" action="ppaction://noaction">
                  <a:extLst>
                    <a:ext uri="{A12FA001-AC4F-418D-AE19-62706E023703}">
                      <ahyp:hlinkClr xmlns:ahyp="http://schemas.microsoft.com/office/drawing/2018/hyperlinkcolor" val="tx"/>
                    </a:ext>
                  </a:extLst>
                </a:hlinkClick>
              </a:rPr>
              <a:t>Return to contents</a:t>
            </a:r>
            <a:endParaRPr kumimoji="0" lang="en-GB" sz="1100" b="0" i="0" u="none" strike="noStrike" kern="1200" cap="none" spc="0" normalizeH="0" baseline="0" noProof="0">
              <a:ln>
                <a:noFill/>
              </a:ln>
              <a:solidFill>
                <a:srgbClr val="008670"/>
              </a:solidFill>
              <a:effectLst/>
              <a:uLnTx/>
              <a:uFillTx/>
              <a:latin typeface="Arial"/>
              <a:ea typeface="+mn-ea"/>
              <a:cs typeface="Arial"/>
            </a:endParaRPr>
          </a:p>
        </p:txBody>
      </p:sp>
      <p:sp>
        <p:nvSpPr>
          <p:cNvPr id="11" name="TextBox 10">
            <a:extLst>
              <a:ext uri="{FF2B5EF4-FFF2-40B4-BE49-F238E27FC236}">
                <a16:creationId xmlns:a16="http://schemas.microsoft.com/office/drawing/2014/main" id="{5306EB59-98E5-043B-7083-0B97ECE6A547}"/>
              </a:ext>
            </a:extLst>
          </p:cNvPr>
          <p:cNvSpPr txBox="1"/>
          <p:nvPr/>
        </p:nvSpPr>
        <p:spPr>
          <a:xfrm>
            <a:off x="6609132" y="1412725"/>
            <a:ext cx="2508235" cy="2517517"/>
          </a:xfrm>
          <a:prstGeom prst="rect">
            <a:avLst/>
          </a:prstGeom>
          <a:noFill/>
        </p:spPr>
        <p:txBody>
          <a:bodyPr wrap="squar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100" b="1"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“Thank you for your interest in working with HMRC.</a:t>
            </a:r>
          </a:p>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050" b="0"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HMRC is going through an exciting time as we undertake a major transformation to modernise our services for our customers.</a:t>
            </a:r>
          </a:p>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050" b="0"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We are delivering cutting-edge digital services, which will affect all our customers and colleagues. </a:t>
            </a:r>
          </a:p>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050" b="0"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We can only achieve this with the help and support of our people.</a:t>
            </a:r>
            <a:endParaRPr kumimoji="0" lang="en-GB" sz="1400" b="1"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400" b="1"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C307C611-E421-30A0-1226-C933135E2ECC}"/>
              </a:ext>
            </a:extLst>
          </p:cNvPr>
          <p:cNvSpPr txBox="1"/>
          <p:nvPr/>
        </p:nvSpPr>
        <p:spPr>
          <a:xfrm>
            <a:off x="6615199" y="3738810"/>
            <a:ext cx="5056126" cy="1445423"/>
          </a:xfrm>
          <a:prstGeom prst="rect">
            <a:avLst/>
          </a:prstGeom>
          <a:noFill/>
        </p:spPr>
        <p:txBody>
          <a:bodyPr wrap="square" lIns="0" tIns="0" rIns="0" bIns="0" rtlCol="0" anchor="t">
            <a:noAutofit/>
          </a:bodyPr>
          <a:lstStyle/>
          <a:p>
            <a:pPr>
              <a:defRPr/>
            </a:pPr>
            <a:r>
              <a:rPr kumimoji="0" lang="en-GB" sz="1100" b="0" i="1" u="none" strike="noStrike" kern="1200" cap="none" spc="0" normalizeH="0" baseline="0" noProof="0">
                <a:ln>
                  <a:noFill/>
                </a:ln>
                <a:solidFill>
                  <a:srgbClr val="0B0C0C"/>
                </a:solidFill>
                <a:effectLst/>
                <a:uLnTx/>
                <a:uFillTx/>
                <a:latin typeface="Arial"/>
                <a:cs typeface="Arial"/>
              </a:rPr>
              <a:t>We </a:t>
            </a:r>
            <a:r>
              <a:rPr lang="en-GB" sz="1100" i="1">
                <a:solidFill>
                  <a:srgbClr val="0B0C0C"/>
                </a:solidFill>
                <a:latin typeface="Arial"/>
                <a:cs typeface="Arial"/>
              </a:rPr>
              <a:t>welcome applications from individuals </a:t>
            </a:r>
            <a:r>
              <a:rPr kumimoji="0" lang="en-GB" sz="1100" b="0" i="1" u="none" strike="noStrike" kern="1200" cap="none" spc="0" normalizeH="0" baseline="0" noProof="0">
                <a:ln>
                  <a:noFill/>
                </a:ln>
                <a:solidFill>
                  <a:srgbClr val="0B0C0C"/>
                </a:solidFill>
                <a:effectLst/>
                <a:uLnTx/>
                <a:uFillTx/>
                <a:latin typeface="Arial"/>
                <a:cs typeface="Arial"/>
              </a:rPr>
              <a:t>of </a:t>
            </a:r>
            <a:r>
              <a:rPr lang="en-GB" sz="1100" i="1">
                <a:solidFill>
                  <a:srgbClr val="0B0C0C"/>
                </a:solidFill>
                <a:latin typeface="Arial"/>
                <a:cs typeface="Arial"/>
              </a:rPr>
              <a:t>all backgrounds, including those from under-represented groups</a:t>
            </a:r>
            <a:r>
              <a:rPr kumimoji="0" lang="en-GB" sz="1100" b="0" i="1" u="none" strike="noStrike" kern="1200" cap="none" spc="0" normalizeH="0" baseline="0" noProof="0">
                <a:ln>
                  <a:noFill/>
                </a:ln>
                <a:solidFill>
                  <a:srgbClr val="0B0C0C"/>
                </a:solidFill>
                <a:effectLst/>
                <a:uLnTx/>
                <a:uFillTx/>
                <a:latin typeface="Arial"/>
                <a:cs typeface="Arial"/>
              </a:rPr>
              <a:t>. </a:t>
            </a:r>
            <a:endParaRPr lang="en-US" sz="1100" b="0" u="none" strike="noStrike" kern="1200" cap="none" spc="0" normalizeH="0" baseline="0" noProof="0">
              <a:ln>
                <a:noFill/>
              </a:ln>
              <a:solidFill>
                <a:srgbClr val="0B0C0C"/>
              </a:solidFill>
              <a:effectLst/>
              <a:uLnTx/>
              <a:uFillTx/>
              <a:latin typeface="Arial"/>
              <a:cs typeface="Arial"/>
            </a:endParaRPr>
          </a:p>
          <a:p>
            <a:pPr>
              <a:defRPr/>
            </a:pPr>
            <a:endParaRPr lang="en-US" sz="1100">
              <a:solidFill>
                <a:srgbClr val="0B0C0C"/>
              </a:solidFill>
              <a:latin typeface="Arial"/>
              <a:cs typeface="Arial"/>
            </a:endParaRPr>
          </a:p>
          <a:p>
            <a:pPr>
              <a:defRPr/>
            </a:pPr>
            <a:r>
              <a:rPr lang="en-GB" sz="1100" i="1">
                <a:solidFill>
                  <a:srgbClr val="0B0C0C"/>
                </a:solidFill>
                <a:latin typeface="Arial"/>
                <a:cs typeface="Arial"/>
              </a:rPr>
              <a:t>If you have the experience, skills </a:t>
            </a:r>
            <a:r>
              <a:rPr kumimoji="0" lang="en-GB" sz="1100" b="0" i="1" u="none" strike="noStrike" kern="1200" cap="none" spc="0" normalizeH="0" baseline="0" noProof="0">
                <a:ln>
                  <a:noFill/>
                </a:ln>
                <a:solidFill>
                  <a:srgbClr val="0B0C0C"/>
                </a:solidFill>
                <a:effectLst/>
                <a:uLnTx/>
                <a:uFillTx/>
                <a:latin typeface="Arial"/>
                <a:cs typeface="Arial"/>
              </a:rPr>
              <a:t>and </a:t>
            </a:r>
            <a:r>
              <a:rPr lang="en-GB" sz="1100" i="1">
                <a:solidFill>
                  <a:srgbClr val="0B0C0C"/>
                </a:solidFill>
                <a:latin typeface="Arial"/>
                <a:cs typeface="Arial"/>
              </a:rPr>
              <a:t>vision </a:t>
            </a:r>
            <a:r>
              <a:rPr kumimoji="0" lang="en-GB" sz="1100" b="0" i="1" u="none" strike="noStrike" kern="1200" cap="none" spc="0" normalizeH="0" baseline="0" noProof="0">
                <a:ln>
                  <a:noFill/>
                </a:ln>
                <a:solidFill>
                  <a:srgbClr val="0B0C0C"/>
                </a:solidFill>
                <a:effectLst/>
                <a:uLnTx/>
                <a:uFillTx/>
                <a:latin typeface="Arial"/>
                <a:cs typeface="Arial"/>
              </a:rPr>
              <a:t>to </a:t>
            </a:r>
            <a:r>
              <a:rPr lang="en-GB" sz="1100" i="1">
                <a:solidFill>
                  <a:srgbClr val="0B0C0C"/>
                </a:solidFill>
                <a:latin typeface="Arial"/>
                <a:cs typeface="Arial"/>
              </a:rPr>
              <a:t>help us succeed, we would love </a:t>
            </a:r>
            <a:r>
              <a:rPr kumimoji="0" lang="en-GB" sz="1100" b="0" i="1" u="none" strike="noStrike" kern="1200" cap="none" spc="0" normalizeH="0" baseline="0" noProof="0">
                <a:ln>
                  <a:noFill/>
                </a:ln>
                <a:solidFill>
                  <a:srgbClr val="0B0C0C"/>
                </a:solidFill>
                <a:effectLst/>
                <a:uLnTx/>
                <a:uFillTx/>
                <a:latin typeface="Arial"/>
                <a:cs typeface="Arial"/>
              </a:rPr>
              <a:t>to </a:t>
            </a:r>
            <a:r>
              <a:rPr lang="en-GB" sz="1100" i="1">
                <a:solidFill>
                  <a:srgbClr val="0B0C0C"/>
                </a:solidFill>
                <a:latin typeface="Arial"/>
                <a:cs typeface="Arial"/>
              </a:rPr>
              <a:t>hear from you</a:t>
            </a:r>
            <a:r>
              <a:rPr kumimoji="0" lang="en-GB" sz="1100" b="0" i="1" u="none" strike="noStrike" kern="1200" cap="none" spc="0" normalizeH="0" baseline="0" noProof="0">
                <a:ln>
                  <a:noFill/>
                </a:ln>
                <a:solidFill>
                  <a:srgbClr val="0B0C0C"/>
                </a:solidFill>
                <a:effectLst/>
                <a:uLnTx/>
                <a:uFillTx/>
                <a:latin typeface="Arial"/>
                <a:cs typeface="Arial"/>
              </a:rPr>
              <a:t>.”</a:t>
            </a:r>
            <a:endParaRPr lang="en-US" sz="1100" b="0" u="none" strike="noStrike" kern="1200" cap="none" spc="0" normalizeH="0" baseline="0" noProof="0">
              <a:ln>
                <a:noFill/>
              </a:ln>
              <a:solidFill>
                <a:srgbClr val="0B0C0C"/>
              </a:solidFill>
              <a:effectLst/>
              <a:uLnTx/>
              <a:uFillTx/>
              <a:latin typeface="Arial"/>
              <a:cs typeface="Arial"/>
            </a:endParaRPr>
          </a:p>
          <a:p>
            <a:pPr>
              <a:lnSpc>
                <a:spcPct val="110000"/>
              </a:lnSpc>
              <a:spcBef>
                <a:spcPts val="1000"/>
              </a:spcBef>
              <a:defRPr/>
            </a:pPr>
            <a:r>
              <a:rPr lang="en-GB" sz="1100" b="1" i="1">
                <a:solidFill>
                  <a:srgbClr val="0B0C0C"/>
                </a:solidFill>
                <a:latin typeface="Arial"/>
                <a:cs typeface="Arial"/>
              </a:rPr>
              <a:t>John-Paul Marks</a:t>
            </a:r>
            <a:r>
              <a:rPr kumimoji="0" lang="en-GB" sz="1100" b="1" i="1" u="none" strike="noStrike" kern="1200" cap="none" spc="0" normalizeH="0" baseline="0" noProof="0">
                <a:ln>
                  <a:noFill/>
                </a:ln>
                <a:solidFill>
                  <a:srgbClr val="0B0C0C"/>
                </a:solidFill>
                <a:effectLst/>
                <a:uLnTx/>
                <a:uFillTx/>
                <a:latin typeface="Arial"/>
                <a:cs typeface="Arial"/>
              </a:rPr>
              <a:t>,</a:t>
            </a:r>
            <a:r>
              <a:rPr lang="en-GB" sz="1100" b="1" i="1">
                <a:solidFill>
                  <a:srgbClr val="0B0C0C"/>
                </a:solidFill>
                <a:latin typeface="Arial"/>
                <a:cs typeface="Arial"/>
              </a:rPr>
              <a:t> incoming</a:t>
            </a:r>
            <a:r>
              <a:rPr kumimoji="0" lang="en-GB" sz="1100" b="1" i="1" u="none" strike="noStrike" kern="1200" cap="none" spc="0" normalizeH="0" baseline="0" noProof="0">
                <a:ln>
                  <a:noFill/>
                </a:ln>
                <a:solidFill>
                  <a:srgbClr val="0B0C0C"/>
                </a:solidFill>
                <a:effectLst/>
                <a:uLnTx/>
                <a:uFillTx/>
                <a:latin typeface="Arial"/>
                <a:cs typeface="Arial"/>
              </a:rPr>
              <a:t> Chief Executive and First Permanent Secretary</a:t>
            </a:r>
            <a:endParaRPr lang="en-GB" sz="1100">
              <a:latin typeface="Arial"/>
              <a:cs typeface="Arial"/>
            </a:endParaRP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400" b="0"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400" b="1"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400" b="1"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p:txBody>
      </p:sp>
      <p:sp>
        <p:nvSpPr>
          <p:cNvPr id="9" name="TextBox 8">
            <a:extLst>
              <a:ext uri="{FF2B5EF4-FFF2-40B4-BE49-F238E27FC236}">
                <a16:creationId xmlns:a16="http://schemas.microsoft.com/office/drawing/2014/main" id="{FFEA796A-419C-8D94-AF73-E673F630A44F}"/>
              </a:ext>
            </a:extLst>
          </p:cNvPr>
          <p:cNvSpPr txBox="1"/>
          <p:nvPr/>
        </p:nvSpPr>
        <p:spPr>
          <a:xfrm>
            <a:off x="11845924" y="3693111"/>
            <a:ext cx="914400" cy="914400"/>
          </a:xfrm>
          <a:prstGeom prst="rect">
            <a:avLst/>
          </a:prstGeom>
          <a:noFill/>
        </p:spPr>
        <p:txBody>
          <a:bodyPr wrap="non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600" b="0"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p:txBody>
      </p:sp>
      <p:sp>
        <p:nvSpPr>
          <p:cNvPr id="10" name="TextBox 9">
            <a:extLst>
              <a:ext uri="{FF2B5EF4-FFF2-40B4-BE49-F238E27FC236}">
                <a16:creationId xmlns:a16="http://schemas.microsoft.com/office/drawing/2014/main" id="{5ED0C58F-456F-1DB5-769A-62EEDE8DA4DC}"/>
              </a:ext>
            </a:extLst>
          </p:cNvPr>
          <p:cNvSpPr txBox="1"/>
          <p:nvPr/>
        </p:nvSpPr>
        <p:spPr>
          <a:xfrm>
            <a:off x="6504520" y="1027561"/>
            <a:ext cx="5269032" cy="4163626"/>
          </a:xfrm>
          <a:prstGeom prst="rect">
            <a:avLst/>
          </a:prstGeom>
          <a:solidFill>
            <a:schemeClr val="accent1">
              <a:alpha val="6000"/>
            </a:schemeClr>
          </a:solidFill>
        </p:spPr>
        <p:txBody>
          <a:bodyPr wrap="non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600" b="0"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p:txBody>
      </p:sp>
      <p:pic>
        <p:nvPicPr>
          <p:cNvPr id="3" name="Picture 2" descr="A person in a suit and tie&#10;&#10;AI-generated content may be incorrect.">
            <a:extLst>
              <a:ext uri="{FF2B5EF4-FFF2-40B4-BE49-F238E27FC236}">
                <a16:creationId xmlns:a16="http://schemas.microsoft.com/office/drawing/2014/main" id="{358EDE6A-BF16-809A-E298-596B6C75A5D7}"/>
              </a:ext>
            </a:extLst>
          </p:cNvPr>
          <p:cNvPicPr>
            <a:picLocks noChangeAspect="1"/>
          </p:cNvPicPr>
          <p:nvPr/>
        </p:nvPicPr>
        <p:blipFill>
          <a:blip r:embed="rId3"/>
          <a:stretch>
            <a:fillRect/>
          </a:stretch>
        </p:blipFill>
        <p:spPr>
          <a:xfrm>
            <a:off x="9310035" y="1324237"/>
            <a:ext cx="2079190" cy="2090541"/>
          </a:xfrm>
          <a:prstGeom prst="rect">
            <a:avLst/>
          </a:prstGeom>
        </p:spPr>
      </p:pic>
      <p:sp>
        <p:nvSpPr>
          <p:cNvPr id="5" name="Text Placeholder 59">
            <a:extLst>
              <a:ext uri="{FF2B5EF4-FFF2-40B4-BE49-F238E27FC236}">
                <a16:creationId xmlns:a16="http://schemas.microsoft.com/office/drawing/2014/main" id="{D8223160-FD60-4D15-D16F-93F59FA8431B}"/>
              </a:ext>
              <a:ext uri="{C183D7F6-B498-43B3-948B-1728B52AA6E4}">
                <adec:decorative xmlns:adec="http://schemas.microsoft.com/office/drawing/2017/decorative" val="1"/>
              </a:ext>
            </a:extLst>
          </p:cNvPr>
          <p:cNvSpPr txBox="1">
            <a:spLocks noChangeAspect="1"/>
          </p:cNvSpPr>
          <p:nvPr/>
        </p:nvSpPr>
        <p:spPr>
          <a:xfrm>
            <a:off x="9306435" y="1323907"/>
            <a:ext cx="2085264" cy="2085264"/>
          </a:xfrm>
          <a:prstGeom prst="ellipse">
            <a:avLst/>
          </a:prstGeom>
          <a:ln w="57150">
            <a:solidFill>
              <a:schemeClr val="accent1"/>
            </a:solidFill>
          </a:ln>
        </p:spPr>
        <p:txBody>
          <a:bodyPr lIns="288000" tIns="288000" rIns="288000" bIns="288000" anchor="ctr" anchorCtr="0"/>
          <a:lstStyle>
            <a:defPPr>
              <a:defRPr lang="en-US"/>
            </a:defPPr>
            <a:lvl1pPr marL="0" indent="0" algn="ctr" defTabSz="914400" rtl="0" eaLnBrk="1" latinLnBrk="0" hangingPunct="1">
              <a:lnSpc>
                <a:spcPct val="90000"/>
              </a:lnSpc>
              <a:spcBef>
                <a:spcPts val="1000"/>
              </a:spcBef>
              <a:buFont typeface="Arial" panose="020B0604020202020204" pitchFamily="34" charset="0"/>
              <a:buNone/>
              <a:defRPr sz="1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 </a:t>
            </a:r>
          </a:p>
        </p:txBody>
      </p:sp>
    </p:spTree>
    <p:extLst>
      <p:ext uri="{BB962C8B-B14F-4D97-AF65-F5344CB8AC3E}">
        <p14:creationId xmlns:p14="http://schemas.microsoft.com/office/powerpoint/2010/main" val="3925821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835B4-5697-B76E-BA82-CEC9F1926CE3}"/>
              </a:ext>
            </a:extLst>
          </p:cNvPr>
          <p:cNvSpPr>
            <a:spLocks noGrp="1"/>
          </p:cNvSpPr>
          <p:nvPr>
            <p:ph type="ctrTitle"/>
          </p:nvPr>
        </p:nvSpPr>
        <p:spPr>
          <a:xfrm>
            <a:off x="681037" y="229422"/>
            <a:ext cx="9240838" cy="430887"/>
          </a:xfrm>
        </p:spPr>
        <p:txBody>
          <a:bodyPr/>
          <a:lstStyle/>
          <a:p>
            <a:r>
              <a:rPr lang="en-GB" sz="2800">
                <a:latin typeface="Arial"/>
                <a:cs typeface="Times New Roman"/>
              </a:rPr>
              <a:t>Our</a:t>
            </a:r>
            <a:r>
              <a:rPr lang="en-GB" sz="2800" b="1">
                <a:latin typeface="Arial"/>
                <a:cs typeface="Times New Roman"/>
              </a:rPr>
              <a:t> Vision &amp; Strategy</a:t>
            </a:r>
            <a:r>
              <a:rPr lang="en-GB" sz="2800">
                <a:latin typeface="Arial"/>
                <a:cs typeface="Times New Roman"/>
              </a:rPr>
              <a:t> – May 2025</a:t>
            </a:r>
            <a:endParaRPr lang="en-GB"/>
          </a:p>
        </p:txBody>
      </p:sp>
      <p:sp>
        <p:nvSpPr>
          <p:cNvPr id="3" name="Text Placeholder 2">
            <a:extLst>
              <a:ext uri="{FF2B5EF4-FFF2-40B4-BE49-F238E27FC236}">
                <a16:creationId xmlns:a16="http://schemas.microsoft.com/office/drawing/2014/main" id="{FE48A7EA-70A8-55F5-C3C6-EED34033E7F2}"/>
              </a:ext>
            </a:extLst>
          </p:cNvPr>
          <p:cNvSpPr>
            <a:spLocks noGrp="1"/>
          </p:cNvSpPr>
          <p:nvPr>
            <p:ph type="body" sz="quarter" idx="13"/>
          </p:nvPr>
        </p:nvSpPr>
        <p:spPr>
          <a:xfrm>
            <a:off x="681037" y="956516"/>
            <a:ext cx="5414963" cy="5078336"/>
          </a:xfrm>
        </p:spPr>
        <p:txBody>
          <a:bodyPr lIns="0" tIns="0" rIns="0" bIns="0" anchor="t"/>
          <a:lstStyle/>
          <a:p>
            <a:r>
              <a:rPr lang="en-GB" sz="1200" b="1">
                <a:solidFill>
                  <a:srgbClr val="000000"/>
                </a:solidFill>
                <a:latin typeface="+mn-lt"/>
                <a:cs typeface="Arial"/>
              </a:rPr>
              <a:t>5 Strategic Objectives that Power </a:t>
            </a:r>
            <a:r>
              <a:rPr lang="en-GB" sz="1200" b="1" i="0">
                <a:solidFill>
                  <a:srgbClr val="000000"/>
                </a:solidFill>
                <a:effectLst/>
                <a:latin typeface="+mn-lt"/>
                <a:cs typeface="Arial"/>
              </a:rPr>
              <a:t>Our </a:t>
            </a:r>
            <a:r>
              <a:rPr lang="en-GB" sz="1200" b="1">
                <a:solidFill>
                  <a:srgbClr val="000000"/>
                </a:solidFill>
                <a:latin typeface="+mn-lt"/>
                <a:cs typeface="Arial"/>
              </a:rPr>
              <a:t>Purpose</a:t>
            </a:r>
            <a:endParaRPr lang="en-US"/>
          </a:p>
          <a:p>
            <a:r>
              <a:rPr lang="en-GB" sz="1200">
                <a:solidFill>
                  <a:srgbClr val="000000"/>
                </a:solidFill>
                <a:latin typeface="+mn-lt"/>
                <a:cs typeface="Arial"/>
              </a:rPr>
              <a:t>Our strategic objectives </a:t>
            </a:r>
            <a:r>
              <a:rPr lang="en-GB" sz="1200" b="0" i="0">
                <a:solidFill>
                  <a:srgbClr val="000000"/>
                </a:solidFill>
                <a:effectLst/>
                <a:latin typeface="+mn-lt"/>
                <a:cs typeface="Arial"/>
              </a:rPr>
              <a:t>and</a:t>
            </a:r>
            <a:r>
              <a:rPr lang="en-GB" sz="1200">
                <a:solidFill>
                  <a:srgbClr val="000000"/>
                </a:solidFill>
                <a:latin typeface="+mn-lt"/>
                <a:cs typeface="Arial"/>
              </a:rPr>
              <a:t> business plan will guide us through</a:t>
            </a:r>
            <a:r>
              <a:rPr lang="en-GB" sz="1200" b="0" i="0">
                <a:solidFill>
                  <a:srgbClr val="000000"/>
                </a:solidFill>
                <a:effectLst/>
                <a:latin typeface="+mn-lt"/>
                <a:cs typeface="Arial"/>
              </a:rPr>
              <a:t> the </a:t>
            </a:r>
            <a:r>
              <a:rPr lang="en-GB" sz="1200">
                <a:solidFill>
                  <a:srgbClr val="000000"/>
                </a:solidFill>
                <a:latin typeface="+mn-lt"/>
                <a:cs typeface="Arial"/>
              </a:rPr>
              <a:t>5-year Spending Review period 2025 </a:t>
            </a:r>
            <a:r>
              <a:rPr lang="en-GB" sz="1200" b="0" i="0">
                <a:solidFill>
                  <a:srgbClr val="000000"/>
                </a:solidFill>
                <a:effectLst/>
                <a:latin typeface="+mn-lt"/>
                <a:cs typeface="Arial"/>
              </a:rPr>
              <a:t>to </a:t>
            </a:r>
            <a:r>
              <a:rPr lang="en-GB" sz="1200">
                <a:solidFill>
                  <a:srgbClr val="000000"/>
                </a:solidFill>
                <a:latin typeface="+mn-lt"/>
                <a:cs typeface="Arial"/>
              </a:rPr>
              <a:t>2030</a:t>
            </a:r>
            <a:r>
              <a:rPr lang="en-GB" sz="1200" b="0" i="0">
                <a:solidFill>
                  <a:srgbClr val="000000"/>
                </a:solidFill>
                <a:effectLst/>
                <a:latin typeface="+mn-lt"/>
                <a:cs typeface="Arial"/>
              </a:rPr>
              <a:t>. </a:t>
            </a:r>
            <a:endParaRPr lang="en-GB">
              <a:cs typeface="Arial"/>
            </a:endParaRPr>
          </a:p>
          <a:p>
            <a:r>
              <a:rPr lang="en-GB" sz="1200">
                <a:solidFill>
                  <a:srgbClr val="000000"/>
                </a:solidFill>
                <a:latin typeface="+mn-lt"/>
                <a:cs typeface="Arial"/>
              </a:rPr>
              <a:t>They build </a:t>
            </a:r>
            <a:r>
              <a:rPr lang="en-GB" sz="1200" b="0" i="0">
                <a:solidFill>
                  <a:srgbClr val="000000"/>
                </a:solidFill>
                <a:effectLst/>
                <a:latin typeface="+mn-lt"/>
                <a:cs typeface="Arial"/>
              </a:rPr>
              <a:t>on </a:t>
            </a:r>
            <a:r>
              <a:rPr lang="en-GB" sz="1200">
                <a:solidFill>
                  <a:srgbClr val="000000"/>
                </a:solidFill>
                <a:latin typeface="+mn-lt"/>
                <a:cs typeface="Arial"/>
              </a:rPr>
              <a:t>the progress made so far in </a:t>
            </a:r>
            <a:r>
              <a:rPr lang="en-GB" sz="1200" b="0" i="0">
                <a:solidFill>
                  <a:srgbClr val="000000"/>
                </a:solidFill>
                <a:effectLst/>
                <a:latin typeface="+mn-lt"/>
                <a:cs typeface="Arial"/>
              </a:rPr>
              <a:t>delivering the </a:t>
            </a:r>
            <a:r>
              <a:rPr lang="en-GB" sz="1200">
                <a:solidFill>
                  <a:srgbClr val="000000"/>
                </a:solidFill>
                <a:latin typeface="+mn-lt"/>
                <a:cs typeface="Arial"/>
              </a:rPr>
              <a:t>Exchequer Secretary </a:t>
            </a:r>
            <a:r>
              <a:rPr lang="en-GB" sz="1200" b="0" i="0">
                <a:solidFill>
                  <a:srgbClr val="000000"/>
                </a:solidFill>
                <a:effectLst/>
                <a:latin typeface="+mn-lt"/>
                <a:cs typeface="Arial"/>
              </a:rPr>
              <a:t>to the </a:t>
            </a:r>
            <a:r>
              <a:rPr lang="en-GB" sz="1200">
                <a:solidFill>
                  <a:srgbClr val="000000"/>
                </a:solidFill>
                <a:latin typeface="+mn-lt"/>
                <a:cs typeface="Arial"/>
              </a:rPr>
              <a:t>Treasury’s priorities for HMRC</a:t>
            </a:r>
            <a:r>
              <a:rPr lang="en-GB" sz="1200" b="0" i="0">
                <a:solidFill>
                  <a:srgbClr val="000000"/>
                </a:solidFill>
                <a:effectLst/>
                <a:latin typeface="+mn-lt"/>
                <a:cs typeface="Arial"/>
              </a:rPr>
              <a:t>, and </a:t>
            </a:r>
            <a:r>
              <a:rPr lang="en-GB" sz="1200">
                <a:solidFill>
                  <a:srgbClr val="000000"/>
                </a:solidFill>
                <a:latin typeface="+mn-lt"/>
                <a:cs typeface="Arial"/>
              </a:rPr>
              <a:t>they also reflect how we’re meeting the government’s challenge for the Civil Service </a:t>
            </a:r>
            <a:r>
              <a:rPr lang="en-GB" sz="1200" b="0" i="0">
                <a:solidFill>
                  <a:srgbClr val="000000"/>
                </a:solidFill>
                <a:effectLst/>
                <a:latin typeface="+mn-lt"/>
                <a:cs typeface="Arial"/>
              </a:rPr>
              <a:t>to </a:t>
            </a:r>
            <a:r>
              <a:rPr lang="en-GB" sz="1200">
                <a:solidFill>
                  <a:srgbClr val="000000"/>
                </a:solidFill>
                <a:latin typeface="+mn-lt"/>
                <a:cs typeface="Arial"/>
              </a:rPr>
              <a:t>be more productive, agile </a:t>
            </a:r>
            <a:r>
              <a:rPr lang="en-GB" sz="1200" b="0" i="0">
                <a:solidFill>
                  <a:srgbClr val="000000"/>
                </a:solidFill>
                <a:effectLst/>
                <a:latin typeface="+mn-lt"/>
                <a:cs typeface="Arial"/>
              </a:rPr>
              <a:t>and </a:t>
            </a:r>
            <a:r>
              <a:rPr lang="en-GB" sz="1200">
                <a:solidFill>
                  <a:srgbClr val="000000"/>
                </a:solidFill>
                <a:latin typeface="+mn-lt"/>
                <a:cs typeface="Arial"/>
              </a:rPr>
              <a:t>efficient in serving the British public.</a:t>
            </a:r>
            <a:endParaRPr lang="en-GB"/>
          </a:p>
          <a:p>
            <a:r>
              <a:rPr lang="en-GB" sz="1200">
                <a:solidFill>
                  <a:srgbClr val="000000"/>
                </a:solidFill>
                <a:latin typeface="+mn-lt"/>
                <a:cs typeface="Arial"/>
              </a:rPr>
              <a:t>Our </a:t>
            </a:r>
            <a:r>
              <a:rPr lang="en-GB" sz="1200" b="1">
                <a:solidFill>
                  <a:srgbClr val="000000"/>
                </a:solidFill>
                <a:latin typeface="+mn-lt"/>
                <a:cs typeface="Arial"/>
              </a:rPr>
              <a:t>strategic objectives</a:t>
            </a:r>
            <a:r>
              <a:rPr lang="en-GB" sz="1200">
                <a:solidFill>
                  <a:srgbClr val="000000"/>
                </a:solidFill>
                <a:latin typeface="+mn-lt"/>
                <a:cs typeface="Arial"/>
              </a:rPr>
              <a:t> are:  </a:t>
            </a:r>
            <a:endParaRPr lang="en-GB"/>
          </a:p>
          <a:p>
            <a:pPr marL="285750" indent="-285750">
              <a:buFont typeface="Arial"/>
              <a:buChar char="•"/>
            </a:pPr>
            <a:r>
              <a:rPr lang="en-GB" sz="1200">
                <a:solidFill>
                  <a:srgbClr val="000000"/>
                </a:solidFill>
                <a:latin typeface="+mn-lt"/>
                <a:cs typeface="Arial"/>
              </a:rPr>
              <a:t>close </a:t>
            </a:r>
            <a:r>
              <a:rPr lang="en-GB" sz="1200" i="0">
                <a:solidFill>
                  <a:srgbClr val="000000"/>
                </a:solidFill>
                <a:effectLst/>
                <a:latin typeface="+mn-lt"/>
                <a:cs typeface="Arial"/>
              </a:rPr>
              <a:t>the tax </a:t>
            </a:r>
            <a:r>
              <a:rPr lang="en-GB" sz="1200">
                <a:solidFill>
                  <a:srgbClr val="000000"/>
                </a:solidFill>
                <a:latin typeface="+mn-lt"/>
                <a:cs typeface="Arial"/>
              </a:rPr>
              <a:t>gap</a:t>
            </a:r>
            <a:endParaRPr lang="en-GB">
              <a:solidFill>
                <a:srgbClr val="0B0C0C"/>
              </a:solidFill>
            </a:endParaRPr>
          </a:p>
          <a:p>
            <a:pPr marL="285750" indent="-285750">
              <a:buFont typeface="Arial"/>
              <a:buChar char="•"/>
            </a:pPr>
            <a:r>
              <a:rPr lang="en-GB" sz="1200">
                <a:solidFill>
                  <a:srgbClr val="000000"/>
                </a:solidFill>
                <a:latin typeface="+mn-lt"/>
                <a:cs typeface="Arial"/>
              </a:rPr>
              <a:t>improve day-to-day </a:t>
            </a:r>
            <a:r>
              <a:rPr lang="en-GB" sz="1200" i="0">
                <a:solidFill>
                  <a:srgbClr val="000000"/>
                </a:solidFill>
                <a:effectLst/>
                <a:latin typeface="+mn-lt"/>
                <a:cs typeface="Arial"/>
              </a:rPr>
              <a:t>performance and the </a:t>
            </a:r>
            <a:r>
              <a:rPr lang="en-GB" sz="1200">
                <a:solidFill>
                  <a:srgbClr val="000000"/>
                </a:solidFill>
                <a:latin typeface="+mn-lt"/>
                <a:cs typeface="Arial"/>
              </a:rPr>
              <a:t>overall customer </a:t>
            </a:r>
            <a:r>
              <a:rPr lang="en-GB" sz="1200" i="0">
                <a:solidFill>
                  <a:srgbClr val="000000"/>
                </a:solidFill>
                <a:effectLst/>
                <a:latin typeface="+mn-lt"/>
                <a:cs typeface="Arial"/>
              </a:rPr>
              <a:t>experience</a:t>
            </a:r>
            <a:endParaRPr lang="en-GB">
              <a:solidFill>
                <a:srgbClr val="0B0C0C"/>
              </a:solidFill>
              <a:cs typeface="Arial"/>
            </a:endParaRPr>
          </a:p>
          <a:p>
            <a:pPr marL="285750" indent="-285750">
              <a:buFont typeface="Arial"/>
              <a:buChar char="•"/>
            </a:pPr>
            <a:r>
              <a:rPr lang="en-GB" sz="1200">
                <a:solidFill>
                  <a:srgbClr val="000000"/>
                </a:solidFill>
                <a:latin typeface="+mn-lt"/>
                <a:cs typeface="Arial"/>
              </a:rPr>
              <a:t>reform </a:t>
            </a:r>
            <a:r>
              <a:rPr lang="en-GB" sz="1200" i="0">
                <a:solidFill>
                  <a:srgbClr val="000000"/>
                </a:solidFill>
                <a:effectLst/>
                <a:latin typeface="+mn-lt"/>
                <a:cs typeface="Arial"/>
              </a:rPr>
              <a:t>and </a:t>
            </a:r>
            <a:r>
              <a:rPr lang="en-GB" sz="1200">
                <a:solidFill>
                  <a:srgbClr val="000000"/>
                </a:solidFill>
                <a:latin typeface="+mn-lt"/>
                <a:cs typeface="Arial"/>
              </a:rPr>
              <a:t>modernisation of </a:t>
            </a:r>
            <a:r>
              <a:rPr lang="en-GB" sz="1200" i="0">
                <a:solidFill>
                  <a:srgbClr val="000000"/>
                </a:solidFill>
                <a:effectLst/>
                <a:latin typeface="+mn-lt"/>
                <a:cs typeface="Arial"/>
              </a:rPr>
              <a:t>tax and customs </a:t>
            </a:r>
            <a:r>
              <a:rPr lang="en-GB" sz="1200">
                <a:solidFill>
                  <a:srgbClr val="000000"/>
                </a:solidFill>
                <a:latin typeface="+mn-lt"/>
                <a:cs typeface="Arial"/>
              </a:rPr>
              <a:t>administration</a:t>
            </a:r>
            <a:endParaRPr lang="en-GB">
              <a:solidFill>
                <a:srgbClr val="0B0C0C"/>
              </a:solidFill>
            </a:endParaRPr>
          </a:p>
          <a:p>
            <a:pPr marL="285750" indent="-285750">
              <a:buFont typeface="Arial"/>
              <a:buChar char="•"/>
            </a:pPr>
            <a:r>
              <a:rPr lang="en-GB" sz="1200">
                <a:solidFill>
                  <a:srgbClr val="000000"/>
                </a:solidFill>
                <a:latin typeface="+mn-lt"/>
                <a:cs typeface="Arial"/>
              </a:rPr>
              <a:t>build </a:t>
            </a:r>
            <a:r>
              <a:rPr lang="en-GB" sz="1200" i="0">
                <a:solidFill>
                  <a:srgbClr val="000000"/>
                </a:solidFill>
                <a:effectLst/>
                <a:latin typeface="+mn-lt"/>
                <a:cs typeface="Arial"/>
              </a:rPr>
              <a:t>a </a:t>
            </a:r>
            <a:r>
              <a:rPr lang="en-GB" sz="1200">
                <a:solidFill>
                  <a:srgbClr val="000000"/>
                </a:solidFill>
                <a:latin typeface="+mn-lt"/>
                <a:cs typeface="Arial"/>
              </a:rPr>
              <a:t>high-performing </a:t>
            </a:r>
            <a:r>
              <a:rPr lang="en-GB" sz="1200" i="0">
                <a:solidFill>
                  <a:srgbClr val="000000"/>
                </a:solidFill>
                <a:effectLst/>
                <a:latin typeface="+mn-lt"/>
                <a:cs typeface="Arial"/>
              </a:rPr>
              <a:t>organisation with </a:t>
            </a:r>
            <a:r>
              <a:rPr lang="en-GB" sz="1200">
                <a:solidFill>
                  <a:srgbClr val="000000"/>
                </a:solidFill>
                <a:latin typeface="+mn-lt"/>
                <a:cs typeface="Arial"/>
              </a:rPr>
              <a:t>a skilled </a:t>
            </a:r>
            <a:r>
              <a:rPr lang="en-GB" sz="1200" i="0">
                <a:solidFill>
                  <a:srgbClr val="000000"/>
                </a:solidFill>
                <a:effectLst/>
                <a:latin typeface="+mn-lt"/>
                <a:cs typeface="Arial"/>
              </a:rPr>
              <a:t>and </a:t>
            </a:r>
            <a:r>
              <a:rPr lang="en-GB" sz="1200">
                <a:solidFill>
                  <a:srgbClr val="000000"/>
                </a:solidFill>
                <a:latin typeface="+mn-lt"/>
                <a:cs typeface="Arial"/>
              </a:rPr>
              <a:t>engaged workforce</a:t>
            </a:r>
            <a:endParaRPr lang="en-GB">
              <a:solidFill>
                <a:srgbClr val="0B0C0C"/>
              </a:solidFill>
            </a:endParaRPr>
          </a:p>
          <a:p>
            <a:pPr marL="285750" indent="-285750">
              <a:buFont typeface="Arial"/>
              <a:buChar char="•"/>
            </a:pPr>
            <a:r>
              <a:rPr lang="en-GB" sz="1200">
                <a:solidFill>
                  <a:srgbClr val="000000"/>
                </a:solidFill>
                <a:latin typeface="+mn-lt"/>
                <a:cs typeface="Arial"/>
              </a:rPr>
              <a:t>support wider government economic aims </a:t>
            </a:r>
            <a:r>
              <a:rPr lang="en-GB" sz="1200" i="0">
                <a:solidFill>
                  <a:srgbClr val="000000"/>
                </a:solidFill>
                <a:effectLst/>
                <a:latin typeface="+mn-lt"/>
                <a:cs typeface="Arial"/>
              </a:rPr>
              <a:t>through </a:t>
            </a:r>
            <a:r>
              <a:rPr lang="en-GB" sz="1200">
                <a:solidFill>
                  <a:srgbClr val="000000"/>
                </a:solidFill>
                <a:latin typeface="+mn-lt"/>
                <a:cs typeface="Arial"/>
              </a:rPr>
              <a:t>HMRC’s work</a:t>
            </a:r>
            <a:endParaRPr lang="en-GB">
              <a:solidFill>
                <a:srgbClr val="0B0C0C"/>
              </a:solidFill>
            </a:endParaRPr>
          </a:p>
          <a:p>
            <a:r>
              <a:rPr lang="en-GB" sz="1200">
                <a:solidFill>
                  <a:srgbClr val="000000"/>
                </a:solidFill>
                <a:latin typeface="+mn-lt"/>
                <a:cs typeface="Arial"/>
              </a:rPr>
              <a:t>We’re proud of the role we play in supporting businesses, employees and families in carrying out our vital purpose - collecting the money that pays for the UK’s public services and giving financial support to people. </a:t>
            </a:r>
            <a:endParaRPr lang="en-GB">
              <a:cs typeface="Arial"/>
            </a:endParaRPr>
          </a:p>
          <a:p>
            <a:r>
              <a:rPr lang="en-GB" sz="1200">
                <a:solidFill>
                  <a:srgbClr val="000000"/>
                </a:solidFill>
                <a:latin typeface="+mn-lt"/>
                <a:cs typeface="Arial"/>
              </a:rPr>
              <a:t>We do this through the professionalism of our people, by living our values, and by treating our customers in line with the standards in </a:t>
            </a:r>
            <a:r>
              <a:rPr lang="en-GB" sz="1200">
                <a:solidFill>
                  <a:srgbClr val="000000"/>
                </a:solidFill>
                <a:latin typeface="+mn-lt"/>
                <a:cs typeface="Arial"/>
                <a:hlinkClick r:id="rId3"/>
              </a:rPr>
              <a:t>Our Charter</a:t>
            </a:r>
            <a:r>
              <a:rPr lang="en-GB" sz="1200">
                <a:solidFill>
                  <a:srgbClr val="000000"/>
                </a:solidFill>
                <a:latin typeface="+mn-lt"/>
                <a:cs typeface="Arial"/>
              </a:rPr>
              <a:t>. </a:t>
            </a:r>
            <a:endParaRPr lang="en-GB">
              <a:cs typeface="Arial"/>
            </a:endParaRPr>
          </a:p>
          <a:p>
            <a:pPr fontAlgn="base"/>
            <a:endParaRPr lang="en-GB" sz="1200">
              <a:solidFill>
                <a:srgbClr val="000000"/>
              </a:solidFill>
              <a:latin typeface="Arial"/>
            </a:endParaRPr>
          </a:p>
          <a:p>
            <a:pPr algn="just" fontAlgn="base">
              <a:lnSpc>
                <a:spcPct val="100000"/>
              </a:lnSpc>
            </a:pPr>
            <a:endParaRPr lang="en-GB" sz="1200">
              <a:solidFill>
                <a:srgbClr val="0B0C0C"/>
              </a:solidFill>
              <a:latin typeface="Arial"/>
              <a:cs typeface="Arial"/>
            </a:endParaRPr>
          </a:p>
          <a:p>
            <a:pPr algn="just" fontAlgn="base">
              <a:lnSpc>
                <a:spcPct val="100000"/>
              </a:lnSpc>
            </a:pPr>
            <a:endParaRPr lang="en-GB" sz="1200">
              <a:solidFill>
                <a:srgbClr val="0B0C0C"/>
              </a:solidFill>
              <a:latin typeface="Arial"/>
              <a:cs typeface="Arial"/>
            </a:endParaRPr>
          </a:p>
        </p:txBody>
      </p:sp>
      <p:sp>
        <p:nvSpPr>
          <p:cNvPr id="4" name="Text Placeholder 3">
            <a:extLst>
              <a:ext uri="{FF2B5EF4-FFF2-40B4-BE49-F238E27FC236}">
                <a16:creationId xmlns:a16="http://schemas.microsoft.com/office/drawing/2014/main" id="{B1FD9C15-3CE2-B047-F89E-7C4270877B47}"/>
              </a:ext>
            </a:extLst>
          </p:cNvPr>
          <p:cNvSpPr>
            <a:spLocks noGrp="1"/>
          </p:cNvSpPr>
          <p:nvPr>
            <p:ph type="body" sz="quarter" idx="19"/>
          </p:nvPr>
        </p:nvSpPr>
        <p:spPr>
          <a:xfrm>
            <a:off x="6530722" y="956516"/>
            <a:ext cx="5415464" cy="5078335"/>
          </a:xfrm>
        </p:spPr>
        <p:txBody>
          <a:bodyPr lIns="0" tIns="0" rIns="0" bIns="0" anchor="t"/>
          <a:lstStyle/>
          <a:p>
            <a:r>
              <a:rPr lang="en-GB" sz="1200" b="1">
                <a:latin typeface="Arial"/>
                <a:cs typeface="Arial"/>
              </a:rPr>
              <a:t>       </a:t>
            </a:r>
            <a:endParaRPr lang="en-US"/>
          </a:p>
          <a:p>
            <a:pPr algn="ctr"/>
            <a:r>
              <a:rPr lang="en-GB" sz="1200" b="1">
                <a:latin typeface="Arial"/>
                <a:cs typeface="Arial"/>
              </a:rPr>
              <a:t>Working together with our people, we’ve defined our values:</a:t>
            </a:r>
            <a:endParaRPr lang="en-US"/>
          </a:p>
          <a:p>
            <a:endParaRPr lang="en-GB" sz="1200"/>
          </a:p>
        </p:txBody>
      </p:sp>
      <p:sp>
        <p:nvSpPr>
          <p:cNvPr id="6" name="Rectangle 5" descr="Values table.">
            <a:extLst>
              <a:ext uri="{FF2B5EF4-FFF2-40B4-BE49-F238E27FC236}">
                <a16:creationId xmlns:a16="http://schemas.microsoft.com/office/drawing/2014/main" id="{6E8D976B-8C98-4AFA-A186-87FB53B7939B}"/>
              </a:ext>
            </a:extLst>
          </p:cNvPr>
          <p:cNvSpPr/>
          <p:nvPr/>
        </p:nvSpPr>
        <p:spPr>
          <a:xfrm>
            <a:off x="6540749" y="1690437"/>
            <a:ext cx="5405438" cy="3472857"/>
          </a:xfrm>
          <a:prstGeom prst="rect">
            <a:avLst/>
          </a:prstGeom>
          <a:solidFill>
            <a:srgbClr val="E8F3F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n infographic outlining HMRCs values. &#10;&#10;Text: We are professional. This is about how we do our jobs. We act with integrity. This is about how we are performing our jobs. We show respect. This is about how we treat people in doing our jobs. We are innovative. This is about how we change the way we do our jobs. ">
            <a:extLst>
              <a:ext uri="{FF2B5EF4-FFF2-40B4-BE49-F238E27FC236}">
                <a16:creationId xmlns:a16="http://schemas.microsoft.com/office/drawing/2014/main" id="{2D47C2A3-35AC-4826-8C0C-01E38E128BD5}"/>
              </a:ext>
            </a:extLst>
          </p:cNvPr>
          <p:cNvPicPr>
            <a:picLocks noChangeAspect="1"/>
          </p:cNvPicPr>
          <p:nvPr/>
        </p:nvPicPr>
        <p:blipFill>
          <a:blip r:embed="rId4"/>
          <a:stretch>
            <a:fillRect/>
          </a:stretch>
        </p:blipFill>
        <p:spPr>
          <a:xfrm>
            <a:off x="6866572" y="2322628"/>
            <a:ext cx="4800600" cy="2209800"/>
          </a:xfrm>
          <a:prstGeom prst="rect">
            <a:avLst/>
          </a:prstGeom>
        </p:spPr>
      </p:pic>
      <p:sp>
        <p:nvSpPr>
          <p:cNvPr id="5" name="Slide Number Placeholder 4">
            <a:extLst>
              <a:ext uri="{FF2B5EF4-FFF2-40B4-BE49-F238E27FC236}">
                <a16:creationId xmlns:a16="http://schemas.microsoft.com/office/drawing/2014/main" id="{D49B20F8-E1F3-CFD7-9FAD-47D06007A578}"/>
              </a:ext>
            </a:extLst>
          </p:cNvPr>
          <p:cNvSpPr>
            <a:spLocks noGrp="1"/>
          </p:cNvSpPr>
          <p:nvPr>
            <p:ph type="sldNum" sz="quarter" idx="18"/>
          </p:nvPr>
        </p:nvSpPr>
        <p:spPr/>
        <p:txBody>
          <a:bodyPr/>
          <a:lstStyle/>
          <a:p>
            <a:fld id="{3D3F7771-BA92-784A-B6DD-D9CB8E3BB7BB}" type="slidenum">
              <a:rPr lang="en-GB" smtClean="0"/>
              <a:pPr/>
              <a:t>3</a:t>
            </a:fld>
            <a:endParaRPr lang="en-GB"/>
          </a:p>
        </p:txBody>
      </p:sp>
      <p:sp>
        <p:nvSpPr>
          <p:cNvPr id="8" name="TextBox 7">
            <a:extLst>
              <a:ext uri="{FF2B5EF4-FFF2-40B4-BE49-F238E27FC236}">
                <a16:creationId xmlns:a16="http://schemas.microsoft.com/office/drawing/2014/main" id="{BA53B9C7-C226-4D3B-85B9-830FFDF43682}"/>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Tree>
    <p:extLst>
      <p:ext uri="{BB962C8B-B14F-4D97-AF65-F5344CB8AC3E}">
        <p14:creationId xmlns:p14="http://schemas.microsoft.com/office/powerpoint/2010/main" val="20771832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00C989A7-BE34-857F-05B7-AB6D243EB4F1}"/>
              </a:ext>
            </a:extLst>
          </p:cNvPr>
          <p:cNvSpPr/>
          <p:nvPr/>
        </p:nvSpPr>
        <p:spPr>
          <a:xfrm>
            <a:off x="6234698" y="1196001"/>
            <a:ext cx="5236422" cy="4888904"/>
          </a:xfrm>
          <a:prstGeom prst="ellipse">
            <a:avLst/>
          </a:prstGeom>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A82AF95-0205-B1FD-C1C3-695F201275F2}"/>
              </a:ext>
            </a:extLst>
          </p:cNvPr>
          <p:cNvSpPr>
            <a:spLocks noGrp="1"/>
          </p:cNvSpPr>
          <p:nvPr>
            <p:ph type="ctrTitle"/>
          </p:nvPr>
        </p:nvSpPr>
        <p:spPr>
          <a:xfrm>
            <a:off x="721741" y="380378"/>
            <a:ext cx="10181592" cy="492443"/>
          </a:xfrm>
        </p:spPr>
        <p:txBody>
          <a:bodyPr/>
          <a:lstStyle/>
          <a:p>
            <a:r>
              <a:rPr lang="en-GB" sz="3200">
                <a:latin typeface="Arial"/>
                <a:cs typeface="Arial"/>
              </a:rPr>
              <a:t>Research &amp; Development Tax Reliefs</a:t>
            </a:r>
            <a:endParaRPr lang="en-US" sz="3200"/>
          </a:p>
        </p:txBody>
      </p:sp>
      <p:sp>
        <p:nvSpPr>
          <p:cNvPr id="4" name="Text Placeholder 3">
            <a:extLst>
              <a:ext uri="{FF2B5EF4-FFF2-40B4-BE49-F238E27FC236}">
                <a16:creationId xmlns:a16="http://schemas.microsoft.com/office/drawing/2014/main" id="{5E393DF2-E9E6-8D2E-119A-E793F9CB9B5B}"/>
              </a:ext>
            </a:extLst>
          </p:cNvPr>
          <p:cNvSpPr>
            <a:spLocks noGrp="1"/>
          </p:cNvSpPr>
          <p:nvPr>
            <p:ph type="body" sz="quarter" idx="13"/>
          </p:nvPr>
        </p:nvSpPr>
        <p:spPr>
          <a:xfrm>
            <a:off x="721741" y="1219082"/>
            <a:ext cx="5210306" cy="4300370"/>
          </a:xfrm>
        </p:spPr>
        <p:txBody>
          <a:bodyPr lIns="0" tIns="0" rIns="0" bIns="0" anchor="t"/>
          <a:lstStyle/>
          <a:p>
            <a:pPr algn="l" rtl="0" fontAlgn="base"/>
            <a:r>
              <a:rPr lang="en-GB" sz="1200" b="0" i="0">
                <a:solidFill>
                  <a:srgbClr val="000000"/>
                </a:solidFill>
                <a:effectLst/>
                <a:latin typeface="+mn-lt"/>
              </a:rPr>
              <a:t>Research &amp; Development (R&amp;D) tax reliefs are valuable incentives designed to encourage companies to invest in innovative projects in science and technology, driving economic growth across the UK. </a:t>
            </a:r>
          </a:p>
          <a:p>
            <a:pPr algn="l" rtl="0" fontAlgn="base"/>
            <a:r>
              <a:rPr lang="en-GB" sz="1200" b="0" i="0">
                <a:solidFill>
                  <a:srgbClr val="000000"/>
                </a:solidFill>
                <a:effectLst/>
                <a:latin typeface="+mn-lt"/>
              </a:rPr>
              <a:t>The UK government prioritizes innovation as a key component of its economic growth strategy, and HMRC plays a crucial role in delivering these tax reliefs efficiently and effectively. </a:t>
            </a:r>
          </a:p>
          <a:p>
            <a:pPr algn="l" rtl="0" fontAlgn="base"/>
            <a:r>
              <a:rPr lang="en-GB" sz="1200" b="0" i="0">
                <a:solidFill>
                  <a:srgbClr val="000000"/>
                </a:solidFill>
                <a:effectLst/>
                <a:latin typeface="+mn-lt"/>
              </a:rPr>
              <a:t>HMRC is committed to ensuring that the support provided is timely and well-targeted, with ongoing efforts to improve the administration of R&amp;D tax reliefs. </a:t>
            </a:r>
          </a:p>
          <a:p>
            <a:pPr algn="l" rtl="0" fontAlgn="base"/>
            <a:r>
              <a:rPr lang="en-GB" sz="1200" b="0" i="0">
                <a:solidFill>
                  <a:srgbClr val="000000"/>
                </a:solidFill>
                <a:effectLst/>
                <a:latin typeface="+mn-lt"/>
              </a:rPr>
              <a:t>To enhance the administration of R&amp;D tax relief claims, the government will establish an Expert Advisory Panel, as announced in the Spring Budget 2024 and reiterated in the Corporate Tax Roadmap (October 2024). </a:t>
            </a:r>
          </a:p>
          <a:p>
            <a:pPr algn="l" rtl="0" fontAlgn="base"/>
            <a:r>
              <a:rPr lang="en-GB" sz="1200" b="0" i="0">
                <a:solidFill>
                  <a:srgbClr val="000000"/>
                </a:solidFill>
                <a:effectLst/>
                <a:latin typeface="+mn-lt"/>
              </a:rPr>
              <a:t>This initiative aims to ensure that R&amp;D tax reliefs continue to support the UK’s most innovative businesses.</a:t>
            </a:r>
            <a:endParaRPr lang="en-GB" sz="1200" b="0" i="0">
              <a:solidFill>
                <a:srgbClr val="0B0C0C"/>
              </a:solidFill>
              <a:effectLst/>
              <a:highlight>
                <a:srgbClr val="FFFF00"/>
              </a:highlight>
              <a:latin typeface="+mn-lt"/>
            </a:endParaRPr>
          </a:p>
          <a:p>
            <a:r>
              <a:rPr lang="en-GB" sz="1200">
                <a:solidFill>
                  <a:srgbClr val="000000"/>
                </a:solidFill>
                <a:latin typeface="+mn-lt"/>
                <a:cs typeface="Arial"/>
              </a:rPr>
              <a:t>For further information on R&amp;D Tax Reliefs, please visit </a:t>
            </a:r>
            <a:r>
              <a:rPr lang="en-GB" sz="1200">
                <a:solidFill>
                  <a:srgbClr val="000000"/>
                </a:solidFill>
                <a:latin typeface="+mn-lt"/>
                <a:cs typeface="Arial"/>
                <a:hlinkClick r:id="rId3"/>
              </a:rPr>
              <a:t>Gov.UK</a:t>
            </a:r>
          </a:p>
        </p:txBody>
      </p:sp>
      <p:sp>
        <p:nvSpPr>
          <p:cNvPr id="9" name="Slide Number Placeholder 8">
            <a:extLst>
              <a:ext uri="{FF2B5EF4-FFF2-40B4-BE49-F238E27FC236}">
                <a16:creationId xmlns:a16="http://schemas.microsoft.com/office/drawing/2014/main" id="{821D6345-6862-19D5-D628-207E26AB9567}"/>
              </a:ext>
            </a:extLst>
          </p:cNvPr>
          <p:cNvSpPr>
            <a:spLocks noGrp="1"/>
          </p:cNvSpPr>
          <p:nvPr>
            <p:ph type="sldNum" sz="quarter" idx="21"/>
          </p:nvPr>
        </p:nvSpPr>
        <p:spPr>
          <a:xfrm>
            <a:off x="11419747" y="6056800"/>
            <a:ext cx="349200" cy="349200"/>
          </a:xfrm>
        </p:spPr>
        <p:txBody>
          <a:bodyPr/>
          <a:lstStyle/>
          <a:p>
            <a:fld id="{3D3F7771-BA92-784A-B6DD-D9CB8E3BB7BB}" type="slidenum">
              <a:rPr lang="en-GB" smtClean="0"/>
              <a:pPr/>
              <a:t>4</a:t>
            </a:fld>
            <a:endParaRPr lang="en-GB"/>
          </a:p>
        </p:txBody>
      </p:sp>
      <p:sp>
        <p:nvSpPr>
          <p:cNvPr id="5" name="TextBox 4">
            <a:extLst>
              <a:ext uri="{FF2B5EF4-FFF2-40B4-BE49-F238E27FC236}">
                <a16:creationId xmlns:a16="http://schemas.microsoft.com/office/drawing/2014/main" id="{581C570D-FC09-A873-F2C9-B8BBD43238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4"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pic>
        <p:nvPicPr>
          <p:cNvPr id="3" name="Picture 2">
            <a:extLst>
              <a:ext uri="{FF2B5EF4-FFF2-40B4-BE49-F238E27FC236}">
                <a16:creationId xmlns:a16="http://schemas.microsoft.com/office/drawing/2014/main" id="{50B309C7-9EBF-DA28-B819-603018702856}"/>
              </a:ext>
            </a:extLst>
          </p:cNvPr>
          <p:cNvPicPr>
            <a:picLocks/>
          </p:cNvPicPr>
          <p:nvPr/>
        </p:nvPicPr>
        <p:blipFill>
          <a:blip r:embed="rId5"/>
          <a:srcRect t="3321" r="12904"/>
          <a:stretch/>
        </p:blipFill>
        <p:spPr>
          <a:xfrm>
            <a:off x="6688754" y="1636412"/>
            <a:ext cx="4328310" cy="4008081"/>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924128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2AF95-0205-B1FD-C1C3-695F201275F2}"/>
              </a:ext>
            </a:extLst>
          </p:cNvPr>
          <p:cNvSpPr>
            <a:spLocks noGrp="1"/>
          </p:cNvSpPr>
          <p:nvPr>
            <p:ph type="ctrTitle"/>
          </p:nvPr>
        </p:nvSpPr>
        <p:spPr>
          <a:xfrm>
            <a:off x="915999" y="319557"/>
            <a:ext cx="9969251" cy="984885"/>
          </a:xfrm>
        </p:spPr>
        <p:txBody>
          <a:bodyPr/>
          <a:lstStyle/>
          <a:p>
            <a:r>
              <a:rPr lang="en-GB" sz="3200">
                <a:latin typeface="Arial"/>
                <a:cs typeface="Arial"/>
              </a:rPr>
              <a:t>Research &amp; Development – Expert Advisory Panel</a:t>
            </a:r>
            <a:endParaRPr lang="en-US" sz="3200"/>
          </a:p>
        </p:txBody>
      </p:sp>
      <p:sp>
        <p:nvSpPr>
          <p:cNvPr id="9" name="Slide Number Placeholder 8">
            <a:extLst>
              <a:ext uri="{FF2B5EF4-FFF2-40B4-BE49-F238E27FC236}">
                <a16:creationId xmlns:a16="http://schemas.microsoft.com/office/drawing/2014/main" id="{821D6345-6862-19D5-D628-207E26AB9567}"/>
              </a:ext>
            </a:extLst>
          </p:cNvPr>
          <p:cNvSpPr>
            <a:spLocks noGrp="1"/>
          </p:cNvSpPr>
          <p:nvPr>
            <p:ph type="sldNum" sz="quarter" idx="21"/>
          </p:nvPr>
        </p:nvSpPr>
        <p:spPr>
          <a:xfrm>
            <a:off x="11419747" y="6056800"/>
            <a:ext cx="349200" cy="349200"/>
          </a:xfrm>
        </p:spPr>
        <p:txBody>
          <a:bodyPr/>
          <a:lstStyle/>
          <a:p>
            <a:fld id="{3D3F7771-BA92-784A-B6DD-D9CB8E3BB7BB}" type="slidenum">
              <a:rPr lang="en-GB" smtClean="0"/>
              <a:pPr/>
              <a:t>5</a:t>
            </a:fld>
            <a:endParaRPr lang="en-GB"/>
          </a:p>
        </p:txBody>
      </p:sp>
      <p:sp>
        <p:nvSpPr>
          <p:cNvPr id="5" name="TextBox 4">
            <a:extLst>
              <a:ext uri="{FF2B5EF4-FFF2-40B4-BE49-F238E27FC236}">
                <a16:creationId xmlns:a16="http://schemas.microsoft.com/office/drawing/2014/main" id="{581C570D-FC09-A873-F2C9-B8BBD43238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3"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
        <p:nvSpPr>
          <p:cNvPr id="4" name="TextBox 3">
            <a:extLst>
              <a:ext uri="{FF2B5EF4-FFF2-40B4-BE49-F238E27FC236}">
                <a16:creationId xmlns:a16="http://schemas.microsoft.com/office/drawing/2014/main" id="{4538EE5B-161E-2918-6163-208F3678F477}"/>
              </a:ext>
            </a:extLst>
          </p:cNvPr>
          <p:cNvSpPr txBox="1"/>
          <p:nvPr/>
        </p:nvSpPr>
        <p:spPr>
          <a:xfrm>
            <a:off x="731995" y="925928"/>
            <a:ext cx="10728010" cy="5293757"/>
          </a:xfrm>
          <a:prstGeom prst="rect">
            <a:avLst/>
          </a:prstGeom>
          <a:noFill/>
        </p:spPr>
        <p:txBody>
          <a:bodyPr wrap="square" lIns="91440" tIns="45720" rIns="91440" bIns="45720" anchor="t">
            <a:spAutoFit/>
          </a:bodyPr>
          <a:lstStyle/>
          <a:p>
            <a:pPr>
              <a:spcBef>
                <a:spcPts val="600"/>
              </a:spcBef>
              <a:spcAft>
                <a:spcPts val="600"/>
              </a:spcAft>
            </a:pPr>
            <a:r>
              <a:rPr lang="en-GB" sz="1200" b="1">
                <a:solidFill>
                  <a:srgbClr val="008080"/>
                </a:solidFill>
                <a:latin typeface="Arial"/>
                <a:cs typeface="Arial"/>
              </a:rPr>
              <a:t>Independent Advisors use their skills and personal experience to contribute to the work of HMRC advisory panels and subcommittees. They support the panel chair, the responsible Director General, senior officials and ultimately the Minister in the delivery of the government’s priorities for the department. Independent Advisors are experts in their field providing sound judgement.</a:t>
            </a:r>
          </a:p>
          <a:p>
            <a:pPr>
              <a:spcBef>
                <a:spcPts val="600"/>
              </a:spcBef>
              <a:spcAft>
                <a:spcPts val="600"/>
              </a:spcAft>
            </a:pPr>
            <a:r>
              <a:rPr lang="en-GB" sz="1200" b="1">
                <a:latin typeface="+mj-lt"/>
              </a:rPr>
              <a:t>All Independent Advisors will:</a:t>
            </a:r>
            <a:endParaRPr lang="en-US" sz="1200">
              <a:latin typeface="+mj-lt"/>
            </a:endParaRPr>
          </a:p>
          <a:p>
            <a:pPr marL="171450" marR="0" lvl="0" indent="-171450" algn="l" defTabSz="914400" rtl="0" eaLnBrk="1" fontAlgn="auto" latinLnBrk="0" hangingPunct="1">
              <a:spcBef>
                <a:spcPts val="600"/>
              </a:spcBef>
              <a:spcAft>
                <a:spcPts val="600"/>
              </a:spcAft>
              <a:buClr>
                <a:srgbClr val="008080"/>
              </a:buClr>
              <a:buSzTx/>
              <a:buFont typeface="Arial" panose="020B0604020202020204" pitchFamily="34" charset="0"/>
              <a:buChar char="•"/>
              <a:tabLst>
                <a:tab pos="457200" algn="l"/>
              </a:tabLst>
              <a:defRPr/>
            </a:pPr>
            <a:r>
              <a:rPr kumimoji="0" lang="en-GB" sz="1200" b="0" i="0" u="none" strike="noStrike" kern="1200" cap="none" spc="0" normalizeH="0" baseline="0" noProof="0">
                <a:ln>
                  <a:noFill/>
                </a:ln>
                <a:effectLst/>
                <a:uLnTx/>
                <a:uFillTx/>
                <a:latin typeface="+mj-lt"/>
                <a:ea typeface="Calibri"/>
                <a:cs typeface="Times New Roman"/>
              </a:rPr>
              <a:t>Adhere to the ethical standards outlined in the </a:t>
            </a:r>
            <a:r>
              <a:rPr kumimoji="0" lang="en-GB" sz="1200" b="0" i="0" u="sng" strike="noStrike" kern="1200" cap="none" spc="0" normalizeH="0" baseline="0" noProof="0">
                <a:ln>
                  <a:noFill/>
                </a:ln>
                <a:solidFill>
                  <a:srgbClr val="0563C1"/>
                </a:solidFill>
                <a:effectLst/>
                <a:uLnTx/>
                <a:uFillTx/>
                <a:latin typeface="+mj-lt"/>
                <a:ea typeface="Calibri"/>
                <a:cs typeface="Times New Roman"/>
                <a:hlinkClick r:id="rId4"/>
              </a:rPr>
              <a:t>Seven Principles of Public Life</a:t>
            </a:r>
            <a:endParaRPr lang="en-GB" sz="1200" b="0" i="0" u="none" strike="noStrike" kern="1200" cap="none" spc="0" normalizeH="0" baseline="0" noProof="0">
              <a:ln>
                <a:noFill/>
              </a:ln>
              <a:solidFill>
                <a:srgbClr val="0B0C0C"/>
              </a:solidFill>
              <a:effectLst/>
              <a:uLnTx/>
              <a:uFillTx/>
              <a:latin typeface="+mj-lt"/>
              <a:ea typeface="Calibri"/>
              <a:cs typeface="Times New Roman"/>
            </a:endParaRPr>
          </a:p>
          <a:p>
            <a:pPr marL="171450" marR="0" lvl="0" indent="-171450" algn="l" defTabSz="914400" rtl="0" eaLnBrk="1" fontAlgn="auto" latinLnBrk="0" hangingPunct="1">
              <a:spcBef>
                <a:spcPts val="600"/>
              </a:spcBef>
              <a:spcAft>
                <a:spcPts val="600"/>
              </a:spcAft>
              <a:buClr>
                <a:srgbClr val="008080"/>
              </a:buClr>
              <a:buSzTx/>
              <a:buFont typeface="Arial" panose="020B0604020202020204" pitchFamily="34" charset="0"/>
              <a:buChar char="•"/>
              <a:tabLst>
                <a:tab pos="457200" algn="l"/>
              </a:tabLst>
              <a:defRPr/>
            </a:pPr>
            <a:r>
              <a:rPr kumimoji="0" lang="en-GB" sz="1200" b="0" i="0" u="none" strike="noStrike" kern="1200" cap="none" spc="0" normalizeH="0" baseline="0" noProof="0">
                <a:ln>
                  <a:noFill/>
                </a:ln>
                <a:effectLst/>
                <a:uLnTx/>
                <a:uFillTx/>
                <a:latin typeface="+mj-lt"/>
                <a:ea typeface="Calibri"/>
                <a:cs typeface="Times New Roman"/>
              </a:rPr>
              <a:t>Attend meetings, contributing constructively across the full range of committee business.</a:t>
            </a:r>
            <a:endParaRPr lang="en-GB" sz="1200" b="0" i="0" u="none" strike="noStrike" kern="1200" cap="none" spc="0" normalizeH="0" baseline="0" noProof="0">
              <a:ln>
                <a:noFill/>
              </a:ln>
              <a:effectLst/>
              <a:uLnTx/>
              <a:uFillTx/>
              <a:latin typeface="+mj-lt"/>
              <a:ea typeface="Calibri"/>
              <a:cs typeface="Times New Roman"/>
            </a:endParaRPr>
          </a:p>
          <a:p>
            <a:pPr marL="171450" indent="-171450">
              <a:spcBef>
                <a:spcPts val="600"/>
              </a:spcBef>
              <a:spcAft>
                <a:spcPts val="600"/>
              </a:spcAft>
              <a:buClr>
                <a:srgbClr val="008080"/>
              </a:buClr>
              <a:buFont typeface="Arial" panose="020B0604020202020204" pitchFamily="34" charset="0"/>
              <a:buChar char="•"/>
              <a:tabLst>
                <a:tab pos="457200" algn="l"/>
              </a:tabLst>
              <a:defRPr/>
            </a:pPr>
            <a:r>
              <a:rPr kumimoji="0" lang="en-GB" sz="1200" b="0" i="0" u="none" strike="noStrike" kern="1200" cap="none" spc="0" normalizeH="0" baseline="0" noProof="0">
                <a:ln>
                  <a:noFill/>
                </a:ln>
                <a:effectLst/>
                <a:uLnTx/>
                <a:uFillTx/>
                <a:latin typeface="+mj-lt"/>
                <a:ea typeface="Calibri"/>
                <a:cs typeface="Times New Roman"/>
              </a:rPr>
              <a:t>Act as a sounding board and critical friend to the committee chair and HMRC.</a:t>
            </a:r>
            <a:endParaRPr lang="en-GB" sz="1200" b="0" i="0" u="none" strike="noStrike" kern="1200" cap="none" spc="0" normalizeH="0" baseline="0" noProof="0">
              <a:ln>
                <a:noFill/>
              </a:ln>
              <a:effectLst/>
              <a:uLnTx/>
              <a:uFillTx/>
              <a:latin typeface="+mj-lt"/>
              <a:ea typeface="Calibri"/>
              <a:cs typeface="Times New Roman"/>
            </a:endParaRPr>
          </a:p>
          <a:p>
            <a:pPr marL="171450" marR="0" lvl="0" indent="-171450" algn="l" defTabSz="914400" rtl="0" eaLnBrk="1" fontAlgn="auto" latinLnBrk="0" hangingPunct="1">
              <a:spcBef>
                <a:spcPts val="600"/>
              </a:spcBef>
              <a:spcAft>
                <a:spcPts val="600"/>
              </a:spcAft>
              <a:buClr>
                <a:srgbClr val="008080"/>
              </a:buClr>
              <a:buSzTx/>
              <a:buFont typeface="Arial" panose="020B0604020202020204" pitchFamily="34" charset="0"/>
              <a:buChar char="•"/>
              <a:tabLst>
                <a:tab pos="457200" algn="l"/>
              </a:tabLst>
              <a:defRPr/>
            </a:pPr>
            <a:r>
              <a:rPr kumimoji="0" lang="en-GB" sz="1200" b="0" i="0" u="none" strike="noStrike" kern="1200" cap="none" spc="0" normalizeH="0" baseline="0" noProof="0">
                <a:ln>
                  <a:noFill/>
                </a:ln>
                <a:effectLst/>
                <a:uLnTx/>
                <a:uFillTx/>
                <a:latin typeface="+mj-lt"/>
                <a:ea typeface="Calibri"/>
                <a:cs typeface="Times New Roman"/>
              </a:rPr>
              <a:t>Provide advice, help, and guidance, making recommendations for improving relevant plans and policies.</a:t>
            </a:r>
            <a:endParaRPr lang="en-GB" sz="1200" b="0" i="0" u="none" strike="noStrike" kern="1200" cap="none" spc="0" normalizeH="0" baseline="0" noProof="0">
              <a:ln>
                <a:noFill/>
              </a:ln>
              <a:effectLst/>
              <a:uLnTx/>
              <a:uFillTx/>
              <a:latin typeface="+mj-lt"/>
              <a:ea typeface="Calibri"/>
              <a:cs typeface="Times New Roman"/>
            </a:endParaRPr>
          </a:p>
          <a:p>
            <a:pPr marL="171450" marR="0" lvl="0" indent="-171450" algn="l" defTabSz="914400" rtl="0" eaLnBrk="1" fontAlgn="auto" latinLnBrk="0" hangingPunct="1">
              <a:spcBef>
                <a:spcPts val="600"/>
              </a:spcBef>
              <a:spcAft>
                <a:spcPts val="600"/>
              </a:spcAft>
              <a:buClr>
                <a:srgbClr val="008080"/>
              </a:buClr>
              <a:buSzTx/>
              <a:buFont typeface="Arial" panose="020B0604020202020204" pitchFamily="34" charset="0"/>
              <a:buChar char="•"/>
              <a:tabLst>
                <a:tab pos="457200" algn="l"/>
              </a:tabLst>
              <a:defRPr/>
            </a:pPr>
            <a:r>
              <a:rPr kumimoji="0" lang="en-GB" sz="1200" b="0" i="0" u="none" strike="noStrike" kern="1200" cap="none" spc="0" normalizeH="0" baseline="0" noProof="0">
                <a:ln>
                  <a:noFill/>
                </a:ln>
                <a:effectLst/>
                <a:uLnTx/>
                <a:uFillTx/>
                <a:latin typeface="+mj-lt"/>
                <a:ea typeface="Calibri"/>
                <a:cs typeface="Times New Roman"/>
              </a:rPr>
              <a:t>Draw on professional experience to strengthen the quality of advice provided to HMRC.</a:t>
            </a:r>
            <a:endParaRPr lang="en-GB" sz="1200" b="0" i="0" u="none" strike="noStrike" kern="1200" cap="none" spc="0" normalizeH="0" baseline="0" noProof="0">
              <a:ln>
                <a:noFill/>
              </a:ln>
              <a:effectLst/>
              <a:uLnTx/>
              <a:uFillTx/>
              <a:latin typeface="+mj-lt"/>
              <a:ea typeface="Calibri"/>
              <a:cs typeface="Times New Roman"/>
            </a:endParaRPr>
          </a:p>
          <a:p>
            <a:pPr algn="l" rtl="0" fontAlgn="base">
              <a:spcBef>
                <a:spcPts val="600"/>
              </a:spcBef>
              <a:spcAft>
                <a:spcPts val="600"/>
              </a:spcAft>
            </a:pPr>
            <a:r>
              <a:rPr lang="en-GB" sz="1200" b="1" i="0">
                <a:solidFill>
                  <a:srgbClr val="000000"/>
                </a:solidFill>
                <a:effectLst/>
                <a:latin typeface="+mj-lt"/>
              </a:rPr>
              <a:t>The R&amp;D Panel will be an advisory entity </a:t>
            </a:r>
            <a:r>
              <a:rPr lang="en-GB" sz="1200" b="1">
                <a:solidFill>
                  <a:srgbClr val="000000"/>
                </a:solidFill>
                <a:latin typeface="+mj-lt"/>
              </a:rPr>
              <a:t>supporting </a:t>
            </a:r>
            <a:r>
              <a:rPr lang="en-GB" sz="1200" b="1" i="0">
                <a:solidFill>
                  <a:srgbClr val="000000"/>
                </a:solidFill>
                <a:effectLst/>
                <a:latin typeface="+mj-lt"/>
              </a:rPr>
              <a:t>HMRC by: </a:t>
            </a:r>
            <a:endParaRPr lang="en-GB" sz="1200" b="1" i="0">
              <a:solidFill>
                <a:srgbClr val="000000"/>
              </a:solidFill>
              <a:effectLst/>
              <a:latin typeface="+mj-lt"/>
              <a:cs typeface="Arial" panose="020B0604020202020204"/>
            </a:endParaRPr>
          </a:p>
          <a:p>
            <a:pPr marL="171450" indent="-171450" algn="l" rtl="0" fontAlgn="base">
              <a:spcBef>
                <a:spcPts val="600"/>
              </a:spcBef>
              <a:spcAft>
                <a:spcPts val="600"/>
              </a:spcAft>
              <a:buClr>
                <a:schemeClr val="accent1"/>
              </a:buClr>
              <a:buFont typeface="Arial" panose="020B0604020202020204" pitchFamily="34" charset="0"/>
              <a:buChar char="•"/>
            </a:pPr>
            <a:r>
              <a:rPr lang="en-GB" sz="1200" b="0" i="0">
                <a:solidFill>
                  <a:srgbClr val="000000"/>
                </a:solidFill>
                <a:effectLst/>
                <a:latin typeface="+mj-lt"/>
              </a:rPr>
              <a:t>Providing insights into cutting-edge R&amp;D: Enhancing HMRC’s understanding of innovation and developments across various sectors. The Panel will support HMRC in clarifying how it assesses the capability of professionals who judge whether a project seeks an advance in science or technology for R&amp;D claims. </a:t>
            </a:r>
          </a:p>
          <a:p>
            <a:pPr marL="171450" indent="-171450" fontAlgn="base">
              <a:spcBef>
                <a:spcPts val="600"/>
              </a:spcBef>
              <a:spcAft>
                <a:spcPts val="600"/>
              </a:spcAft>
              <a:buClr>
                <a:schemeClr val="accent1"/>
              </a:buClr>
              <a:buFont typeface="Arial" panose="020B0604020202020204" pitchFamily="34" charset="0"/>
              <a:buChar char="•"/>
            </a:pPr>
            <a:r>
              <a:rPr lang="en-GB" sz="1200" b="0" i="0">
                <a:solidFill>
                  <a:srgbClr val="000000"/>
                </a:solidFill>
                <a:effectLst/>
                <a:latin typeface="+mj-lt"/>
              </a:rPr>
              <a:t>Providing sectoral feedback: Act as a forum for discussing sector-specific issues related to the administration of R&amp;D tax reliefs. </a:t>
            </a:r>
            <a:endParaRPr lang="en-GB" sz="1200" b="0" i="0">
              <a:solidFill>
                <a:srgbClr val="000000"/>
              </a:solidFill>
              <a:effectLst/>
              <a:latin typeface="+mj-lt"/>
              <a:cs typeface="Arial" panose="020B0604020202020204"/>
            </a:endParaRPr>
          </a:p>
          <a:p>
            <a:pPr marL="171450" indent="-171450" algn="l" rtl="0" fontAlgn="base">
              <a:spcBef>
                <a:spcPts val="600"/>
              </a:spcBef>
              <a:spcAft>
                <a:spcPts val="600"/>
              </a:spcAft>
              <a:buClr>
                <a:schemeClr val="accent1"/>
              </a:buClr>
              <a:buFont typeface="Arial" panose="020B0604020202020204" pitchFamily="34" charset="0"/>
              <a:buChar char="•"/>
            </a:pPr>
            <a:r>
              <a:rPr lang="en-GB" sz="1200" b="0" i="0">
                <a:solidFill>
                  <a:srgbClr val="000000"/>
                </a:solidFill>
                <a:effectLst/>
                <a:latin typeface="+mj-lt"/>
              </a:rPr>
              <a:t>Challenging guidance to ensure it is clear, targeted, and supportive of specific technical sectors and feeding into HMRC’s programme of reviews and updates to ensure clarity and relevance for claimants</a:t>
            </a:r>
          </a:p>
          <a:p>
            <a:pPr marL="171450" indent="-171450" algn="l" rtl="0" fontAlgn="base">
              <a:spcBef>
                <a:spcPts val="600"/>
              </a:spcBef>
              <a:spcAft>
                <a:spcPts val="600"/>
              </a:spcAft>
              <a:buClr>
                <a:schemeClr val="accent1"/>
              </a:buClr>
              <a:buFont typeface="Arial" panose="020B0604020202020204" pitchFamily="34" charset="0"/>
              <a:buChar char="•"/>
            </a:pPr>
            <a:r>
              <a:rPr lang="en-GB" sz="1200" b="0" i="0">
                <a:solidFill>
                  <a:srgbClr val="000000"/>
                </a:solidFill>
                <a:effectLst/>
                <a:latin typeface="+mj-lt"/>
              </a:rPr>
              <a:t>Enhancing HMRC communications and messaging</a:t>
            </a:r>
            <a:r>
              <a:rPr lang="en-GB" sz="1200">
                <a:solidFill>
                  <a:srgbClr val="000000"/>
                </a:solidFill>
                <a:latin typeface="+mj-lt"/>
              </a:rPr>
              <a:t>, acting as a critical friend in HMRC’s development of webinars, targeted sectoral communications and other communication products, relaying sectoral feedback, and providing key contextual updates to aid HMRC’s compliance activity. This includes horizon scanning for upcoming innovations that could prompt future claims.</a:t>
            </a:r>
            <a:endParaRPr lang="en-GB" sz="1400">
              <a:solidFill>
                <a:srgbClr val="0B0C0C"/>
              </a:solidFill>
              <a:highlight>
                <a:srgbClr val="FFFF00"/>
              </a:highlight>
              <a:cs typeface="Arial" panose="020B0604020202020204"/>
            </a:endParaRPr>
          </a:p>
        </p:txBody>
      </p:sp>
    </p:spTree>
    <p:extLst>
      <p:ext uri="{BB962C8B-B14F-4D97-AF65-F5344CB8AC3E}">
        <p14:creationId xmlns:p14="http://schemas.microsoft.com/office/powerpoint/2010/main" val="3303897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796351" y="149918"/>
            <a:ext cx="5414961" cy="492443"/>
          </a:xfrm>
        </p:spPr>
        <p:txBody>
          <a:bodyPr/>
          <a:lstStyle/>
          <a:p>
            <a:r>
              <a:rPr lang="en-GB" sz="3200"/>
              <a:t>Person Specification</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740427" y="1539011"/>
            <a:ext cx="10883895" cy="4501112"/>
          </a:xfrm>
        </p:spPr>
        <p:txBody>
          <a:bodyPr lIns="0" tIns="0" rIns="0" bIns="0" anchor="t">
            <a:noAutofit/>
          </a:bodyPr>
          <a:lstStyle/>
          <a:p>
            <a:r>
              <a:rPr lang="en-GB" sz="1200" b="1">
                <a:solidFill>
                  <a:srgbClr val="008080"/>
                </a:solidFill>
                <a:latin typeface="+mn-lt"/>
                <a:cs typeface="Arial"/>
              </a:rPr>
              <a:t>Essential Criteria:</a:t>
            </a:r>
          </a:p>
          <a:p>
            <a:pPr marL="171450" indent="-171450" algn="l" rtl="0" fontAlgn="base">
              <a:buFont typeface="Arial" panose="020B0604020202020204" pitchFamily="34" charset="0"/>
              <a:buChar char="•"/>
            </a:pPr>
            <a:r>
              <a:rPr lang="en-GB" sz="1200" b="0" i="0">
                <a:solidFill>
                  <a:srgbClr val="000000"/>
                </a:solidFill>
                <a:effectLst/>
                <a:latin typeface="+mn-lt"/>
                <a:cs typeface="Arial"/>
              </a:rPr>
              <a:t>Professionals with contemporary industry experience, a proven intellectual capacity at the highest level and the ability to explain </a:t>
            </a:r>
            <a:r>
              <a:rPr lang="en-GB" sz="1200">
                <a:solidFill>
                  <a:srgbClr val="000000"/>
                </a:solidFill>
                <a:latin typeface="+mn-lt"/>
                <a:cs typeface="Arial"/>
              </a:rPr>
              <a:t>complex </a:t>
            </a:r>
            <a:r>
              <a:rPr lang="en-GB" sz="1200" b="0" i="0">
                <a:solidFill>
                  <a:srgbClr val="000000"/>
                </a:solidFill>
                <a:effectLst/>
                <a:latin typeface="+mn-lt"/>
                <a:cs typeface="Arial"/>
              </a:rPr>
              <a:t>processes </a:t>
            </a:r>
            <a:r>
              <a:rPr lang="en-GB" sz="1200">
                <a:solidFill>
                  <a:srgbClr val="000000"/>
                </a:solidFill>
                <a:latin typeface="+mn-lt"/>
                <a:cs typeface="Arial"/>
              </a:rPr>
              <a:t>to a non-specialist audience</a:t>
            </a:r>
            <a:r>
              <a:rPr lang="en-GB" sz="1200" b="0" i="0">
                <a:solidFill>
                  <a:srgbClr val="000000"/>
                </a:solidFill>
                <a:effectLst/>
                <a:latin typeface="+mn-lt"/>
                <a:cs typeface="Arial"/>
              </a:rPr>
              <a:t>.  </a:t>
            </a:r>
          </a:p>
          <a:p>
            <a:pPr marL="171450" indent="-171450" algn="l" rtl="0" fontAlgn="base">
              <a:spcBef>
                <a:spcPts val="600"/>
              </a:spcBef>
              <a:buFont typeface="Arial" panose="020B0604020202020204" pitchFamily="34" charset="0"/>
              <a:buChar char="•"/>
            </a:pPr>
            <a:r>
              <a:rPr lang="en-GB" sz="1200" b="0" i="0">
                <a:solidFill>
                  <a:srgbClr val="000000"/>
                </a:solidFill>
                <a:effectLst/>
                <a:latin typeface="+mn-lt"/>
              </a:rPr>
              <a:t>Demonstrable senior level career experience and working knowledge of one or more of the following sectors: </a:t>
            </a:r>
          </a:p>
          <a:p>
            <a:pPr marL="422910" lvl="1" indent="-171450" fontAlgn="base">
              <a:spcBef>
                <a:spcPts val="600"/>
              </a:spcBef>
            </a:pPr>
            <a:r>
              <a:rPr lang="en-GB" sz="1200" b="0" i="0">
                <a:solidFill>
                  <a:srgbClr val="000000"/>
                </a:solidFill>
                <a:effectLst/>
                <a:latin typeface="+mn-lt"/>
              </a:rPr>
              <a:t>Advanced Manufacturing </a:t>
            </a:r>
          </a:p>
          <a:p>
            <a:pPr marL="422910" lvl="1" indent="-171450" fontAlgn="base"/>
            <a:r>
              <a:rPr lang="en-GB" sz="1200" b="0" i="0">
                <a:solidFill>
                  <a:srgbClr val="000000"/>
                </a:solidFill>
                <a:effectLst/>
                <a:latin typeface="+mn-lt"/>
              </a:rPr>
              <a:t>Technological Development </a:t>
            </a:r>
          </a:p>
          <a:p>
            <a:pPr marL="422910" lvl="1" indent="-171450" fontAlgn="base"/>
            <a:r>
              <a:rPr lang="en-GB" sz="1200" b="0" i="0">
                <a:solidFill>
                  <a:srgbClr val="000000"/>
                </a:solidFill>
                <a:effectLst/>
                <a:latin typeface="+mn-lt"/>
              </a:rPr>
              <a:t>Artificial Intelligence </a:t>
            </a:r>
          </a:p>
          <a:p>
            <a:pPr marL="422910" lvl="1" indent="-171450" fontAlgn="base"/>
            <a:r>
              <a:rPr lang="en-GB" sz="1200" b="0" i="0">
                <a:solidFill>
                  <a:srgbClr val="000000"/>
                </a:solidFill>
                <a:effectLst/>
                <a:latin typeface="+mn-lt"/>
              </a:rPr>
              <a:t>Life Sciences</a:t>
            </a:r>
          </a:p>
          <a:p>
            <a:pPr marL="171450" indent="-171450" algn="l" rtl="0" fontAlgn="base">
              <a:spcBef>
                <a:spcPts val="600"/>
              </a:spcBef>
              <a:buFont typeface="Arial" panose="020B0604020202020204" pitchFamily="34" charset="0"/>
              <a:buChar char="•"/>
            </a:pPr>
            <a:r>
              <a:rPr lang="en-GB" sz="1200" b="0" i="0">
                <a:solidFill>
                  <a:srgbClr val="000000"/>
                </a:solidFill>
                <a:effectLst/>
                <a:latin typeface="+mn-lt"/>
                <a:cs typeface="Arial"/>
              </a:rPr>
              <a:t>Strong, collegiate interpersonal skills, including the ability to work collaboratively with committee members and senior stakeholders and to actively and constructively contribute to discussions. </a:t>
            </a:r>
          </a:p>
          <a:p>
            <a:pPr marL="171450" indent="-171450" algn="l" rtl="0" fontAlgn="base">
              <a:spcBef>
                <a:spcPts val="600"/>
              </a:spcBef>
              <a:buFont typeface="Arial" panose="020B0604020202020204" pitchFamily="34" charset="0"/>
              <a:buChar char="•"/>
            </a:pPr>
            <a:r>
              <a:rPr lang="en-GB" sz="1200" b="0" i="0">
                <a:solidFill>
                  <a:srgbClr val="000000"/>
                </a:solidFill>
                <a:effectLst/>
                <a:latin typeface="+mn-lt"/>
                <a:cs typeface="Arial"/>
              </a:rPr>
              <a:t>From your respective areas of expertise; you will be able to provide clear evidence of real-world case studies where you have brought authority, knowledge, and industry context, to complex and multi-faceted issues. </a:t>
            </a:r>
          </a:p>
          <a:p>
            <a:pPr marL="171450" indent="-171450" algn="l" rtl="0" fontAlgn="base">
              <a:spcBef>
                <a:spcPts val="600"/>
              </a:spcBef>
              <a:buFont typeface="Arial" panose="020B0604020202020204" pitchFamily="34" charset="0"/>
              <a:buChar char="•"/>
            </a:pPr>
            <a:r>
              <a:rPr lang="en-GB" sz="1200" b="0" i="0">
                <a:solidFill>
                  <a:srgbClr val="000000"/>
                </a:solidFill>
                <a:effectLst/>
                <a:latin typeface="+mn-lt"/>
                <a:cs typeface="Arial"/>
              </a:rPr>
              <a:t>Logical and objective thinking to critically analyse, synthesise and evaluate evidence and information from diverse sources and identify key issues and provide effective, impartial and balanced advice . </a:t>
            </a:r>
          </a:p>
          <a:p>
            <a:pPr marL="171450" indent="-171450" algn="l" rtl="0" fontAlgn="base">
              <a:spcBef>
                <a:spcPts val="600"/>
              </a:spcBef>
              <a:buFont typeface="Arial" panose="020B0604020202020204" pitchFamily="34" charset="0"/>
              <a:buChar char="•"/>
            </a:pPr>
            <a:r>
              <a:rPr lang="en-GB" sz="1200" b="0" i="0">
                <a:solidFill>
                  <a:srgbClr val="000000"/>
                </a:solidFill>
                <a:effectLst/>
                <a:latin typeface="+mn-lt"/>
                <a:cs typeface="Arial"/>
              </a:rPr>
              <a:t>The ability to challenge established thinking and provide insight and a different way of thinking about problems related to the future of R&amp;D Tax Relief Administration. </a:t>
            </a:r>
          </a:p>
          <a:p>
            <a:pPr>
              <a:spcBef>
                <a:spcPts val="600"/>
              </a:spcBef>
            </a:pPr>
            <a:r>
              <a:rPr lang="en-GB" sz="1200" b="1">
                <a:solidFill>
                  <a:srgbClr val="008080"/>
                </a:solidFill>
                <a:latin typeface="+mn-lt"/>
                <a:cs typeface="Arial"/>
              </a:rPr>
              <a:t>Desirable Criteria:</a:t>
            </a:r>
            <a:endParaRPr lang="en-GB" sz="1200">
              <a:solidFill>
                <a:srgbClr val="000000"/>
              </a:solidFill>
              <a:latin typeface="+mn-lt"/>
              <a:cs typeface="Arial"/>
            </a:endParaRPr>
          </a:p>
          <a:p>
            <a:pPr marL="171450" indent="-171450" fontAlgn="base">
              <a:spcBef>
                <a:spcPts val="600"/>
              </a:spcBef>
              <a:buFont typeface="Arial" panose="020B0604020202020204" pitchFamily="34" charset="0"/>
              <a:buChar char="•"/>
            </a:pPr>
            <a:r>
              <a:rPr lang="en-GB" sz="1200" b="0" i="0">
                <a:solidFill>
                  <a:srgbClr val="000000"/>
                </a:solidFill>
                <a:effectLst/>
                <a:latin typeface="+mn-lt"/>
                <a:cs typeface="Arial"/>
              </a:rPr>
              <a:t>An understanding of HMRC’s R&amp;D Tax Reliefs is ideal but not essential (</a:t>
            </a:r>
            <a:r>
              <a:rPr lang="en-GB" sz="1200" i="1">
                <a:solidFill>
                  <a:srgbClr val="000000"/>
                </a:solidFill>
                <a:latin typeface="+mn-lt"/>
                <a:cs typeface="Arial"/>
              </a:rPr>
              <a:t>this may </a:t>
            </a:r>
            <a:r>
              <a:rPr lang="en-GB" sz="1200" b="0" i="1">
                <a:solidFill>
                  <a:srgbClr val="000000"/>
                </a:solidFill>
                <a:effectLst/>
                <a:latin typeface="+mn-lt"/>
                <a:cs typeface="Arial"/>
              </a:rPr>
              <a:t>be considered only in the event of closely matched candidates)</a:t>
            </a:r>
          </a:p>
          <a:p>
            <a:pPr marL="171450" indent="-171450" algn="l" rtl="0" fontAlgn="base">
              <a:spcBef>
                <a:spcPts val="600"/>
              </a:spcBef>
              <a:buFont typeface="Arial" panose="020B0604020202020204" pitchFamily="34" charset="0"/>
              <a:buChar char="•"/>
            </a:pPr>
            <a:endParaRPr lang="en-GB" sz="1200" b="0" i="0">
              <a:solidFill>
                <a:srgbClr val="000000"/>
              </a:solidFill>
              <a:effectLst/>
              <a:latin typeface="+mn-lt"/>
            </a:endParaRP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6</a:t>
            </a:fld>
            <a:endParaRPr lang="en-GB"/>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3"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
        <p:nvSpPr>
          <p:cNvPr id="8" name="TextBox 7">
            <a:extLst>
              <a:ext uri="{FF2B5EF4-FFF2-40B4-BE49-F238E27FC236}">
                <a16:creationId xmlns:a16="http://schemas.microsoft.com/office/drawing/2014/main" id="{1628339E-CD93-21AB-5EB3-F95D106F87A2}"/>
              </a:ext>
            </a:extLst>
          </p:cNvPr>
          <p:cNvSpPr txBox="1"/>
          <p:nvPr/>
        </p:nvSpPr>
        <p:spPr>
          <a:xfrm>
            <a:off x="681037" y="807299"/>
            <a:ext cx="10995147" cy="560474"/>
          </a:xfrm>
          <a:prstGeom prst="rect">
            <a:avLst/>
          </a:prstGeom>
          <a:noFill/>
        </p:spPr>
        <p:txBody>
          <a:bodyPr wrap="square">
            <a:spAutoFit/>
          </a:bodyPr>
          <a:lstStyle/>
          <a:p>
            <a:pPr fontAlgn="base">
              <a:lnSpc>
                <a:spcPct val="134000"/>
              </a:lnSpc>
            </a:pPr>
            <a:r>
              <a:rPr lang="en-GB" sz="1200" b="1" i="0">
                <a:solidFill>
                  <a:srgbClr val="008080"/>
                </a:solidFill>
                <a:effectLst/>
                <a:latin typeface="+mn-lt"/>
              </a:rPr>
              <a:t>HMRC is seeking six (6) independent advisors who have demonstrable experience and industry knowledge in the sectors of Advanced Manufacturing, Technological Development (including at least one related to Artificial Intelligence) and Life Sciences.</a:t>
            </a:r>
          </a:p>
        </p:txBody>
      </p:sp>
    </p:spTree>
    <p:extLst>
      <p:ext uri="{BB962C8B-B14F-4D97-AF65-F5344CB8AC3E}">
        <p14:creationId xmlns:p14="http://schemas.microsoft.com/office/powerpoint/2010/main" val="4249292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734154" y="153006"/>
            <a:ext cx="5414961" cy="461665"/>
          </a:xfrm>
        </p:spPr>
        <p:txBody>
          <a:bodyPr/>
          <a:lstStyle/>
          <a:p>
            <a:r>
              <a:rPr lang="en-GB"/>
              <a:t>Terms of Appointment</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734154" y="889835"/>
            <a:ext cx="5159443" cy="5678908"/>
          </a:xfrm>
        </p:spPr>
        <p:txBody>
          <a:bodyPr lIns="0" tIns="0" rIns="0" bIns="0" anchor="t"/>
          <a:lstStyle/>
          <a:p>
            <a:pPr>
              <a:lnSpc>
                <a:spcPct val="100000"/>
              </a:lnSpc>
            </a:pPr>
            <a:r>
              <a:rPr lang="en-GB" sz="1200" b="1">
                <a:solidFill>
                  <a:srgbClr val="008080"/>
                </a:solidFill>
              </a:rPr>
              <a:t>Period of Appointment </a:t>
            </a:r>
          </a:p>
          <a:p>
            <a:pPr fontAlgn="base">
              <a:spcBef>
                <a:spcPts val="600"/>
              </a:spcBef>
            </a:pPr>
            <a:r>
              <a:rPr lang="en-GB" sz="1200" b="0" i="0">
                <a:solidFill>
                  <a:srgbClr val="000000"/>
                </a:solidFill>
                <a:effectLst/>
                <a:latin typeface="Arial"/>
                <a:cs typeface="Arial"/>
              </a:rPr>
              <a:t>Appointments will be </a:t>
            </a:r>
            <a:r>
              <a:rPr lang="en-GB" sz="1200">
                <a:solidFill>
                  <a:srgbClr val="000000"/>
                </a:solidFill>
                <a:latin typeface="Arial"/>
                <a:cs typeface="Arial"/>
              </a:rPr>
              <a:t>offered on either a one or </a:t>
            </a:r>
            <a:r>
              <a:rPr lang="en-GB" sz="1200" b="0" i="0">
                <a:solidFill>
                  <a:srgbClr val="000000"/>
                </a:solidFill>
                <a:effectLst/>
                <a:latin typeface="Arial"/>
                <a:cs typeface="Arial"/>
              </a:rPr>
              <a:t>two-year fixed term, with the option to extend for </a:t>
            </a:r>
            <a:r>
              <a:rPr lang="en-GB" sz="1200">
                <a:solidFill>
                  <a:srgbClr val="000000"/>
                </a:solidFill>
                <a:latin typeface="Arial"/>
                <a:cs typeface="Arial"/>
              </a:rPr>
              <a:t>an additional year (up to a maximum of 6 years).</a:t>
            </a:r>
            <a:endParaRPr lang="en-GB" sz="1200" b="0" i="0">
              <a:solidFill>
                <a:srgbClr val="000000"/>
              </a:solidFill>
              <a:effectLst/>
              <a:latin typeface="Arial"/>
              <a:cs typeface="Arial"/>
            </a:endParaRPr>
          </a:p>
          <a:p>
            <a:pPr>
              <a:lnSpc>
                <a:spcPct val="100000"/>
              </a:lnSpc>
            </a:pPr>
            <a:r>
              <a:rPr lang="en-GB" sz="1200" b="1">
                <a:solidFill>
                  <a:srgbClr val="008080"/>
                </a:solidFill>
              </a:rPr>
              <a:t>Remuneration </a:t>
            </a:r>
          </a:p>
          <a:p>
            <a:pPr>
              <a:lnSpc>
                <a:spcPct val="100000"/>
              </a:lnSpc>
            </a:pPr>
            <a:r>
              <a:rPr lang="en-GB" sz="1200" b="0" i="0">
                <a:solidFill>
                  <a:srgbClr val="000000"/>
                </a:solidFill>
                <a:effectLst/>
              </a:rPr>
              <a:t>Panel members will receive a remuneration of £3,000.00 per annum.  </a:t>
            </a:r>
            <a:r>
              <a:rPr lang="en-GB" sz="1200" b="1" i="0">
                <a:solidFill>
                  <a:srgbClr val="000000"/>
                </a:solidFill>
                <a:effectLst/>
              </a:rPr>
              <a:t>  </a:t>
            </a:r>
          </a:p>
          <a:p>
            <a:pPr>
              <a:lnSpc>
                <a:spcPct val="100000"/>
              </a:lnSpc>
            </a:pPr>
            <a:r>
              <a:rPr lang="en-GB" sz="1200" b="1">
                <a:solidFill>
                  <a:srgbClr val="008080"/>
                </a:solidFill>
              </a:rPr>
              <a:t>Location</a:t>
            </a:r>
          </a:p>
          <a:p>
            <a:pPr>
              <a:spcBef>
                <a:spcPts val="1000"/>
              </a:spcBef>
            </a:pPr>
            <a:r>
              <a:rPr lang="en-GB" sz="1200">
                <a:latin typeface="Arial"/>
                <a:cs typeface="Arial"/>
              </a:rPr>
              <a:t>Committee meetings are intended to be held virtually. </a:t>
            </a:r>
          </a:p>
          <a:p>
            <a:pPr>
              <a:spcBef>
                <a:spcPts val="1000"/>
              </a:spcBef>
            </a:pPr>
            <a:r>
              <a:rPr lang="en-GB" sz="1200">
                <a:latin typeface="Arial"/>
                <a:cs typeface="Arial"/>
              </a:rPr>
              <a:t>On occasion and where possible, meetings may be held in-person in 100 Parliament Street, London.</a:t>
            </a:r>
            <a:endParaRPr lang="en-GB" sz="1200" strike="sngStrike">
              <a:latin typeface="Arial"/>
              <a:cs typeface="Arial"/>
            </a:endParaRPr>
          </a:p>
          <a:p>
            <a:pPr>
              <a:spcBef>
                <a:spcPts val="1000"/>
              </a:spcBef>
            </a:pPr>
            <a:r>
              <a:rPr lang="en-GB" sz="1200" b="1">
                <a:solidFill>
                  <a:srgbClr val="008080"/>
                </a:solidFill>
              </a:rPr>
              <a:t>Estimated Time Commitment</a:t>
            </a:r>
          </a:p>
          <a:p>
            <a:pPr rtl="0" fontAlgn="base">
              <a:spcBef>
                <a:spcPts val="600"/>
              </a:spcBef>
            </a:pPr>
            <a:r>
              <a:rPr lang="en-GB" sz="1200" b="0" i="0">
                <a:solidFill>
                  <a:srgbClr val="000000"/>
                </a:solidFill>
                <a:effectLst/>
              </a:rPr>
              <a:t>The Panel will meet once a quarter with additional supplementary meetings arranged at the Chair's discretion and subject to panellists' availability.  </a:t>
            </a:r>
          </a:p>
          <a:p>
            <a:pPr rtl="0" fontAlgn="base">
              <a:spcBef>
                <a:spcPts val="600"/>
              </a:spcBef>
            </a:pPr>
            <a:r>
              <a:rPr lang="en-GB" sz="1200" b="0" i="0">
                <a:solidFill>
                  <a:srgbClr val="000000"/>
                </a:solidFill>
                <a:effectLst/>
              </a:rPr>
              <a:t>Total expected annual hourly commitment is circa 40 hours.  </a:t>
            </a:r>
          </a:p>
          <a:p>
            <a:pPr>
              <a:spcBef>
                <a:spcPts val="1000"/>
              </a:spcBef>
            </a:pPr>
            <a:r>
              <a:rPr lang="en-GB" sz="1200" b="1">
                <a:solidFill>
                  <a:srgbClr val="008080"/>
                </a:solidFill>
              </a:rPr>
              <a:t>Confidentiality </a:t>
            </a:r>
          </a:p>
          <a:p>
            <a:r>
              <a:rPr lang="en-GB" sz="1200">
                <a:latin typeface="Arial"/>
                <a:cs typeface="Arial"/>
              </a:rPr>
              <a:t>Appointees may occasionally have access to limited confidential information and as such are required to sign a declaration of confidentiality. </a:t>
            </a:r>
          </a:p>
          <a:p>
            <a:pPr>
              <a:spcBef>
                <a:spcPts val="1000"/>
              </a:spcBef>
            </a:pPr>
            <a:r>
              <a:rPr lang="en-GB" sz="1200" b="1">
                <a:solidFill>
                  <a:srgbClr val="008080"/>
                </a:solidFill>
              </a:rPr>
              <a:t>Travel Expenses  </a:t>
            </a:r>
          </a:p>
          <a:p>
            <a:pPr>
              <a:spcBef>
                <a:spcPts val="1000"/>
              </a:spcBef>
            </a:pPr>
            <a:r>
              <a:rPr lang="en-GB" sz="1200"/>
              <a:t>We will reimburse reasonable expenses incurred while undertaking the duties of independent advisor. </a:t>
            </a:r>
            <a:endParaRPr lang="en-GB" sz="1200">
              <a:cs typeface="Calibri"/>
            </a:endParaRPr>
          </a:p>
          <a:p>
            <a:pPr algn="just">
              <a:spcBef>
                <a:spcPts val="1000"/>
              </a:spcBef>
            </a:pPr>
            <a:endParaRPr lang="en-GB" sz="1200">
              <a:latin typeface="Arial"/>
              <a:cs typeface="Arial"/>
            </a:endParaRP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7</a:t>
            </a:fld>
            <a:endParaRPr lang="en-GB"/>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
        <p:nvSpPr>
          <p:cNvPr id="7" name="TextBox 6">
            <a:extLst>
              <a:ext uri="{FF2B5EF4-FFF2-40B4-BE49-F238E27FC236}">
                <a16:creationId xmlns:a16="http://schemas.microsoft.com/office/drawing/2014/main" id="{B1A2D4A4-3DE3-6DF6-5D7B-CB2B6F682AE1}"/>
              </a:ext>
            </a:extLst>
          </p:cNvPr>
          <p:cNvSpPr txBox="1"/>
          <p:nvPr/>
        </p:nvSpPr>
        <p:spPr>
          <a:xfrm>
            <a:off x="6298404" y="889835"/>
            <a:ext cx="5159442" cy="3929281"/>
          </a:xfrm>
          <a:prstGeom prst="rect">
            <a:avLst/>
          </a:prstGeom>
          <a:noFill/>
        </p:spPr>
        <p:txBody>
          <a:bodyPr wrap="square" lIns="91440" tIns="45720" rIns="91440" bIns="45720" anchor="t">
            <a:spAutoFit/>
          </a:bodyPr>
          <a:lstStyle/>
          <a:p>
            <a:pPr algn="just"/>
            <a:r>
              <a:rPr lang="en-GB" sz="1200" b="1">
                <a:solidFill>
                  <a:srgbClr val="008080"/>
                </a:solidFill>
              </a:rPr>
              <a:t>Nationality </a:t>
            </a:r>
            <a:endParaRPr lang="en-GB" sz="1200">
              <a:cs typeface="Arial" panose="020B0604020202020204" pitchFamily="34" charset="0"/>
            </a:endParaRPr>
          </a:p>
          <a:p>
            <a:pPr algn="just">
              <a:lnSpc>
                <a:spcPct val="100000"/>
              </a:lnSpc>
            </a:pPr>
            <a:endParaRPr lang="en-GB" sz="1200" b="1">
              <a:cs typeface="Arial" panose="020B0604020202020204" pitchFamily="34" charset="0"/>
            </a:endParaRPr>
          </a:p>
          <a:p>
            <a:pPr>
              <a:lnSpc>
                <a:spcPct val="100000"/>
              </a:lnSpc>
            </a:pPr>
            <a:r>
              <a:rPr lang="en-GB" sz="1200">
                <a:cs typeface="Arial" panose="020B0604020202020204" pitchFamily="34" charset="0"/>
              </a:rPr>
              <a:t>This role is open to UK nationals, Commonwealth citizens, and nationals of EU states who have the right to live and work in the UK. </a:t>
            </a:r>
          </a:p>
          <a:p>
            <a:pPr>
              <a:lnSpc>
                <a:spcPct val="100000"/>
              </a:lnSpc>
            </a:pPr>
            <a:endParaRPr lang="en-GB" sz="1200">
              <a:ea typeface="+mn-lt"/>
              <a:cs typeface="+mn-lt"/>
            </a:endParaRPr>
          </a:p>
          <a:p>
            <a:pPr>
              <a:lnSpc>
                <a:spcPct val="100000"/>
              </a:lnSpc>
            </a:pPr>
            <a:r>
              <a:rPr lang="en-GB" sz="1200" b="0" i="0" u="none" strike="noStrike">
                <a:solidFill>
                  <a:srgbClr val="0B0C0C"/>
                </a:solidFill>
                <a:effectLst/>
                <a:latin typeface="Arial" panose="020B0604020202020204" pitchFamily="34" charset="0"/>
              </a:rPr>
              <a:t>For more information on job nationality requirements and the right to work in the UK, please see the </a:t>
            </a:r>
            <a:r>
              <a:rPr lang="en-GB" sz="1200" b="0" i="0" u="sng" strike="noStrike">
                <a:solidFill>
                  <a:srgbClr val="0563C1"/>
                </a:solidFill>
                <a:effectLst/>
                <a:latin typeface="Arial" panose="020B0604020202020204" pitchFamily="34" charset="0"/>
                <a:hlinkClick r:id="rId3"/>
              </a:rPr>
              <a:t>Civil Service Nationality </a:t>
            </a:r>
            <a:r>
              <a:rPr lang="en-GB" sz="1200" b="0" i="0" u="none" strike="noStrike">
                <a:solidFill>
                  <a:srgbClr val="0B0C0C"/>
                </a:solidFill>
                <a:effectLst/>
                <a:latin typeface="Arial" panose="020B0604020202020204" pitchFamily="34" charset="0"/>
              </a:rPr>
              <a:t>rules and the </a:t>
            </a:r>
            <a:r>
              <a:rPr lang="en-GB" sz="1200" b="0" i="0" u="sng" strike="noStrike">
                <a:solidFill>
                  <a:srgbClr val="0563C1"/>
                </a:solidFill>
                <a:effectLst/>
                <a:latin typeface="Arial" panose="020B0604020202020204" pitchFamily="34" charset="0"/>
                <a:hlinkClick r:id="rId4"/>
              </a:rPr>
              <a:t>UK Visas and Immigration </a:t>
            </a:r>
            <a:r>
              <a:rPr lang="en-GB" sz="1200" b="0" i="0" u="none" strike="noStrike">
                <a:solidFill>
                  <a:srgbClr val="0B0C0C"/>
                </a:solidFill>
                <a:effectLst/>
                <a:latin typeface="Arial" panose="020B0604020202020204" pitchFamily="34" charset="0"/>
              </a:rPr>
              <a:t>rules.</a:t>
            </a:r>
            <a:r>
              <a:rPr lang="en-GB" sz="1200" b="0" i="0">
                <a:solidFill>
                  <a:srgbClr val="000000"/>
                </a:solidFill>
                <a:effectLst/>
                <a:latin typeface="Arial" panose="020B0604020202020204" pitchFamily="34" charset="0"/>
              </a:rPr>
              <a:t>​</a:t>
            </a:r>
          </a:p>
          <a:p>
            <a:pPr>
              <a:lnSpc>
                <a:spcPct val="100000"/>
              </a:lnSpc>
            </a:pPr>
            <a:endParaRPr lang="en-GB" sz="1200" b="1">
              <a:solidFill>
                <a:srgbClr val="008080"/>
              </a:solidFill>
            </a:endParaRPr>
          </a:p>
          <a:p>
            <a:pPr>
              <a:lnSpc>
                <a:spcPct val="100000"/>
              </a:lnSpc>
            </a:pPr>
            <a:r>
              <a:rPr lang="en-GB" sz="1200" b="1">
                <a:solidFill>
                  <a:srgbClr val="008080"/>
                </a:solidFill>
              </a:rPr>
              <a:t>Equal Opportunities </a:t>
            </a:r>
          </a:p>
          <a:p>
            <a:pPr>
              <a:spcBef>
                <a:spcPts val="1000"/>
              </a:spcBef>
            </a:pPr>
            <a:r>
              <a:rPr lang="en-GB" sz="1200">
                <a:cs typeface="Arial" panose="020B0604020202020204" pitchFamily="34" charset="0"/>
              </a:rPr>
              <a:t>We embrace diversity and promote equality of opportunity, and welcome applicants from all backgrounds. </a:t>
            </a:r>
          </a:p>
          <a:p>
            <a:pPr defTabSz="456899" fontAlgn="base">
              <a:spcBef>
                <a:spcPts val="1000"/>
              </a:spcBef>
              <a:defRPr/>
            </a:pPr>
            <a:endParaRPr lang="en-GB" sz="1200" b="1" i="1">
              <a:ea typeface="Times New Roman" panose="02020603050405020304" pitchFamily="18" charset="0"/>
            </a:endParaRPr>
          </a:p>
          <a:p>
            <a:pPr defTabSz="456899">
              <a:spcBef>
                <a:spcPts val="1000"/>
              </a:spcBef>
              <a:defRPr/>
            </a:pPr>
            <a:r>
              <a:rPr lang="en-GB" sz="1200" b="1" i="1">
                <a:ea typeface="Times New Roman" panose="02020603050405020304" pitchFamily="18" charset="0"/>
              </a:rPr>
              <a:t>Independent advisors are not employees of HMRC. </a:t>
            </a:r>
            <a:endParaRPr lang="en-GB" sz="1200" b="1" i="1">
              <a:ea typeface="Times New Roman" panose="02020603050405020304" pitchFamily="18" charset="0"/>
              <a:cs typeface="Arial"/>
            </a:endParaRPr>
          </a:p>
          <a:p>
            <a:pPr defTabSz="456899" fontAlgn="base">
              <a:spcBef>
                <a:spcPts val="1000"/>
              </a:spcBef>
              <a:defRPr/>
            </a:pPr>
            <a:r>
              <a:rPr lang="en-GB" sz="1200" b="1" i="1">
                <a:ea typeface="Times New Roman" panose="02020603050405020304" pitchFamily="18" charset="0"/>
              </a:rPr>
              <a:t>Accordingly, nothing in this, or any other document, shall be construed as or taken to create a contract of employment between the Committee member and HMRC.</a:t>
            </a:r>
          </a:p>
          <a:p>
            <a:pPr defTabSz="456899" fontAlgn="base">
              <a:defRPr/>
            </a:pPr>
            <a:endParaRPr lang="en-GB" sz="1200">
              <a:ea typeface="Times New Roman" panose="02020603050405020304" pitchFamily="18" charset="0"/>
            </a:endParaRPr>
          </a:p>
        </p:txBody>
      </p:sp>
    </p:spTree>
    <p:extLst>
      <p:ext uri="{BB962C8B-B14F-4D97-AF65-F5344CB8AC3E}">
        <p14:creationId xmlns:p14="http://schemas.microsoft.com/office/powerpoint/2010/main" val="762571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3D85616-A5E1-52E9-0D5C-1316C7C03C8F}"/>
              </a:ext>
              <a:ext uri="{C183D7F6-B498-43B3-948B-1728B52AA6E4}">
                <adec:decorative xmlns:adec="http://schemas.microsoft.com/office/drawing/2017/decorative" val="1"/>
              </a:ext>
            </a:extLst>
          </p:cNvPr>
          <p:cNvSpPr>
            <a:spLocks noGrp="1"/>
          </p:cNvSpPr>
          <p:nvPr>
            <p:ph type="body" sz="quarter" idx="24"/>
          </p:nvPr>
        </p:nvSpPr>
        <p:spPr>
          <a:xfrm>
            <a:off x="6800683" y="2722748"/>
            <a:ext cx="468000" cy="468000"/>
          </a:xfrm>
        </p:spPr>
        <p:txBody>
          <a:bodyPr/>
          <a:lstStyle/>
          <a:p>
            <a:endParaRPr lang="en-GB"/>
          </a:p>
        </p:txBody>
      </p:sp>
      <p:pic>
        <p:nvPicPr>
          <p:cNvPr id="21" name="Picture Placeholder 20">
            <a:extLst>
              <a:ext uri="{FF2B5EF4-FFF2-40B4-BE49-F238E27FC236}">
                <a16:creationId xmlns:a16="http://schemas.microsoft.com/office/drawing/2014/main" id="{91478B13-4094-414E-827E-F822B0C0F235}"/>
              </a:ext>
              <a:ext uri="{C183D7F6-B498-43B3-948B-1728B52AA6E4}">
                <adec:decorative xmlns:adec="http://schemas.microsoft.com/office/drawing/2017/decorative" val="1"/>
              </a:ext>
            </a:extLst>
          </p:cNvPr>
          <p:cNvPicPr>
            <a:picLocks noGrp="1" noChangeAspect="1"/>
          </p:cNvPicPr>
          <p:nvPr>
            <p:ph type="pic" sz="quarter" idx="10"/>
          </p:nvPr>
        </p:nvPicPr>
        <p:blipFill>
          <a:blip r:embed="rId3">
            <a:extLst>
              <a:ext uri="{96DAC541-7B7A-43D3-8B79-37D633B846F1}">
                <asvg:svgBlip xmlns:asvg="http://schemas.microsoft.com/office/drawing/2016/SVG/main" r:embed="rId4"/>
              </a:ext>
            </a:extLst>
          </a:blip>
          <a:srcRect t="182" b="182"/>
          <a:stretch>
            <a:fillRect/>
          </a:stretch>
        </p:blipFill>
        <p:spPr>
          <a:xfrm>
            <a:off x="6898765" y="2794748"/>
            <a:ext cx="324000" cy="324000"/>
          </a:xfrm>
        </p:spPr>
      </p:pic>
      <p:sp>
        <p:nvSpPr>
          <p:cNvPr id="5" name="Text Placeholder 4">
            <a:extLst>
              <a:ext uri="{FF2B5EF4-FFF2-40B4-BE49-F238E27FC236}">
                <a16:creationId xmlns:a16="http://schemas.microsoft.com/office/drawing/2014/main" id="{C977E86E-593C-E152-FBD4-135962B116A4}"/>
              </a:ext>
            </a:extLst>
          </p:cNvPr>
          <p:cNvSpPr>
            <a:spLocks noGrp="1"/>
          </p:cNvSpPr>
          <p:nvPr>
            <p:ph type="body" sz="quarter" idx="27"/>
          </p:nvPr>
        </p:nvSpPr>
        <p:spPr>
          <a:xfrm>
            <a:off x="7268683" y="2850140"/>
            <a:ext cx="3367583" cy="184666"/>
          </a:xfrm>
        </p:spPr>
        <p:txBody>
          <a:bodyPr/>
          <a:lstStyle/>
          <a:p>
            <a:pPr algn="ctr"/>
            <a:r>
              <a:rPr lang="en-GB" sz="1200" i="1">
                <a:latin typeface="Arial"/>
                <a:cs typeface="Arial"/>
              </a:rPr>
              <a:t>     Closing date Sunday 8</a:t>
            </a:r>
            <a:r>
              <a:rPr lang="en-GB" sz="1200" i="1" baseline="30000">
                <a:latin typeface="Arial"/>
                <a:cs typeface="Arial"/>
              </a:rPr>
              <a:t>th</a:t>
            </a:r>
            <a:r>
              <a:rPr lang="en-GB" sz="1200" i="1">
                <a:latin typeface="Arial"/>
                <a:cs typeface="Arial"/>
              </a:rPr>
              <a:t> June 2025</a:t>
            </a:r>
          </a:p>
        </p:txBody>
      </p:sp>
      <p:sp>
        <p:nvSpPr>
          <p:cNvPr id="11" name="Text Placeholder 10">
            <a:extLst>
              <a:ext uri="{FF2B5EF4-FFF2-40B4-BE49-F238E27FC236}">
                <a16:creationId xmlns:a16="http://schemas.microsoft.com/office/drawing/2014/main" id="{9185746C-F8B7-3DF8-0A64-E8DAC7AB505E}"/>
              </a:ext>
              <a:ext uri="{C183D7F6-B498-43B3-948B-1728B52AA6E4}">
                <adec:decorative xmlns:adec="http://schemas.microsoft.com/office/drawing/2017/decorative" val="1"/>
              </a:ext>
            </a:extLst>
          </p:cNvPr>
          <p:cNvSpPr>
            <a:spLocks noGrp="1"/>
          </p:cNvSpPr>
          <p:nvPr>
            <p:ph type="body" sz="quarter" idx="26"/>
          </p:nvPr>
        </p:nvSpPr>
        <p:spPr>
          <a:xfrm>
            <a:off x="6826765" y="3458143"/>
            <a:ext cx="468000" cy="468000"/>
          </a:xfrm>
        </p:spPr>
        <p:txBody>
          <a:bodyPr/>
          <a:lstStyle/>
          <a:p>
            <a:endParaRPr lang="en-GB"/>
          </a:p>
        </p:txBody>
      </p:sp>
      <p:sp>
        <p:nvSpPr>
          <p:cNvPr id="13" name="Text Placeholder 12">
            <a:extLst>
              <a:ext uri="{FF2B5EF4-FFF2-40B4-BE49-F238E27FC236}">
                <a16:creationId xmlns:a16="http://schemas.microsoft.com/office/drawing/2014/main" id="{07C713D5-D547-7739-A72D-C4913BE7DA9E}"/>
              </a:ext>
            </a:extLst>
          </p:cNvPr>
          <p:cNvSpPr>
            <a:spLocks noGrp="1"/>
          </p:cNvSpPr>
          <p:nvPr>
            <p:ph type="body" sz="quarter" idx="19"/>
          </p:nvPr>
        </p:nvSpPr>
        <p:spPr>
          <a:xfrm>
            <a:off x="7593299" y="3612203"/>
            <a:ext cx="3042967" cy="184666"/>
          </a:xfrm>
        </p:spPr>
        <p:txBody>
          <a:bodyPr/>
          <a:lstStyle/>
          <a:p>
            <a:pPr algn="ctr"/>
            <a:r>
              <a:rPr lang="en-GB" sz="1200" i="1">
                <a:latin typeface="Arial"/>
                <a:cs typeface="Arial"/>
              </a:rPr>
              <a:t>Shortlist meeting w/c 16</a:t>
            </a:r>
            <a:r>
              <a:rPr lang="en-GB" sz="1200" i="1" baseline="30000">
                <a:latin typeface="Arial"/>
                <a:cs typeface="Arial"/>
              </a:rPr>
              <a:t>th</a:t>
            </a:r>
            <a:r>
              <a:rPr lang="en-GB" sz="1200" i="1">
                <a:latin typeface="Arial"/>
                <a:cs typeface="Arial"/>
              </a:rPr>
              <a:t> June</a:t>
            </a:r>
            <a:r>
              <a:rPr lang="en-GB" sz="1200" i="1" baseline="30000">
                <a:latin typeface="Arial"/>
                <a:cs typeface="Arial"/>
              </a:rPr>
              <a:t> </a:t>
            </a:r>
            <a:r>
              <a:rPr lang="en-GB" sz="1200" i="1">
                <a:latin typeface="Arial"/>
                <a:cs typeface="Arial"/>
              </a:rPr>
              <a:t>2025</a:t>
            </a:r>
          </a:p>
        </p:txBody>
      </p:sp>
      <p:sp>
        <p:nvSpPr>
          <p:cNvPr id="15" name="Text Placeholder 14">
            <a:extLst>
              <a:ext uri="{FF2B5EF4-FFF2-40B4-BE49-F238E27FC236}">
                <a16:creationId xmlns:a16="http://schemas.microsoft.com/office/drawing/2014/main" id="{84E7975B-6BBD-76F5-7D7C-BD05EEAA51A6}"/>
              </a:ext>
              <a:ext uri="{C183D7F6-B498-43B3-948B-1728B52AA6E4}">
                <adec:decorative xmlns:adec="http://schemas.microsoft.com/office/drawing/2017/decorative" val="1"/>
              </a:ext>
            </a:extLst>
          </p:cNvPr>
          <p:cNvSpPr>
            <a:spLocks noGrp="1"/>
          </p:cNvSpPr>
          <p:nvPr>
            <p:ph type="body" sz="quarter" idx="28"/>
          </p:nvPr>
        </p:nvSpPr>
        <p:spPr>
          <a:xfrm>
            <a:off x="6837202" y="4193538"/>
            <a:ext cx="468000" cy="468000"/>
          </a:xfrm>
        </p:spPr>
        <p:txBody>
          <a:bodyPr/>
          <a:lstStyle/>
          <a:p>
            <a:endParaRPr lang="en-GB"/>
          </a:p>
        </p:txBody>
      </p:sp>
      <p:pic>
        <p:nvPicPr>
          <p:cNvPr id="27" name="Picture Placeholder 26">
            <a:extLst>
              <a:ext uri="{FF2B5EF4-FFF2-40B4-BE49-F238E27FC236}">
                <a16:creationId xmlns:a16="http://schemas.microsoft.com/office/drawing/2014/main" id="{6D8867EA-8EB8-4D02-82D9-00603B383F1D}"/>
              </a:ext>
              <a:ext uri="{C183D7F6-B498-43B3-948B-1728B52AA6E4}">
                <adec:decorative xmlns:adec="http://schemas.microsoft.com/office/drawing/2017/decorative" val="1"/>
              </a:ext>
            </a:extLst>
          </p:cNvPr>
          <p:cNvPicPr>
            <a:picLocks noGrp="1" noChangeAspect="1"/>
          </p:cNvPicPr>
          <p:nvPr>
            <p:ph type="pic" sz="quarter" idx="29"/>
          </p:nvPr>
        </p:nvPicPr>
        <p:blipFill>
          <a:blip r:embed="rId5">
            <a:extLst>
              <a:ext uri="{96DAC541-7B7A-43D3-8B79-37D633B846F1}">
                <asvg:svgBlip xmlns:asvg="http://schemas.microsoft.com/office/drawing/2016/SVG/main" r:embed="rId6"/>
              </a:ext>
            </a:extLst>
          </a:blip>
          <a:srcRect t="182" b="182"/>
          <a:stretch>
            <a:fillRect/>
          </a:stretch>
        </p:blipFill>
        <p:spPr>
          <a:xfrm>
            <a:off x="6909202" y="4265538"/>
            <a:ext cx="324000" cy="324000"/>
          </a:xfrm>
        </p:spPr>
      </p:pic>
      <p:sp>
        <p:nvSpPr>
          <p:cNvPr id="17" name="Text Placeholder 16">
            <a:extLst>
              <a:ext uri="{FF2B5EF4-FFF2-40B4-BE49-F238E27FC236}">
                <a16:creationId xmlns:a16="http://schemas.microsoft.com/office/drawing/2014/main" id="{46A67E01-9F7F-83BC-80E7-349279D5A4B4}"/>
              </a:ext>
            </a:extLst>
          </p:cNvPr>
          <p:cNvSpPr>
            <a:spLocks noGrp="1"/>
          </p:cNvSpPr>
          <p:nvPr>
            <p:ph type="body" sz="quarter" idx="30"/>
          </p:nvPr>
        </p:nvSpPr>
        <p:spPr>
          <a:xfrm>
            <a:off x="7268683" y="4335205"/>
            <a:ext cx="3302680" cy="184666"/>
          </a:xfrm>
        </p:spPr>
        <p:txBody>
          <a:bodyPr/>
          <a:lstStyle/>
          <a:p>
            <a:pPr algn="ctr">
              <a:spcBef>
                <a:spcPts val="0"/>
              </a:spcBef>
            </a:pPr>
            <a:r>
              <a:rPr lang="en-GB" sz="1200" i="1">
                <a:latin typeface="Arial"/>
                <a:cs typeface="Arial"/>
              </a:rPr>
              <a:t>Interviews w/c 30</a:t>
            </a:r>
            <a:r>
              <a:rPr lang="en-GB" sz="1200" i="1" baseline="30000">
                <a:latin typeface="Arial"/>
                <a:cs typeface="Arial"/>
              </a:rPr>
              <a:t>th</a:t>
            </a:r>
            <a:r>
              <a:rPr lang="en-GB" sz="1200" i="1">
                <a:latin typeface="Arial"/>
                <a:cs typeface="Arial"/>
              </a:rPr>
              <a:t> June</a:t>
            </a:r>
            <a:r>
              <a:rPr lang="en-GB" sz="1200">
                <a:latin typeface="Arial"/>
                <a:cs typeface="Arial"/>
              </a:rPr>
              <a:t> </a:t>
            </a:r>
            <a:r>
              <a:rPr lang="en-GB" sz="1200" i="1">
                <a:latin typeface="Arial"/>
                <a:cs typeface="Arial"/>
              </a:rPr>
              <a:t>2025</a:t>
            </a:r>
          </a:p>
        </p:txBody>
      </p:sp>
      <p:sp>
        <p:nvSpPr>
          <p:cNvPr id="19" name="Slide Number Placeholder 18">
            <a:extLst>
              <a:ext uri="{FF2B5EF4-FFF2-40B4-BE49-F238E27FC236}">
                <a16:creationId xmlns:a16="http://schemas.microsoft.com/office/drawing/2014/main" id="{B4A54CEA-8660-D22A-8755-465B5ECEFEFE}"/>
              </a:ext>
            </a:extLst>
          </p:cNvPr>
          <p:cNvSpPr>
            <a:spLocks noGrp="1"/>
          </p:cNvSpPr>
          <p:nvPr>
            <p:ph type="sldNum" sz="quarter" idx="23"/>
          </p:nvPr>
        </p:nvSpPr>
        <p:spPr/>
        <p:txBody>
          <a:bodyPr/>
          <a:lstStyle/>
          <a:p>
            <a:fld id="{3D3F7771-BA92-784A-B6DD-D9CB8E3BB7BB}" type="slidenum">
              <a:rPr lang="en-GB" smtClean="0"/>
              <a:pPr/>
              <a:t>8</a:t>
            </a:fld>
            <a:endParaRPr lang="en-GB"/>
          </a:p>
        </p:txBody>
      </p:sp>
      <p:sp>
        <p:nvSpPr>
          <p:cNvPr id="8" name="TextBox 7">
            <a:extLst>
              <a:ext uri="{FF2B5EF4-FFF2-40B4-BE49-F238E27FC236}">
                <a16:creationId xmlns:a16="http://schemas.microsoft.com/office/drawing/2014/main" id="{DADF13BB-E925-8F78-CA0D-B2857BB2D746}"/>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pic>
        <p:nvPicPr>
          <p:cNvPr id="16" name="Picture Placeholder 22">
            <a:extLst>
              <a:ext uri="{FF2B5EF4-FFF2-40B4-BE49-F238E27FC236}">
                <a16:creationId xmlns:a16="http://schemas.microsoft.com/office/drawing/2014/main" id="{D63C18D5-D077-F7E1-D430-C1D8841FAB6D}"/>
              </a:ext>
              <a:ext uri="{C183D7F6-B498-43B3-948B-1728B52AA6E4}">
                <adec:decorative xmlns:adec="http://schemas.microsoft.com/office/drawing/2017/decorative" val="1"/>
              </a:ext>
            </a:extLst>
          </p:cNvPr>
          <p:cNvPicPr>
            <a:picLocks noGrp="1" noChangeAspect="1"/>
          </p:cNvPicPr>
          <p:nvPr>
            <p:ph type="pic" sz="quarter" idx="21"/>
          </p:nvPr>
        </p:nvPicPr>
        <p:blipFill>
          <a:blip r:embed="rId7">
            <a:extLst>
              <a:ext uri="{96DAC541-7B7A-43D3-8B79-37D633B846F1}">
                <asvg:svgBlip xmlns:asvg="http://schemas.microsoft.com/office/drawing/2016/SVG/main" r:embed="rId8"/>
              </a:ext>
            </a:extLst>
          </a:blip>
          <a:srcRect t="182" b="182"/>
          <a:stretch>
            <a:fillRect/>
          </a:stretch>
        </p:blipFill>
        <p:spPr>
          <a:xfrm>
            <a:off x="6897583" y="3542536"/>
            <a:ext cx="325182" cy="324000"/>
          </a:xfrm>
        </p:spPr>
      </p:pic>
      <p:sp>
        <p:nvSpPr>
          <p:cNvPr id="12" name="TextBox 11">
            <a:extLst>
              <a:ext uri="{FF2B5EF4-FFF2-40B4-BE49-F238E27FC236}">
                <a16:creationId xmlns:a16="http://schemas.microsoft.com/office/drawing/2014/main" id="{BE572082-9455-D55C-7BBF-1B90E559A451}"/>
              </a:ext>
            </a:extLst>
          </p:cNvPr>
          <p:cNvSpPr txBox="1"/>
          <p:nvPr/>
        </p:nvSpPr>
        <p:spPr>
          <a:xfrm>
            <a:off x="645819" y="922367"/>
            <a:ext cx="5495984" cy="4947893"/>
          </a:xfrm>
          <a:prstGeom prst="rect">
            <a:avLst/>
          </a:prstGeom>
          <a:noFill/>
        </p:spPr>
        <p:txBody>
          <a:bodyPr wrap="square" lIns="91440" tIns="45720" rIns="91440" bIns="45720" anchor="t">
            <a:spAutoFit/>
          </a:bodyPr>
          <a:lstStyle/>
          <a:p>
            <a:pPr>
              <a:lnSpc>
                <a:spcPct val="100000"/>
              </a:lnSpc>
            </a:pPr>
            <a:r>
              <a:rPr lang="en-GB" sz="1200">
                <a:latin typeface="Arial"/>
                <a:ea typeface="Calibri"/>
                <a:cs typeface="Arial"/>
              </a:rPr>
              <a:t>This campaign is being managed by HMRC’s Executive Resourcing team</a:t>
            </a:r>
            <a:r>
              <a:rPr lang="en-GB" sz="1200" b="1">
                <a:latin typeface="Arial"/>
                <a:ea typeface="Calibri"/>
                <a:cs typeface="Arial"/>
              </a:rPr>
              <a:t>.</a:t>
            </a:r>
            <a:r>
              <a:rPr lang="en-GB" sz="1200" b="1">
                <a:solidFill>
                  <a:schemeClr val="bg1"/>
                </a:solidFill>
                <a:latin typeface="Arial"/>
                <a:ea typeface="Calibri"/>
                <a:cs typeface="Arial"/>
              </a:rPr>
              <a:t> </a:t>
            </a:r>
          </a:p>
          <a:p>
            <a:pPr>
              <a:lnSpc>
                <a:spcPct val="100000"/>
              </a:lnSpc>
            </a:pPr>
            <a:endParaRPr lang="en-GB" sz="1200" b="1">
              <a:highlight>
                <a:srgbClr val="FFFF00"/>
              </a:highlight>
              <a:latin typeface="Arial"/>
              <a:cs typeface="Arial"/>
            </a:endParaRPr>
          </a:p>
          <a:p>
            <a:r>
              <a:rPr lang="en-GB" sz="1200">
                <a:latin typeface="Arial"/>
                <a:cs typeface="Arial"/>
              </a:rPr>
              <a:t>All applications must be submitted via Public Appointments no later than </a:t>
            </a:r>
            <a:r>
              <a:rPr lang="en-GB" sz="1200" b="1">
                <a:latin typeface="Arial"/>
                <a:ea typeface="Calibri"/>
                <a:cs typeface="Arial"/>
              </a:rPr>
              <a:t>23:55 on Sunday 8</a:t>
            </a:r>
            <a:r>
              <a:rPr lang="en-GB" sz="1200" b="1" baseline="30000">
                <a:latin typeface="Arial"/>
                <a:ea typeface="Calibri"/>
                <a:cs typeface="Arial"/>
              </a:rPr>
              <a:t>th</a:t>
            </a:r>
            <a:r>
              <a:rPr lang="en-GB" sz="1200" b="1">
                <a:latin typeface="Arial"/>
                <a:ea typeface="Calibri"/>
                <a:cs typeface="Arial"/>
              </a:rPr>
              <a:t> June 2025</a:t>
            </a:r>
            <a:r>
              <a:rPr lang="en-GB" sz="1200" b="1">
                <a:solidFill>
                  <a:srgbClr val="008080"/>
                </a:solidFill>
                <a:latin typeface="Arial"/>
                <a:ea typeface="Calibri"/>
                <a:cs typeface="Arial"/>
              </a:rPr>
              <a:t> </a:t>
            </a:r>
            <a:r>
              <a:rPr lang="en-GB" sz="1200">
                <a:latin typeface="Arial"/>
                <a:cs typeface="Arial"/>
              </a:rPr>
              <a:t>and should include:</a:t>
            </a:r>
          </a:p>
          <a:p>
            <a:pPr>
              <a:lnSpc>
                <a:spcPct val="100000"/>
              </a:lnSpc>
            </a:pPr>
            <a:endParaRPr lang="en-GB" sz="1200">
              <a:latin typeface="Arial"/>
              <a:cs typeface="Arial"/>
            </a:endParaRPr>
          </a:p>
          <a:p>
            <a:pPr marL="171450" indent="-171450">
              <a:lnSpc>
                <a:spcPct val="100000"/>
              </a:lnSpc>
              <a:buFont typeface="Arial,Sans-Serif"/>
              <a:buChar char="•"/>
            </a:pPr>
            <a:r>
              <a:rPr lang="en-GB" sz="1200">
                <a:latin typeface="Arial"/>
                <a:cs typeface="Arial"/>
              </a:rPr>
              <a:t>A </a:t>
            </a:r>
            <a:r>
              <a:rPr lang="en-GB" sz="1200" b="1">
                <a:latin typeface="Arial"/>
                <a:cs typeface="Arial"/>
              </a:rPr>
              <a:t>CV </a:t>
            </a:r>
            <a:r>
              <a:rPr lang="en-GB" sz="1200">
                <a:latin typeface="Arial"/>
                <a:cs typeface="Arial"/>
              </a:rPr>
              <a:t>detailing your career history, key responsibilities and achievements. Please explain any employment gaps within the last two years.</a:t>
            </a:r>
          </a:p>
          <a:p>
            <a:pPr>
              <a:lnSpc>
                <a:spcPct val="100000"/>
              </a:lnSpc>
            </a:pPr>
            <a:endParaRPr lang="en-GB" sz="1200">
              <a:latin typeface="Arial"/>
            </a:endParaRPr>
          </a:p>
          <a:p>
            <a:pPr marL="171450" indent="-171450">
              <a:buFont typeface="Arial,Sans-Serif"/>
              <a:buChar char="•"/>
            </a:pPr>
            <a:r>
              <a:rPr lang="en-GB" sz="1200">
                <a:latin typeface="Arial"/>
                <a:cs typeface="Arial"/>
              </a:rPr>
              <a:t>A </a:t>
            </a:r>
            <a:r>
              <a:rPr lang="en-GB" sz="1200" b="1">
                <a:latin typeface="Arial"/>
                <a:cs typeface="Arial"/>
              </a:rPr>
              <a:t>covering letter</a:t>
            </a:r>
            <a:r>
              <a:rPr lang="en-GB" sz="1200">
                <a:latin typeface="Arial"/>
                <a:cs typeface="Arial"/>
              </a:rPr>
              <a:t> demonstrating how your experience meets the essential criteria. </a:t>
            </a:r>
            <a:r>
              <a:rPr lang="en-GB" sz="1200" kern="100">
                <a:effectLst/>
                <a:ea typeface="Aptos" panose="020B0004020202020204" pitchFamily="34" charset="0"/>
              </a:rPr>
              <a:t>Please clearly indicate your relevant industry experience and knowledge.</a:t>
            </a:r>
            <a:endParaRPr lang="en-GB" sz="1200">
              <a:latin typeface="Arial"/>
              <a:cs typeface="Arial"/>
            </a:endParaRPr>
          </a:p>
          <a:p>
            <a:pPr>
              <a:lnSpc>
                <a:spcPct val="100000"/>
              </a:lnSpc>
            </a:pPr>
            <a:endParaRPr lang="en-GB" sz="1200">
              <a:latin typeface="Arial"/>
            </a:endParaRPr>
          </a:p>
          <a:p>
            <a:pPr>
              <a:lnSpc>
                <a:spcPct val="107000"/>
              </a:lnSpc>
            </a:pPr>
            <a:r>
              <a:rPr lang="en-GB" sz="1200" kern="100">
                <a:effectLst/>
                <a:ea typeface="Aptos" panose="020B0004020202020204" pitchFamily="34" charset="0"/>
              </a:rPr>
              <a:t>Your CV and </a:t>
            </a:r>
            <a:r>
              <a:rPr lang="en-GB" sz="1200" kern="100">
                <a:ea typeface="Aptos" panose="020B0004020202020204" pitchFamily="34" charset="0"/>
              </a:rPr>
              <a:t>covering letter </a:t>
            </a:r>
            <a:r>
              <a:rPr lang="en-GB" sz="1200" kern="100">
                <a:effectLst/>
                <a:ea typeface="Aptos" panose="020B0004020202020204" pitchFamily="34" charset="0"/>
              </a:rPr>
              <a:t>will be assessed against the criteria set out in the person specification. Please include your full name on </a:t>
            </a:r>
            <a:r>
              <a:rPr lang="en-GB" sz="1200" kern="100">
                <a:ea typeface="Aptos" panose="020B0004020202020204" pitchFamily="34" charset="0"/>
              </a:rPr>
              <a:t>each document</a:t>
            </a:r>
            <a:r>
              <a:rPr lang="en-GB" sz="1200" kern="100">
                <a:effectLst/>
                <a:ea typeface="Aptos" panose="020B0004020202020204" pitchFamily="34" charset="0"/>
              </a:rPr>
              <a:t>.</a:t>
            </a:r>
            <a:endParaRPr lang="en-GB" sz="1200" kern="100">
              <a:effectLst/>
              <a:ea typeface="Aptos" panose="020B0004020202020204" pitchFamily="34" charset="0"/>
              <a:cs typeface="Arial"/>
            </a:endParaRPr>
          </a:p>
          <a:p>
            <a:pPr>
              <a:lnSpc>
                <a:spcPct val="107000"/>
              </a:lnSpc>
            </a:pPr>
            <a:endParaRPr lang="en-GB" sz="1200" kern="100">
              <a:effectLst/>
              <a:ea typeface="Aptos" panose="020B0004020202020204" pitchFamily="34" charset="0"/>
            </a:endParaRPr>
          </a:p>
          <a:p>
            <a:r>
              <a:rPr lang="en-GB" sz="1200">
                <a:latin typeface="Arial"/>
                <a:ea typeface="Calibri"/>
                <a:cs typeface="Arial"/>
              </a:rPr>
              <a:t>For all campaign queries including assistance with your application or if you need to discuss a reasonable adjustment, please contact </a:t>
            </a:r>
            <a:r>
              <a:rPr lang="en-US" sz="1200">
                <a:cs typeface="Arial"/>
                <a:hlinkClick r:id="rId9"/>
              </a:rPr>
              <a:t>scs.resourcing@hmrc.gov.uk</a:t>
            </a:r>
            <a:r>
              <a:rPr lang="en-US" sz="1200">
                <a:cs typeface="Arial"/>
              </a:rPr>
              <a:t> </a:t>
            </a:r>
            <a:endParaRPr lang="en-GB" sz="1200">
              <a:highlight>
                <a:srgbClr val="FFFF00"/>
              </a:highlight>
              <a:latin typeface="Arial"/>
              <a:ea typeface="Calibri"/>
              <a:cs typeface="Arial"/>
            </a:endParaRPr>
          </a:p>
          <a:p>
            <a:pPr>
              <a:spcBef>
                <a:spcPts val="1000"/>
              </a:spcBef>
            </a:pPr>
            <a:r>
              <a:rPr lang="en-GB" sz="1200" b="1">
                <a:solidFill>
                  <a:srgbClr val="008080"/>
                </a:solidFill>
                <a:ea typeface="+mn-lt"/>
                <a:cs typeface="+mn-lt"/>
              </a:rPr>
              <a:t>Due Diligence</a:t>
            </a:r>
            <a:endParaRPr lang="en-US" sz="1200">
              <a:solidFill>
                <a:srgbClr val="0B0C0C"/>
              </a:solidFill>
              <a:ea typeface="+mn-lt"/>
              <a:cs typeface="+mn-lt"/>
            </a:endParaRPr>
          </a:p>
          <a:p>
            <a:pPr>
              <a:spcBef>
                <a:spcPts val="1000"/>
              </a:spcBef>
            </a:pPr>
            <a:r>
              <a:rPr lang="en-GB" sz="1200">
                <a:solidFill>
                  <a:srgbClr val="0B0C0C"/>
                </a:solidFill>
                <a:ea typeface="+mn-lt"/>
                <a:cs typeface="+mn-lt"/>
              </a:rPr>
              <a:t>Candidates should declare any perceived conflicts of interest at application, and this may be discussed with you at interview. </a:t>
            </a:r>
            <a:endParaRPr lang="en-US" sz="1200"/>
          </a:p>
          <a:p>
            <a:pPr>
              <a:spcBef>
                <a:spcPts val="1000"/>
              </a:spcBef>
            </a:pPr>
            <a:r>
              <a:rPr lang="en-GB" sz="1200">
                <a:solidFill>
                  <a:srgbClr val="0B0C0C"/>
                </a:solidFill>
                <a:ea typeface="+mn-lt"/>
                <a:cs typeface="+mn-lt"/>
              </a:rPr>
              <a:t>All appointments are conditional upon completing a </a:t>
            </a:r>
            <a:r>
              <a:rPr lang="en-GB" sz="1200">
                <a:solidFill>
                  <a:srgbClr val="008080"/>
                </a:solidFill>
                <a:ea typeface="+mn-lt"/>
                <a:cs typeface="+mn-lt"/>
                <a:hlinkClick r:id="" action="ppaction://noaction">
                  <a:extLst>
                    <a:ext uri="{A12FA001-AC4F-418D-AE19-62706E023703}">
                      <ahyp:hlinkClr xmlns:ahyp="http://schemas.microsoft.com/office/drawing/2018/hyperlinkcolor" val="tx"/>
                    </a:ext>
                  </a:extLst>
                </a:hlinkClick>
              </a:rPr>
              <a:t>tax probity check</a:t>
            </a:r>
            <a:r>
              <a:rPr lang="en-GB" sz="1200">
                <a:solidFill>
                  <a:srgbClr val="008080"/>
                </a:solidFill>
                <a:ea typeface="+mn-lt"/>
                <a:cs typeface="+mn-lt"/>
              </a:rPr>
              <a:t>,</a:t>
            </a:r>
            <a:r>
              <a:rPr lang="en-GB" sz="1200">
                <a:solidFill>
                  <a:srgbClr val="0B0C0C"/>
                </a:solidFill>
                <a:ea typeface="+mn-lt"/>
                <a:cs typeface="+mn-lt"/>
              </a:rPr>
              <a:t> a declaration of interests and a </a:t>
            </a:r>
            <a:r>
              <a:rPr lang="en-GB" sz="1200">
                <a:solidFill>
                  <a:srgbClr val="008080"/>
                </a:solidFill>
                <a:ea typeface="+mn-lt"/>
                <a:cs typeface="+mn-lt"/>
                <a:hlinkClick r:id="rId10">
                  <a:extLst>
                    <a:ext uri="{A12FA001-AC4F-418D-AE19-62706E023703}">
                      <ahyp:hlinkClr xmlns:ahyp="http://schemas.microsoft.com/office/drawing/2018/hyperlinkcolor" val="tx"/>
                    </a:ext>
                  </a:extLst>
                </a:hlinkClick>
              </a:rPr>
              <a:t>BPSS</a:t>
            </a:r>
            <a:r>
              <a:rPr lang="en-GB" sz="1200">
                <a:solidFill>
                  <a:srgbClr val="595959"/>
                </a:solidFill>
                <a:ea typeface="+mn-lt"/>
                <a:cs typeface="+mn-lt"/>
              </a:rPr>
              <a:t> </a:t>
            </a:r>
            <a:r>
              <a:rPr lang="en-GB" sz="1200">
                <a:solidFill>
                  <a:srgbClr val="0B0C0C"/>
                </a:solidFill>
                <a:ea typeface="+mn-lt"/>
                <a:cs typeface="+mn-lt"/>
              </a:rPr>
              <a:t>pre-employment check. </a:t>
            </a:r>
            <a:endParaRPr lang="en-GB" sz="1200"/>
          </a:p>
          <a:p>
            <a:pPr>
              <a:lnSpc>
                <a:spcPct val="100000"/>
              </a:lnSpc>
            </a:pPr>
            <a:endParaRPr lang="en-GB" sz="1200">
              <a:solidFill>
                <a:srgbClr val="008080"/>
              </a:solidFill>
              <a:latin typeface="Arial"/>
              <a:ea typeface="Calibri"/>
              <a:cs typeface="Arial"/>
            </a:endParaRPr>
          </a:p>
        </p:txBody>
      </p:sp>
      <p:sp>
        <p:nvSpPr>
          <p:cNvPr id="22" name="TextBox 21">
            <a:extLst>
              <a:ext uri="{FF2B5EF4-FFF2-40B4-BE49-F238E27FC236}">
                <a16:creationId xmlns:a16="http://schemas.microsoft.com/office/drawing/2014/main" id="{4D7312AF-0B0D-6D74-929C-48980263A91A}"/>
              </a:ext>
            </a:extLst>
          </p:cNvPr>
          <p:cNvSpPr txBox="1"/>
          <p:nvPr/>
        </p:nvSpPr>
        <p:spPr>
          <a:xfrm>
            <a:off x="645819" y="160695"/>
            <a:ext cx="6097772" cy="553998"/>
          </a:xfrm>
          <a:prstGeom prst="rect">
            <a:avLst/>
          </a:prstGeom>
          <a:noFill/>
        </p:spPr>
        <p:txBody>
          <a:bodyPr wrap="square">
            <a:spAutoFit/>
          </a:bodyPr>
          <a:lstStyle/>
          <a:p>
            <a:r>
              <a:rPr lang="en-GB" sz="3000" b="1"/>
              <a:t>How to Apply:</a:t>
            </a:r>
            <a:endParaRPr lang="en-GB" sz="3000" b="1">
              <a:highlight>
                <a:srgbClr val="FFFF00"/>
              </a:highlight>
            </a:endParaRPr>
          </a:p>
        </p:txBody>
      </p:sp>
      <p:sp>
        <p:nvSpPr>
          <p:cNvPr id="25" name="TextBox 24">
            <a:extLst>
              <a:ext uri="{FF2B5EF4-FFF2-40B4-BE49-F238E27FC236}">
                <a16:creationId xmlns:a16="http://schemas.microsoft.com/office/drawing/2014/main" id="{D178CF50-2494-765B-72F1-FCBBF4336C1C}"/>
              </a:ext>
            </a:extLst>
          </p:cNvPr>
          <p:cNvSpPr txBox="1"/>
          <p:nvPr/>
        </p:nvSpPr>
        <p:spPr>
          <a:xfrm>
            <a:off x="6292163" y="924062"/>
            <a:ext cx="5495984" cy="1461939"/>
          </a:xfrm>
          <a:prstGeom prst="rect">
            <a:avLst/>
          </a:prstGeom>
          <a:noFill/>
        </p:spPr>
        <p:txBody>
          <a:bodyPr wrap="square">
            <a:spAutoFit/>
          </a:bodyPr>
          <a:lstStyle/>
          <a:p>
            <a:pPr algn="just">
              <a:spcBef>
                <a:spcPts val="600"/>
              </a:spcBef>
            </a:pPr>
            <a:r>
              <a:rPr lang="en-US" sz="1200" b="1">
                <a:solidFill>
                  <a:srgbClr val="008080"/>
                </a:solidFill>
                <a:cs typeface="Arial"/>
              </a:rPr>
              <a:t>Indicative Timeline</a:t>
            </a:r>
          </a:p>
          <a:p>
            <a:pPr>
              <a:spcBef>
                <a:spcPts val="600"/>
              </a:spcBef>
            </a:pPr>
            <a:r>
              <a:rPr lang="en-GB" sz="1200" b="0" i="0">
                <a:solidFill>
                  <a:srgbClr val="242424"/>
                </a:solidFill>
                <a:effectLst/>
              </a:rPr>
              <a:t>The anticipated timetable is below – exact dates will be confirmed with shortlisted candidates. </a:t>
            </a:r>
          </a:p>
          <a:p>
            <a:endParaRPr lang="en-GB" sz="1200">
              <a:solidFill>
                <a:srgbClr val="242424"/>
              </a:solidFill>
            </a:endParaRPr>
          </a:p>
          <a:p>
            <a:r>
              <a:rPr lang="en-GB" sz="1200" b="0" i="0">
                <a:solidFill>
                  <a:srgbClr val="242424"/>
                </a:solidFill>
                <a:effectLst/>
              </a:rPr>
              <a:t>Please be as flexible as you can to meet these dates however it may not be possible to offer alternative dates for interviews.</a:t>
            </a:r>
          </a:p>
          <a:p>
            <a:pPr algn="l"/>
            <a:endParaRPr lang="en-GB" sz="1200">
              <a:solidFill>
                <a:srgbClr val="242424"/>
              </a:solidFill>
            </a:endParaRPr>
          </a:p>
        </p:txBody>
      </p:sp>
    </p:spTree>
    <p:extLst>
      <p:ext uri="{BB962C8B-B14F-4D97-AF65-F5344CB8AC3E}">
        <p14:creationId xmlns:p14="http://schemas.microsoft.com/office/powerpoint/2010/main" val="112976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883443" y="162337"/>
            <a:ext cx="5414961" cy="461665"/>
          </a:xfrm>
        </p:spPr>
        <p:txBody>
          <a:bodyPr/>
          <a:lstStyle/>
          <a:p>
            <a:r>
              <a:rPr lang="en-GB">
                <a:latin typeface="Arial"/>
                <a:cs typeface="Arial"/>
              </a:rPr>
              <a:t>Application Process</a:t>
            </a:r>
            <a:endParaRPr lang="en-GB"/>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9</a:t>
            </a:fld>
            <a:endParaRPr lang="en-GB"/>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
        <p:nvSpPr>
          <p:cNvPr id="7" name="TextBox 6">
            <a:extLst>
              <a:ext uri="{FF2B5EF4-FFF2-40B4-BE49-F238E27FC236}">
                <a16:creationId xmlns:a16="http://schemas.microsoft.com/office/drawing/2014/main" id="{1CA93E30-E486-3356-7BB4-E967344007AB}"/>
              </a:ext>
            </a:extLst>
          </p:cNvPr>
          <p:cNvSpPr txBox="1"/>
          <p:nvPr/>
        </p:nvSpPr>
        <p:spPr>
          <a:xfrm>
            <a:off x="883442" y="893695"/>
            <a:ext cx="5061839" cy="4693593"/>
          </a:xfrm>
          <a:prstGeom prst="rect">
            <a:avLst/>
          </a:prstGeom>
          <a:noFill/>
        </p:spPr>
        <p:txBody>
          <a:bodyPr wrap="square" lIns="91440" tIns="45720" rIns="91440" bIns="45720" anchor="t">
            <a:spAutoFit/>
          </a:bodyPr>
          <a:lstStyle/>
          <a:p>
            <a:pPr algn="just">
              <a:spcAft>
                <a:spcPts val="600"/>
              </a:spcAft>
            </a:pPr>
            <a:r>
              <a:rPr lang="en-US" sz="1200" b="1">
                <a:solidFill>
                  <a:srgbClr val="008080"/>
                </a:solidFill>
                <a:cs typeface="Arial"/>
              </a:rPr>
              <a:t>Selection Panel</a:t>
            </a:r>
            <a:endParaRPr lang="en-US">
              <a:cs typeface="Arial"/>
            </a:endParaRPr>
          </a:p>
          <a:p>
            <a:pPr algn="just"/>
            <a:r>
              <a:rPr lang="en-US" sz="1200">
                <a:cs typeface="Arial"/>
              </a:rPr>
              <a:t>The selection panel will consist of:</a:t>
            </a:r>
          </a:p>
          <a:p>
            <a:pPr algn="just"/>
            <a:endParaRPr lang="en-GB" sz="1200">
              <a:solidFill>
                <a:schemeClr val="tx1">
                  <a:lumMod val="65000"/>
                  <a:lumOff val="35000"/>
                </a:schemeClr>
              </a:solidFill>
              <a:highlight>
                <a:srgbClr val="FFFF00"/>
              </a:highlight>
              <a:cs typeface="Arial"/>
            </a:endParaRPr>
          </a:p>
          <a:p>
            <a:pPr marL="171450" indent="-171450">
              <a:buClr>
                <a:srgbClr val="008080"/>
              </a:buClr>
              <a:buFont typeface="Arial" panose="020B0604020202020204" pitchFamily="34" charset="0"/>
              <a:buChar char="•"/>
            </a:pPr>
            <a:r>
              <a:rPr lang="en-GB" sz="1200" b="1">
                <a:cs typeface="Arial"/>
              </a:rPr>
              <a:t>Elizabeth Arnold</a:t>
            </a:r>
            <a:r>
              <a:rPr lang="en-GB" sz="1200">
                <a:cs typeface="Arial"/>
              </a:rPr>
              <a:t>, HMRC Director of Business, Assets and International (BAI), Customer Strategy and Tax Design (CS&amp;TD)</a:t>
            </a:r>
          </a:p>
          <a:p>
            <a:pPr marL="171450" indent="-171450">
              <a:buClr>
                <a:srgbClr val="008080"/>
              </a:buClr>
              <a:buFont typeface="Arial" panose="020B0604020202020204" pitchFamily="34" charset="0"/>
              <a:buChar char="•"/>
            </a:pPr>
            <a:r>
              <a:rPr lang="en-GB" sz="1200" b="1">
                <a:cs typeface="Arial"/>
              </a:rPr>
              <a:t>Lee Sidney </a:t>
            </a:r>
            <a:r>
              <a:rPr lang="en-GB" sz="1200">
                <a:cs typeface="Arial"/>
              </a:rPr>
              <a:t>HMRC</a:t>
            </a:r>
            <a:r>
              <a:rPr lang="en-GB" sz="1200" b="1">
                <a:cs typeface="Arial"/>
              </a:rPr>
              <a:t> </a:t>
            </a:r>
            <a:r>
              <a:rPr lang="en-GB" sz="1200">
                <a:cs typeface="Arial"/>
              </a:rPr>
              <a:t>R&amp;D Policy Team Leader, BAI CS&amp;TD</a:t>
            </a:r>
            <a:r>
              <a:rPr lang="en-GB" sz="1200" b="1">
                <a:cs typeface="Arial"/>
              </a:rPr>
              <a:t> </a:t>
            </a:r>
            <a:r>
              <a:rPr lang="en-GB" sz="1200">
                <a:cs typeface="Arial"/>
              </a:rPr>
              <a:t>/</a:t>
            </a:r>
            <a:r>
              <a:rPr lang="en-GB" sz="1200" b="1">
                <a:cs typeface="Arial"/>
              </a:rPr>
              <a:t> David Harris, </a:t>
            </a:r>
            <a:r>
              <a:rPr lang="en-GB" sz="1200">
                <a:cs typeface="Arial"/>
              </a:rPr>
              <a:t>HMRC</a:t>
            </a:r>
            <a:r>
              <a:rPr lang="en-GB" sz="1200" b="1">
                <a:cs typeface="Arial"/>
              </a:rPr>
              <a:t> </a:t>
            </a:r>
            <a:r>
              <a:rPr lang="en-GB" sz="1200">
                <a:cs typeface="Arial"/>
              </a:rPr>
              <a:t>Senior R&amp;D Policy Advisor, BAI CS&amp;TD</a:t>
            </a:r>
            <a:r>
              <a:rPr lang="en-GB" sz="1200" b="1">
                <a:cs typeface="Arial"/>
              </a:rPr>
              <a:t> </a:t>
            </a:r>
            <a:endParaRPr lang="en-GB" sz="1200">
              <a:cs typeface="Arial"/>
            </a:endParaRPr>
          </a:p>
          <a:p>
            <a:pPr marL="171450" indent="-171450">
              <a:buClr>
                <a:srgbClr val="008080"/>
              </a:buClr>
              <a:buFont typeface="Arial" panose="020B0604020202020204" pitchFamily="34" charset="0"/>
              <a:buChar char="•"/>
            </a:pPr>
            <a:r>
              <a:rPr lang="en-GB" sz="1200" b="1">
                <a:latin typeface="Arial"/>
                <a:cs typeface="Arial"/>
              </a:rPr>
              <a:t>Oliver St John</a:t>
            </a:r>
            <a:r>
              <a:rPr lang="en-GB" sz="1200">
                <a:latin typeface="Arial"/>
                <a:cs typeface="Arial"/>
              </a:rPr>
              <a:t>, Deputy Director for Innovation Ecosystems</a:t>
            </a:r>
            <a:r>
              <a:rPr lang="en-GB" sz="1200">
                <a:cs typeface="Arial"/>
              </a:rPr>
              <a:t>, Department for Science, Innovation and Technology</a:t>
            </a:r>
            <a:endParaRPr lang="en-GB" sz="1200">
              <a:highlight>
                <a:srgbClr val="FFFF00"/>
              </a:highlight>
              <a:cs typeface="Arial"/>
            </a:endParaRPr>
          </a:p>
          <a:p>
            <a:pPr marL="171450" indent="-171450">
              <a:buClr>
                <a:srgbClr val="008080"/>
              </a:buClr>
              <a:buFont typeface="Arial" panose="020B0604020202020204" pitchFamily="34" charset="0"/>
              <a:buChar char="•"/>
            </a:pPr>
            <a:endParaRPr lang="en-GB" sz="1200" b="1">
              <a:solidFill>
                <a:srgbClr val="008080"/>
              </a:solidFill>
              <a:ea typeface="+mn-lt"/>
              <a:cs typeface="+mn-lt"/>
            </a:endParaRPr>
          </a:p>
          <a:p>
            <a:pPr>
              <a:spcAft>
                <a:spcPts val="600"/>
              </a:spcAft>
            </a:pPr>
            <a:r>
              <a:rPr lang="en-GB" sz="1200" b="1">
                <a:solidFill>
                  <a:srgbClr val="008080"/>
                </a:solidFill>
                <a:ea typeface="+mn-lt"/>
                <a:cs typeface="+mn-lt"/>
              </a:rPr>
              <a:t>Shortlist</a:t>
            </a:r>
            <a:r>
              <a:rPr lang="en-GB" sz="1200">
                <a:solidFill>
                  <a:schemeClr val="tx1">
                    <a:lumMod val="65000"/>
                    <a:lumOff val="35000"/>
                  </a:schemeClr>
                </a:solidFill>
                <a:ea typeface="+mn-lt"/>
                <a:cs typeface="+mn-lt"/>
              </a:rPr>
              <a:t> </a:t>
            </a:r>
            <a:endParaRPr lang="en-US" sz="1200">
              <a:solidFill>
                <a:schemeClr val="tx1">
                  <a:lumMod val="65000"/>
                  <a:lumOff val="35000"/>
                </a:schemeClr>
              </a:solidFill>
              <a:cs typeface="Arial"/>
            </a:endParaRPr>
          </a:p>
          <a:p>
            <a:pPr>
              <a:spcAft>
                <a:spcPts val="600"/>
              </a:spcAft>
            </a:pPr>
            <a:r>
              <a:rPr lang="en-GB" sz="1200">
                <a:cs typeface="Arial"/>
              </a:rPr>
              <a:t>The panel will assess the evidence provided in your CV and statement. Candidates whose applications best meet the </a:t>
            </a:r>
            <a:r>
              <a:rPr lang="en-GB" sz="1200">
                <a:solidFill>
                  <a:srgbClr val="0B0C0C"/>
                </a:solidFill>
                <a:cs typeface="Arial"/>
              </a:rPr>
              <a:t>essential criteria </a:t>
            </a:r>
            <a:r>
              <a:rPr lang="en-GB" sz="1200">
                <a:cs typeface="Arial"/>
              </a:rPr>
              <a:t>will be invited to interview.</a:t>
            </a:r>
            <a:endParaRPr lang="en-US" sz="1200">
              <a:cs typeface="Arial"/>
            </a:endParaRPr>
          </a:p>
          <a:p>
            <a:pPr>
              <a:spcBef>
                <a:spcPts val="600"/>
              </a:spcBef>
              <a:spcAft>
                <a:spcPts val="600"/>
              </a:spcAft>
            </a:pPr>
            <a:r>
              <a:rPr lang="en-US" sz="1200" b="1">
                <a:solidFill>
                  <a:srgbClr val="008080"/>
                </a:solidFill>
                <a:ea typeface="+mn-lt"/>
                <a:cs typeface="+mn-lt"/>
              </a:rPr>
              <a:t>Interviews</a:t>
            </a:r>
            <a:r>
              <a:rPr lang="en-GB" sz="1200" b="1">
                <a:solidFill>
                  <a:schemeClr val="tx1">
                    <a:lumMod val="65000"/>
                    <a:lumOff val="35000"/>
                  </a:schemeClr>
                </a:solidFill>
                <a:ea typeface="+mn-lt"/>
                <a:cs typeface="+mn-lt"/>
              </a:rPr>
              <a:t> </a:t>
            </a:r>
            <a:endParaRPr lang="en-GB" sz="1200">
              <a:solidFill>
                <a:schemeClr val="tx1">
                  <a:lumMod val="65000"/>
                  <a:lumOff val="35000"/>
                </a:schemeClr>
              </a:solidFill>
              <a:ea typeface="+mn-lt"/>
              <a:cs typeface="+mn-lt"/>
            </a:endParaRPr>
          </a:p>
          <a:p>
            <a:pPr>
              <a:spcAft>
                <a:spcPts val="600"/>
              </a:spcAft>
            </a:pPr>
            <a:r>
              <a:rPr lang="en-US" sz="1200">
                <a:cs typeface="Arial"/>
              </a:rPr>
              <a:t>Interviews are expected to be held virtually by MS Teams circa w/c 30</a:t>
            </a:r>
            <a:r>
              <a:rPr lang="en-US" sz="1200" baseline="30000">
                <a:cs typeface="Arial"/>
              </a:rPr>
              <a:t>th</a:t>
            </a:r>
            <a:r>
              <a:rPr lang="en-US" sz="1200">
                <a:cs typeface="Arial"/>
              </a:rPr>
              <a:t> June 2025</a:t>
            </a:r>
            <a:r>
              <a:rPr lang="en-US" sz="1200">
                <a:solidFill>
                  <a:srgbClr val="008080"/>
                </a:solidFill>
                <a:cs typeface="Arial"/>
              </a:rPr>
              <a:t>. </a:t>
            </a:r>
          </a:p>
          <a:p>
            <a:pPr>
              <a:spcAft>
                <a:spcPts val="600"/>
              </a:spcAft>
            </a:pPr>
            <a:r>
              <a:rPr lang="en-GB" sz="1200">
                <a:cs typeface="Arial"/>
              </a:rPr>
              <a:t>HMRC is a Disability Confident leader and guarantees an interview to candidates applying under the </a:t>
            </a:r>
            <a:r>
              <a:rPr lang="en-GB" sz="1200">
                <a:cs typeface="Arial"/>
                <a:hlinkClick r:id="rId3"/>
              </a:rPr>
              <a:t>Disability Confidence Scheme</a:t>
            </a:r>
            <a:r>
              <a:rPr lang="en-GB" sz="1200">
                <a:cs typeface="Arial"/>
              </a:rPr>
              <a:t> and who successfully meet the minimum selection criteria outlined in the person specification.</a:t>
            </a:r>
            <a:endParaRPr lang="en-GB" sz="1200"/>
          </a:p>
          <a:p>
            <a:pPr>
              <a:spcAft>
                <a:spcPts val="600"/>
              </a:spcAft>
            </a:pPr>
            <a:endParaRPr lang="en-US" sz="1200">
              <a:cs typeface="Arial"/>
            </a:endParaRPr>
          </a:p>
        </p:txBody>
      </p:sp>
      <p:sp>
        <p:nvSpPr>
          <p:cNvPr id="8" name="TextBox 7">
            <a:extLst>
              <a:ext uri="{FF2B5EF4-FFF2-40B4-BE49-F238E27FC236}">
                <a16:creationId xmlns:a16="http://schemas.microsoft.com/office/drawing/2014/main" id="{22B34914-909B-8155-D6E7-7F60BE565A2F}"/>
              </a:ext>
            </a:extLst>
          </p:cNvPr>
          <p:cNvSpPr txBox="1"/>
          <p:nvPr/>
        </p:nvSpPr>
        <p:spPr>
          <a:xfrm>
            <a:off x="6246721" y="893695"/>
            <a:ext cx="5061837" cy="5127558"/>
          </a:xfrm>
          <a:prstGeom prst="rect">
            <a:avLst/>
          </a:prstGeom>
          <a:noFill/>
        </p:spPr>
        <p:txBody>
          <a:bodyPr wrap="square" lIns="91440" tIns="45720" rIns="91440" bIns="45720" anchor="t">
            <a:spAutoFit/>
          </a:bodyPr>
          <a:lstStyle/>
          <a:p>
            <a:pPr>
              <a:spcAft>
                <a:spcPts val="600"/>
              </a:spcAft>
            </a:pPr>
            <a:r>
              <a:rPr lang="en-US" sz="1200" b="1">
                <a:solidFill>
                  <a:srgbClr val="008080"/>
                </a:solidFill>
                <a:ea typeface="+mn-lt"/>
                <a:cs typeface="+mn-lt"/>
              </a:rPr>
              <a:t>Tax Probity Check</a:t>
            </a:r>
            <a:endParaRPr lang="en-GB" sz="1200" b="1">
              <a:solidFill>
                <a:schemeClr val="tx1">
                  <a:lumMod val="65000"/>
                  <a:lumOff val="35000"/>
                </a:schemeClr>
              </a:solidFill>
              <a:ea typeface="+mn-lt"/>
              <a:cs typeface="+mn-lt"/>
            </a:endParaRPr>
          </a:p>
          <a:p>
            <a:r>
              <a:rPr lang="en-GB" sz="1200">
                <a:ea typeface="+mn-lt"/>
                <a:cs typeface="+mn-lt"/>
              </a:rPr>
              <a:t>Candidates are expected to have conducted their own tax affairs with probity. Tax probity checks are carried out to minimise the risk that prospective candidates have behaved in ways likely to bring the tax system into disrepute and to protect the integrity of HMRC.</a:t>
            </a:r>
            <a:endParaRPr lang="en-GB"/>
          </a:p>
          <a:p>
            <a:endParaRPr lang="en-GB" sz="1200">
              <a:ea typeface="+mn-lt"/>
              <a:cs typeface="+mn-lt"/>
            </a:endParaRPr>
          </a:p>
          <a:p>
            <a:r>
              <a:rPr lang="en-GB" sz="1200">
                <a:ea typeface="+mn-lt"/>
                <a:cs typeface="+mn-lt"/>
              </a:rPr>
              <a:t>Candidates will need to provide necessary personal information to allow HMRC to conduct the check. Further details are provided if shortlisted for interview. All information is dealt with in strictest confidence. </a:t>
            </a:r>
            <a:endParaRPr lang="en-GB">
              <a:ea typeface="+mn-lt"/>
              <a:cs typeface="+mn-lt"/>
            </a:endParaRPr>
          </a:p>
          <a:p>
            <a:pPr>
              <a:lnSpc>
                <a:spcPct val="110000"/>
              </a:lnSpc>
            </a:pPr>
            <a:endParaRPr lang="en-GB" sz="1200">
              <a:highlight>
                <a:srgbClr val="FFFF00"/>
              </a:highlight>
              <a:cs typeface="Arial"/>
            </a:endParaRPr>
          </a:p>
          <a:p>
            <a:pPr>
              <a:spcAft>
                <a:spcPts val="600"/>
              </a:spcAft>
            </a:pPr>
            <a:r>
              <a:rPr lang="en-US" sz="1200" b="1">
                <a:solidFill>
                  <a:srgbClr val="008080"/>
                </a:solidFill>
                <a:ea typeface="+mn-lt"/>
                <a:cs typeface="+mn-lt"/>
              </a:rPr>
              <a:t>Offer &amp; Feedback</a:t>
            </a:r>
          </a:p>
          <a:p>
            <a:pPr>
              <a:spcBef>
                <a:spcPts val="1000"/>
              </a:spcBef>
            </a:pPr>
            <a:r>
              <a:rPr lang="en-GB" sz="1200">
                <a:solidFill>
                  <a:srgbClr val="0B0C0C"/>
                </a:solidFill>
                <a:ea typeface="+mn-lt"/>
                <a:cs typeface="+mn-lt"/>
              </a:rPr>
              <a:t>Candidates attending an interview will </a:t>
            </a:r>
            <a:r>
              <a:rPr lang="en-US" sz="1200">
                <a:ea typeface="+mn-lt"/>
                <a:cs typeface="+mn-lt"/>
              </a:rPr>
              <a:t>be notified of the outcome once all interviews are complete and </a:t>
            </a:r>
            <a:r>
              <a:rPr lang="en-GB" sz="1200">
                <a:solidFill>
                  <a:srgbClr val="0B0C0C"/>
                </a:solidFill>
                <a:ea typeface="+mn-lt"/>
                <a:cs typeface="+mn-lt"/>
              </a:rPr>
              <a:t>will be offered feedback from a member of the interview panel. </a:t>
            </a:r>
            <a:endParaRPr lang="en-US" sz="1200">
              <a:solidFill>
                <a:srgbClr val="0B0C0C"/>
              </a:solidFill>
              <a:ea typeface="+mn-lt"/>
              <a:cs typeface="+mn-lt"/>
            </a:endParaRPr>
          </a:p>
          <a:p>
            <a:pPr>
              <a:spcBef>
                <a:spcPts val="1000"/>
              </a:spcBef>
            </a:pPr>
            <a:r>
              <a:rPr lang="en-GB" sz="1200">
                <a:solidFill>
                  <a:srgbClr val="0B0C0C"/>
                </a:solidFill>
                <a:ea typeface="+mn-lt"/>
                <a:cs typeface="+mn-lt"/>
              </a:rPr>
              <a:t>Unfortunately, due to the anticipated number of applicants, we are unable to provide feedback to candidates unsuccessful at shortlist however, you will be notified of the outcome. </a:t>
            </a:r>
            <a:endParaRPr lang="en-US" sz="1200">
              <a:solidFill>
                <a:srgbClr val="0B0C0C"/>
              </a:solidFill>
              <a:ea typeface="+mn-lt"/>
              <a:cs typeface="+mn-lt"/>
            </a:endParaRPr>
          </a:p>
          <a:p>
            <a:pPr>
              <a:lnSpc>
                <a:spcPct val="100000"/>
              </a:lnSpc>
              <a:spcAft>
                <a:spcPts val="600"/>
              </a:spcAft>
            </a:pPr>
            <a:endParaRPr lang="en-GB" sz="1200" b="1">
              <a:solidFill>
                <a:srgbClr val="008080"/>
              </a:solidFill>
            </a:endParaRPr>
          </a:p>
          <a:p>
            <a:pPr>
              <a:lnSpc>
                <a:spcPct val="100000"/>
              </a:lnSpc>
              <a:spcAft>
                <a:spcPts val="600"/>
              </a:spcAft>
            </a:pPr>
            <a:r>
              <a:rPr lang="en-GB" sz="1200" b="1">
                <a:solidFill>
                  <a:srgbClr val="008080"/>
                </a:solidFill>
              </a:rPr>
              <a:t>Our Privacy Commitment</a:t>
            </a:r>
          </a:p>
          <a:p>
            <a:pPr>
              <a:lnSpc>
                <a:spcPct val="100000"/>
              </a:lnSpc>
              <a:spcAft>
                <a:spcPts val="600"/>
              </a:spcAft>
            </a:pPr>
            <a:r>
              <a:rPr lang="en-GB" sz="1200" b="0" i="0">
                <a:solidFill>
                  <a:srgbClr val="000000"/>
                </a:solidFill>
                <a:effectLst/>
              </a:rPr>
              <a:t>HMRC is committed to protecting the privacy and security of your personal information. Please refer to the</a:t>
            </a:r>
            <a:r>
              <a:rPr lang="en-GB" sz="1200" b="0" i="0" u="sng">
                <a:solidFill>
                  <a:srgbClr val="0000FF"/>
                </a:solidFill>
                <a:effectLst/>
              </a:rPr>
              <a:t> </a:t>
            </a:r>
            <a:r>
              <a:rPr lang="en-GB" sz="1200" b="0" i="0" u="sng" strike="noStrike">
                <a:solidFill>
                  <a:srgbClr val="0000FF"/>
                </a:solidFill>
                <a:effectLst/>
                <a:hlinkClick r:id="rId4"/>
              </a:rPr>
              <a:t>HMRC Privacy Notice</a:t>
            </a:r>
            <a:r>
              <a:rPr lang="en-GB" sz="1200" b="0" i="0" u="sng">
                <a:solidFill>
                  <a:srgbClr val="0000FF"/>
                </a:solidFill>
                <a:effectLst/>
              </a:rPr>
              <a:t> </a:t>
            </a:r>
            <a:r>
              <a:rPr lang="en-GB" sz="1200" b="0" i="0">
                <a:solidFill>
                  <a:srgbClr val="000000"/>
                </a:solidFill>
                <a:effectLst/>
              </a:rPr>
              <a:t>for more information about our data protection policy and procedures.</a:t>
            </a:r>
            <a:endParaRPr lang="en-GB" sz="1200" b="1">
              <a:solidFill>
                <a:schemeClr val="accent1"/>
              </a:solidFill>
              <a:cs typeface="Arial"/>
            </a:endParaRPr>
          </a:p>
          <a:p>
            <a:pPr>
              <a:spcBef>
                <a:spcPts val="1000"/>
              </a:spcBef>
            </a:pPr>
            <a:endParaRPr lang="en-GB" sz="1200">
              <a:solidFill>
                <a:srgbClr val="0B0C0C"/>
              </a:solidFill>
              <a:ea typeface="+mn-lt"/>
              <a:cs typeface="Arial" panose="020B0604020202020204" pitchFamily="34" charset="0"/>
            </a:endParaRPr>
          </a:p>
        </p:txBody>
      </p:sp>
    </p:spTree>
    <p:extLst>
      <p:ext uri="{BB962C8B-B14F-4D97-AF65-F5344CB8AC3E}">
        <p14:creationId xmlns:p14="http://schemas.microsoft.com/office/powerpoint/2010/main" val="788034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D30C1-C2E7-62FE-2905-3536310235F0}"/>
              </a:ext>
            </a:extLst>
          </p:cNvPr>
          <p:cNvSpPr>
            <a:spLocks noGrp="1"/>
          </p:cNvSpPr>
          <p:nvPr>
            <p:ph type="ctrTitle"/>
          </p:nvPr>
        </p:nvSpPr>
        <p:spPr>
          <a:xfrm>
            <a:off x="681036" y="874167"/>
            <a:ext cx="3444397" cy="692497"/>
          </a:xfrm>
        </p:spPr>
        <p:txBody>
          <a:bodyPr/>
          <a:lstStyle/>
          <a:p>
            <a:r>
              <a:rPr lang="en-GB"/>
              <a:t>Contact Us</a:t>
            </a:r>
          </a:p>
        </p:txBody>
      </p:sp>
      <p:sp>
        <p:nvSpPr>
          <p:cNvPr id="3" name="Subtitle 2">
            <a:extLst>
              <a:ext uri="{FF2B5EF4-FFF2-40B4-BE49-F238E27FC236}">
                <a16:creationId xmlns:a16="http://schemas.microsoft.com/office/drawing/2014/main" id="{736FCF0E-71E5-0C7C-4DDB-0D8C64099FCB}"/>
              </a:ext>
            </a:extLst>
          </p:cNvPr>
          <p:cNvSpPr>
            <a:spLocks noGrp="1"/>
          </p:cNvSpPr>
          <p:nvPr>
            <p:ph type="subTitle" idx="1"/>
          </p:nvPr>
        </p:nvSpPr>
        <p:spPr>
          <a:xfrm>
            <a:off x="681036" y="2104168"/>
            <a:ext cx="11164888" cy="1738938"/>
          </a:xfrm>
        </p:spPr>
        <p:txBody>
          <a:bodyPr wrap="square" lIns="0" tIns="0" rIns="0" bIns="0" anchor="t">
            <a:spAutoFit/>
          </a:bodyPr>
          <a:lstStyle/>
          <a:p>
            <a:pPr algn="ctr">
              <a:lnSpc>
                <a:spcPct val="100000"/>
              </a:lnSpc>
            </a:pPr>
            <a:endParaRPr lang="en-GB" sz="1600">
              <a:solidFill>
                <a:schemeClr val="bg1"/>
              </a:solidFill>
            </a:endParaRPr>
          </a:p>
          <a:p>
            <a:pPr>
              <a:lnSpc>
                <a:spcPct val="100000"/>
              </a:lnSpc>
            </a:pPr>
            <a:r>
              <a:rPr lang="en-GB" sz="1600">
                <a:latin typeface="Arial"/>
                <a:cs typeface="Arial"/>
              </a:rPr>
              <a:t>If you would like to discuss the role in more detail, or you require assistance with the recruitment or application process, please contact </a:t>
            </a:r>
            <a:r>
              <a:rPr lang="en-US" sz="1600">
                <a:cs typeface="Arial"/>
              </a:rPr>
              <a:t>Nigel Dominey at </a:t>
            </a:r>
            <a:r>
              <a:rPr lang="en-US" sz="1600">
                <a:cs typeface="Arial"/>
                <a:hlinkClick r:id="rId3">
                  <a:extLst>
                    <a:ext uri="{A12FA001-AC4F-418D-AE19-62706E023703}">
                      <ahyp:hlinkClr xmlns:ahyp="http://schemas.microsoft.com/office/drawing/2018/hyperlinkcolor" val="tx"/>
                    </a:ext>
                  </a:extLst>
                </a:hlinkClick>
              </a:rPr>
              <a:t>scs.resourcing@hmrc.gov.uk</a:t>
            </a:r>
            <a:r>
              <a:rPr lang="en-US" sz="1600">
                <a:cs typeface="Arial"/>
              </a:rPr>
              <a:t> </a:t>
            </a:r>
          </a:p>
          <a:p>
            <a:pPr>
              <a:lnSpc>
                <a:spcPct val="100000"/>
              </a:lnSpc>
            </a:pPr>
            <a:endParaRPr lang="en-GB" sz="1600">
              <a:highlight>
                <a:srgbClr val="FFFF00"/>
              </a:highlight>
            </a:endParaRPr>
          </a:p>
          <a:p>
            <a:pPr>
              <a:lnSpc>
                <a:spcPct val="100000"/>
              </a:lnSpc>
            </a:pPr>
            <a:endParaRPr lang="en-GB"/>
          </a:p>
        </p:txBody>
      </p:sp>
      <p:pic>
        <p:nvPicPr>
          <p:cNvPr id="5" name="CS Logo">
            <a:extLst>
              <a:ext uri="{FF2B5EF4-FFF2-40B4-BE49-F238E27FC236}">
                <a16:creationId xmlns:a16="http://schemas.microsoft.com/office/drawing/2014/main" id="{DDE27D4E-7149-447C-AE32-38AD25C7B002}"/>
              </a:ext>
              <a:ext uri="{C183D7F6-B498-43B3-948B-1728B52AA6E4}">
                <adec:decorative xmlns:adec="http://schemas.microsoft.com/office/drawing/2017/decorative" val="1"/>
              </a:ext>
            </a:extLst>
          </p:cNvPr>
          <p:cNvPicPr/>
          <p:nvPr/>
        </p:nvPicPr>
        <p:blipFill rotWithShape="1">
          <a:blip r:embed="rId4">
            <a:extLst>
              <a:ext uri="{28A0092B-C50C-407E-A947-70E740481C1C}">
                <a14:useLocalDpi xmlns:a14="http://schemas.microsoft.com/office/drawing/2010/main" val="0"/>
              </a:ext>
            </a:extLst>
          </a:blip>
          <a:srcRect l="58627" r="-178"/>
          <a:stretch/>
        </p:blipFill>
        <p:spPr>
          <a:xfrm>
            <a:off x="880597" y="5178018"/>
            <a:ext cx="3045274" cy="805815"/>
          </a:xfrm>
          <a:prstGeom prst="rect">
            <a:avLst/>
          </a:prstGeom>
        </p:spPr>
      </p:pic>
      <p:sp>
        <p:nvSpPr>
          <p:cNvPr id="7" name="TextBox 6">
            <a:extLst>
              <a:ext uri="{FF2B5EF4-FFF2-40B4-BE49-F238E27FC236}">
                <a16:creationId xmlns:a16="http://schemas.microsoft.com/office/drawing/2014/main" id="{A0F6AC3F-2983-B498-86AA-0E818AC90EC2}"/>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bg1"/>
                </a:solidFill>
                <a:latin typeface="Arial"/>
                <a:cs typeface="Arial"/>
                <a:hlinkClick r:id="rId5" action="ppaction://hlinksldjump">
                  <a:extLst>
                    <a:ext uri="{A12FA001-AC4F-418D-AE19-62706E023703}">
                      <ahyp:hlinkClr xmlns:ahyp="http://schemas.microsoft.com/office/drawing/2018/hyperlinkcolor" val="tx"/>
                    </a:ext>
                  </a:extLst>
                </a:hlinkClick>
              </a:rPr>
              <a:t>Return to contents</a:t>
            </a:r>
            <a:endParaRPr lang="en-GB" sz="1200">
              <a:solidFill>
                <a:schemeClr val="bg1"/>
              </a:solidFill>
              <a:latin typeface="Arial"/>
              <a:cs typeface="Arial"/>
            </a:endParaRPr>
          </a:p>
        </p:txBody>
      </p:sp>
    </p:spTree>
    <p:extLst>
      <p:ext uri="{BB962C8B-B14F-4D97-AF65-F5344CB8AC3E}">
        <p14:creationId xmlns:p14="http://schemas.microsoft.com/office/powerpoint/2010/main" val="3231098169"/>
      </p:ext>
    </p:extLst>
  </p:cSld>
  <p:clrMapOvr>
    <a:masterClrMapping/>
  </p:clrMapOvr>
</p:sld>
</file>

<file path=ppt/theme/theme1.xml><?xml version="1.0" encoding="utf-8"?>
<a:theme xmlns:a="http://schemas.openxmlformats.org/drawingml/2006/main" name="Cover_Slides_A_Yellow">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0CF8E335-C444-4B4F-B0DE-665C54D6FB0F}"/>
    </a:ext>
  </a:extLst>
</a:theme>
</file>

<file path=ppt/theme/theme2.xml><?xml version="1.0" encoding="utf-8"?>
<a:theme xmlns:a="http://schemas.openxmlformats.org/drawingml/2006/main" name="Cover_Slides_A_Orange">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C1EB40F8-FE11-4970-879B-239697DC0EEA}"/>
    </a:ext>
  </a:extLst>
</a:theme>
</file>

<file path=ppt/theme/theme3.xml><?xml version="1.0" encoding="utf-8"?>
<a:theme xmlns:a="http://schemas.openxmlformats.org/drawingml/2006/main" name="Cover_Slides_A_Lilac">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65B75F49-11D4-421C-ADBC-4920EEB6499F}"/>
    </a:ext>
  </a:extLst>
</a:theme>
</file>

<file path=ppt/theme/theme4.xml><?xml version="1.0" encoding="utf-8"?>
<a:theme xmlns:a="http://schemas.openxmlformats.org/drawingml/2006/main" name="Cover_Slides_A_Red">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8CC4DD5F-13A1-44D8-9B56-248D54870045}"/>
    </a:ext>
  </a:extLst>
</a:theme>
</file>

<file path=ppt/theme/theme5.xml><?xml version="1.0" encoding="utf-8"?>
<a:theme xmlns:a="http://schemas.openxmlformats.org/drawingml/2006/main" name="Cover_Slides_A_Blue">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B10892AE-BBCA-4B10-8B04-562772B517BE}"/>
    </a:ext>
  </a:extLst>
</a:theme>
</file>

<file path=ppt/theme/theme6.xml><?xml version="1.0" encoding="utf-8"?>
<a:theme xmlns:a="http://schemas.openxmlformats.org/drawingml/2006/main" name="Cover_Slides_B">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79CE058E-3498-4346-9B9E-A9B9AC13C2B4}"/>
    </a:ext>
  </a:extLst>
</a:theme>
</file>

<file path=ppt/theme/theme7.xml><?xml version="1.0" encoding="utf-8"?>
<a:theme xmlns:a="http://schemas.openxmlformats.org/drawingml/2006/main" name="Title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CFF28461-2011-4B4C-8AE4-325B69DE957A}"/>
    </a:ext>
  </a:extLst>
</a:theme>
</file>

<file path=ppt/theme/theme8.xml><?xml version="1.0" encoding="utf-8"?>
<a:theme xmlns:a="http://schemas.openxmlformats.org/drawingml/2006/main" name="Agenda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1CBF67F5-FB38-473B-9556-DF2BB83B1C5C}"/>
    </a:ext>
  </a:extLst>
</a:theme>
</file>

<file path=ppt/theme/theme9.xml><?xml version="1.0" encoding="utf-8"?>
<a:theme xmlns:a="http://schemas.openxmlformats.org/drawingml/2006/main" name="Column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75CE5E1C-C889-4594-A121-E328EE91E9C8}"/>
    </a:ext>
  </a:extLst>
</a:theme>
</file>

<file path=ppt/theme/theme10.xml><?xml version="1.0" encoding="utf-8"?>
<a:theme xmlns:a="http://schemas.openxmlformats.org/drawingml/2006/main" name="Closing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169F3CD9-DBCC-4A87-B785-34EA8D938CB6}"/>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3a84cf5-5783-45cf-872a-25ba02f09253">
      <Terms xmlns="http://schemas.microsoft.com/office/infopath/2007/PartnerControls"/>
    </lcf76f155ced4ddcb4097134ff3c332f>
    <TaxCatchAll xmlns="446d81d6-cb5a-4abc-b684-331914d87575" xsi:nil="true"/>
    <SharedWithUsers xmlns="446d81d6-cb5a-4abc-b684-331914d87575">
      <UserInfo>
        <DisplayName>Wallis, Ian (HR People Analytics &amp; Insight)</DisplayName>
        <AccountId>112</AccountId>
        <AccountType/>
      </UserInfo>
      <UserInfo>
        <DisplayName>Musgrove, Sarah (HR Talent Acquisition)</DisplayName>
        <AccountId>463</AccountId>
        <AccountType/>
      </UserInfo>
    </SharedWithUsers>
    <_ip_UnifiedCompliancePolicyUIAction xmlns="http://schemas.microsoft.com/sharepoint/v3" xsi:nil="true"/>
    <_ip_UnifiedCompliancePolicyProperties xmlns="http://schemas.microsoft.com/sharepoint/v3" xsi:nil="true"/>
    <_Flow_SignoffStatus xmlns="b3a84cf5-5783-45cf-872a-25ba02f0925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A7A5693ACAFFC499983CAC0F3A83388" ma:contentTypeVersion="21" ma:contentTypeDescription="Create a new document." ma:contentTypeScope="" ma:versionID="d2c1578e183fa189beaf1afc83750057">
  <xsd:schema xmlns:xsd="http://www.w3.org/2001/XMLSchema" xmlns:xs="http://www.w3.org/2001/XMLSchema" xmlns:p="http://schemas.microsoft.com/office/2006/metadata/properties" xmlns:ns1="http://schemas.microsoft.com/sharepoint/v3" xmlns:ns2="b3a84cf5-5783-45cf-872a-25ba02f09253" xmlns:ns3="446d81d6-cb5a-4abc-b684-331914d87575" targetNamespace="http://schemas.microsoft.com/office/2006/metadata/properties" ma:root="true" ma:fieldsID="78091011503fd0ebf2b87adf843f0282" ns1:_="" ns2:_="" ns3:_="">
    <xsd:import namespace="http://schemas.microsoft.com/sharepoint/v3"/>
    <xsd:import namespace="b3a84cf5-5783-45cf-872a-25ba02f09253"/>
    <xsd:import namespace="446d81d6-cb5a-4abc-b684-331914d8757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_Flow_SignoffStatus" minOccurs="0"/>
                <xsd:element ref="ns2:MediaServiceLocation" minOccurs="0"/>
                <xsd:element ref="ns2:lcf76f155ced4ddcb4097134ff3c332f" minOccurs="0"/>
                <xsd:element ref="ns3:TaxCatchAll" minOccurs="0"/>
                <xsd:element ref="ns1:_ip_UnifiedCompliancePolicyProperties" minOccurs="0"/>
                <xsd:element ref="ns1:_ip_UnifiedCompliancePolicyUIAction"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3a84cf5-5783-45cf-872a-25ba02f092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_Flow_SignoffStatus" ma:index="19" nillable="true" ma:displayName="Sign-off status" ma:internalName="Sign_x002d_off_x0020_status">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3ebb39f-d69b-4575-80f5-9912993956e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6d81d6-cb5a-4abc-b684-331914d8757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1b42c3-7e00-4976-8c42-fd95c289221e}" ma:internalName="TaxCatchAll" ma:showField="CatchAllData" ma:web="446d81d6-cb5a-4abc-b684-331914d8757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BA12DA3-3E77-443B-9DFF-7D2C2B400032}">
  <ds:schemaRefs>
    <ds:schemaRef ds:uri="http://schemas.microsoft.com/sharepoint/v3/contenttype/forms"/>
  </ds:schemaRefs>
</ds:datastoreItem>
</file>

<file path=customXml/itemProps2.xml><?xml version="1.0" encoding="utf-8"?>
<ds:datastoreItem xmlns:ds="http://schemas.openxmlformats.org/officeDocument/2006/customXml" ds:itemID="{D8E80DAD-668C-4E4F-8373-B24B3ABB06E3}">
  <ds:schemaRefs>
    <ds:schemaRef ds:uri="446d81d6-cb5a-4abc-b684-331914d87575"/>
    <ds:schemaRef ds:uri="b3a84cf5-5783-45cf-872a-25ba02f0925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2C44BA6B-402D-4D39-B639-885E69B6F66A}">
  <ds:schemaRefs>
    <ds:schemaRef ds:uri="446d81d6-cb5a-4abc-b684-331914d87575"/>
    <ds:schemaRef ds:uri="b3a84cf5-5783-45cf-872a-25ba02f0925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PowerPoint- Additional template 2023</Template>
  <Application>Microsoft Office PowerPoint</Application>
  <PresentationFormat>Widescreen</PresentationFormat>
  <Slides>10</Slides>
  <Notes>10</Notes>
  <HiddenSlides>0</HiddenSlides>
  <ScaleCrop>false</ScaleCrop>
  <HeadingPairs>
    <vt:vector size="4" baseType="variant">
      <vt:variant>
        <vt:lpstr>Theme</vt:lpstr>
      </vt:variant>
      <vt:variant>
        <vt:i4>10</vt:i4>
      </vt:variant>
      <vt:variant>
        <vt:lpstr>Slide Titles</vt:lpstr>
      </vt:variant>
      <vt:variant>
        <vt:i4>10</vt:i4>
      </vt:variant>
    </vt:vector>
  </HeadingPairs>
  <TitlesOfParts>
    <vt:vector size="20" baseType="lpstr">
      <vt:lpstr>Cover_Slides_A_Yellow</vt:lpstr>
      <vt:lpstr>Cover_Slides_A_Orange</vt:lpstr>
      <vt:lpstr>Cover_Slides_A_Lilac</vt:lpstr>
      <vt:lpstr>Cover_Slides_A_Red</vt:lpstr>
      <vt:lpstr>Cover_Slides_A_Blue</vt:lpstr>
      <vt:lpstr>Cover_Slides_B</vt:lpstr>
      <vt:lpstr>Title_Slides</vt:lpstr>
      <vt:lpstr>Agenda_Slides</vt:lpstr>
      <vt:lpstr>Column_Slides</vt:lpstr>
      <vt:lpstr>Closing_Slides</vt:lpstr>
      <vt:lpstr>Independent Advisors,  Expert Advisory Panel  HMRC Research &amp;  Development Tax Reliefs  </vt:lpstr>
      <vt:lpstr>Introduction to HMRC</vt:lpstr>
      <vt:lpstr>Our Vision &amp; Strategy – May 2025</vt:lpstr>
      <vt:lpstr>Research &amp; Development Tax Reliefs</vt:lpstr>
      <vt:lpstr>Research &amp; Development – Expert Advisory Panel</vt:lpstr>
      <vt:lpstr>Person Specification</vt:lpstr>
      <vt:lpstr>Terms of Appointment</vt:lpstr>
      <vt:lpstr>PowerPoint Presentation</vt:lpstr>
      <vt:lpstr>Application Process</vt:lpstr>
      <vt:lpstr>Contact Us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 of Sustainability</dc:title>
  <dc:creator>Garton, Emma (HR Talent Acquisition)</dc:creator>
  <cp:revision>1</cp:revision>
  <dcterms:created xsi:type="dcterms:W3CDTF">2023-08-31T11:31:48Z</dcterms:created>
  <dcterms:modified xsi:type="dcterms:W3CDTF">2025-05-06T11:41:12Z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8307559-02be-4b1a-8764-41a8777382b7_Name">
    <vt:lpwstr>OFFICIAL-SENSITIVE</vt:lpwstr>
  </property>
  <property fmtid="{D5CDD505-2E9C-101B-9397-08002B2CF9AE}" pid="3" name="MSIP_Label_f8307559-02be-4b1a-8764-41a8777382b7_SetDate">
    <vt:lpwstr>2023-08-02T13:06:30Z</vt:lpwstr>
  </property>
  <property fmtid="{D5CDD505-2E9C-101B-9397-08002B2CF9AE}" pid="4" name="MSIP_Label_f8307559-02be-4b1a-8764-41a8777382b7_SiteId">
    <vt:lpwstr>ac52f73c-fd1a-4a9a-8e7a-4a248f3139e1</vt:lpwstr>
  </property>
  <property fmtid="{D5CDD505-2E9C-101B-9397-08002B2CF9AE}" pid="5" name="MSIP_Label_f8307559-02be-4b1a-8764-41a8777382b7_Enabled">
    <vt:lpwstr>True</vt:lpwstr>
  </property>
  <property fmtid="{D5CDD505-2E9C-101B-9397-08002B2CF9AE}" pid="6" name="ContentTypeId">
    <vt:lpwstr>0x010100CA7A5693ACAFFC499983CAC0F3A83388</vt:lpwstr>
  </property>
  <property fmtid="{D5CDD505-2E9C-101B-9397-08002B2CF9AE}" pid="7" name="MSIP_Label_eca3f16c-393f-48b5-a5cb-cb7982a1d1a2_Extended_MSFT_Method">
    <vt:lpwstr>Standard</vt:lpwstr>
  </property>
  <property fmtid="{D5CDD505-2E9C-101B-9397-08002B2CF9AE}" pid="8" name="MSIP_Label_eca3f16c-393f-48b5-a5cb-cb7982a1d1a2_Parent">
    <vt:lpwstr>f8307559-02be-4b1a-8764-41a8777382b7</vt:lpwstr>
  </property>
  <property fmtid="{D5CDD505-2E9C-101B-9397-08002B2CF9AE}" pid="9" name="MSIP_Label_eca3f16c-393f-48b5-a5cb-cb7982a1d1a2_Removed">
    <vt:lpwstr>False</vt:lpwstr>
  </property>
  <property fmtid="{D5CDD505-2E9C-101B-9397-08002B2CF9AE}" pid="10" name="MSIP_Label_eca3f16c-393f-48b5-a5cb-cb7982a1d1a2_ActionId">
    <vt:lpwstr>1d65b256-a946-4c72-8d64-acb1450fd2aa</vt:lpwstr>
  </property>
  <property fmtid="{D5CDD505-2E9C-101B-9397-08002B2CF9AE}" pid="11" name="MSIP_Label_eca3f16c-393f-48b5-a5cb-cb7982a1d1a2_Name">
    <vt:lpwstr>OFFICIAL-SENSITIVE \ Internal</vt:lpwstr>
  </property>
  <property fmtid="{D5CDD505-2E9C-101B-9397-08002B2CF9AE}" pid="12" name="MSIP_Label_eca3f16c-393f-48b5-a5cb-cb7982a1d1a2_SetDate">
    <vt:lpwstr>2023-08-02T13:06:30Z</vt:lpwstr>
  </property>
  <property fmtid="{D5CDD505-2E9C-101B-9397-08002B2CF9AE}" pid="13" name="MSIP_Label_eca3f16c-393f-48b5-a5cb-cb7982a1d1a2_SiteId">
    <vt:lpwstr>ac52f73c-fd1a-4a9a-8e7a-4a248f3139e1</vt:lpwstr>
  </property>
  <property fmtid="{D5CDD505-2E9C-101B-9397-08002B2CF9AE}" pid="14" name="MSIP_Label_eca3f16c-393f-48b5-a5cb-cb7982a1d1a2_Enabled">
    <vt:lpwstr>True</vt:lpwstr>
  </property>
  <property fmtid="{D5CDD505-2E9C-101B-9397-08002B2CF9AE}" pid="15" name="MSIP_Label_f8307559-02be-4b1a-8764-41a8777382b7_ActionId">
    <vt:lpwstr>13a69310-d979-433a-bb8a-290873974363</vt:lpwstr>
  </property>
  <property fmtid="{D5CDD505-2E9C-101B-9397-08002B2CF9AE}" pid="16" name="MSIP_Label_f8307559-02be-4b1a-8764-41a8777382b7_Extended_MSFT_Method">
    <vt:lpwstr>Standard</vt:lpwstr>
  </property>
  <property fmtid="{D5CDD505-2E9C-101B-9397-08002B2CF9AE}" pid="17" name="Sensitivity">
    <vt:lpwstr>OFFICIAL-SENSITIVE \ Internal OFFICIAL-SENSITIVE</vt:lpwstr>
  </property>
  <property fmtid="{D5CDD505-2E9C-101B-9397-08002B2CF9AE}" pid="18" name="MediaServiceImageTags">
    <vt:lpwstr/>
  </property>
  <property fmtid="{D5CDD505-2E9C-101B-9397-08002B2CF9AE}" pid="19" name="Order">
    <vt:lpwstr>74500.0000000000</vt:lpwstr>
  </property>
  <property fmtid="{D5CDD505-2E9C-101B-9397-08002B2CF9AE}" pid="20" name="ComplianceAssetId">
    <vt:lpwstr/>
  </property>
  <property fmtid="{D5CDD505-2E9C-101B-9397-08002B2CF9AE}" pid="21" name="_ExtendedDescription">
    <vt:lpwstr/>
  </property>
  <property fmtid="{D5CDD505-2E9C-101B-9397-08002B2CF9AE}" pid="22" name="TriggerFlowInfo">
    <vt:lpwstr/>
  </property>
  <property fmtid="{D5CDD505-2E9C-101B-9397-08002B2CF9AE}" pid="23" name="xd_ProgID">
    <vt:lpwstr/>
  </property>
  <property fmtid="{D5CDD505-2E9C-101B-9397-08002B2CF9AE}" pid="24" name="TemplateUrl">
    <vt:lpwstr/>
  </property>
  <property fmtid="{D5CDD505-2E9C-101B-9397-08002B2CF9AE}" pid="25" name="xd_Signature">
    <vt:lpwstr/>
  </property>
</Properties>
</file>