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theme/theme6.xml" ContentType="application/vnd.openxmlformats-officedocument.theme+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7.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theme/theme8.xml" ContentType="application/vnd.openxmlformats-officedocument.theme+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9.xml" ContentType="application/vnd.openxmlformats-officedocument.theme+xml"/>
  <Override PartName="/ppt/slideLayouts/slideLayout119.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9" r:id="rId4"/>
    <p:sldMasterId id="2147483951" r:id="rId5"/>
    <p:sldMasterId id="2147483966" r:id="rId6"/>
    <p:sldMasterId id="2147483981" r:id="rId7"/>
    <p:sldMasterId id="2147483996" r:id="rId8"/>
    <p:sldMasterId id="2147483702" r:id="rId9"/>
    <p:sldMasterId id="2147483661" r:id="rId10"/>
    <p:sldMasterId id="2147483656" r:id="rId11"/>
    <p:sldMasterId id="2147483665" r:id="rId12"/>
    <p:sldMasterId id="2147483747" r:id="rId13"/>
  </p:sldMasterIdLst>
  <p:notesMasterIdLst>
    <p:notesMasterId r:id="rId26"/>
  </p:notesMasterIdLst>
  <p:handoutMasterIdLst>
    <p:handoutMasterId r:id="rId27"/>
  </p:handoutMasterIdLst>
  <p:sldIdLst>
    <p:sldId id="416" r:id="rId14"/>
    <p:sldId id="413" r:id="rId15"/>
    <p:sldId id="427" r:id="rId16"/>
    <p:sldId id="389" r:id="rId17"/>
    <p:sldId id="396" r:id="rId18"/>
    <p:sldId id="420" r:id="rId19"/>
    <p:sldId id="428" r:id="rId20"/>
    <p:sldId id="426" r:id="rId21"/>
    <p:sldId id="434" r:id="rId22"/>
    <p:sldId id="395" r:id="rId23"/>
    <p:sldId id="418" r:id="rId24"/>
    <p:sldId id="385"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Slides A" id="{E358265B-4B52-3E41-A860-0F8D6B01A498}">
          <p14:sldIdLst>
            <p14:sldId id="416"/>
          </p14:sldIdLst>
        </p14:section>
        <p14:section name="Agenda Slides" id="{B6438517-2585-D444-ACED-57CC7B0959DA}">
          <p14:sldIdLst/>
        </p14:section>
        <p14:section name="Column Slides" id="{66ED2A9A-914C-1C4E-A107-3AE19EB12E3C}">
          <p14:sldIdLst>
            <p14:sldId id="413"/>
            <p14:sldId id="427"/>
            <p14:sldId id="389"/>
            <p14:sldId id="396"/>
            <p14:sldId id="420"/>
            <p14:sldId id="428"/>
            <p14:sldId id="426"/>
            <p14:sldId id="434"/>
            <p14:sldId id="395"/>
            <p14:sldId id="418"/>
          </p14:sldIdLst>
        </p14:section>
        <p14:section name="Closing Slide" id="{30F94BB9-88D9-9F4F-9A6A-CB11BAD445B4}">
          <p14:sldIdLst>
            <p14:sldId id="38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C2BF123-AA09-2ACB-EB24-32D4779F2A41}" name="Riddle, David (HMRC Comms)" initials="RD(C" userId="S::david.riddle@hmrc.gov.uk::37984102-285e-4b11-b4b5-8d35dacc0b76" providerId="AD"/>
  <p188:author id="{4C93CB9C-BF6A-57D0-E672-FABD3F8D9CBF}" name="Ainslie, Timothy (HMRC)" initials="A(" userId="S::timothy.ainslie@hmrc.gov.uk::68f7ad18-d3cf-42e7-82fe-8f641ab29bff" providerId="AD"/>
  <p188:author id="{081D17B4-FB51-8342-5F25-FFD947741E49}" name="Garton, Emma (HR Talent Acquisition)" initials="GE(TA" userId="S::emma.garton@hmrc.gov.uk::b7c35545-09ac-4cd8-8cf3-6e6149a443fe" providerId="AD"/>
  <p188:author id="{2311D7BC-B898-0E58-0985-5B3FF8F9D049}" name="Lavelle, Ben (HMRC Corporate Governance)" initials="LB(CG" userId="S::7303584@hmrc.gov.uk::ca502f5a-334f-433b-80fd-e4742bb0c57a" providerId="AD"/>
  <p188:author id="{E86CB3E5-56EF-881B-3E5D-10B29B845D14}" name="Dominey, Nigel (HR Talent Acquisition)" initials="DA" userId="S::nigel.dominey@hmrc.gov.uk::79460c01-e709-4ba0-89e8-23ae07904c84"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80"/>
    <a:srgbClr val="E8F3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ECBAE5-1EA4-4710-ACBE-0FD386A7D1CB}" v="14" dt="2025-03-26T15:10:11.464"/>
    <p1510:client id="{153835FF-848F-4AB2-899C-76D935E934BC}" v="317" dt="2025-03-26T08:33:46.495"/>
    <p1510:client id="{48B3DEC5-C865-1676-03A2-2E4C7BB9937E}" v="38" dt="2025-03-26T15:05:56.490"/>
    <p1510:client id="{4ACD65CF-5357-EFAF-A2EB-510656616252}" v="62" dt="2025-03-25T16:22:23.127"/>
    <p1510:client id="{C1F04706-5770-E3E9-C7BB-503BAA0A5933}" v="26" dt="2025-03-27T12:03:10.2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5.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8.xml"/><Relationship Id="rId34" Type="http://schemas.microsoft.com/office/2018/10/relationships/authors" Target="authors.xml"/><Relationship Id="rId7" Type="http://schemas.openxmlformats.org/officeDocument/2006/relationships/slideMaster" Target="slideMasters/slideMaster4.xml"/><Relationship Id="rId12" Type="http://schemas.openxmlformats.org/officeDocument/2006/relationships/slideMaster" Target="slideMasters/slideMaster9.xml"/><Relationship Id="rId17" Type="http://schemas.openxmlformats.org/officeDocument/2006/relationships/slide" Target="slides/slide4.xml"/><Relationship Id="rId25" Type="http://schemas.openxmlformats.org/officeDocument/2006/relationships/slide" Target="slides/slide12.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3.xml"/><Relationship Id="rId20" Type="http://schemas.openxmlformats.org/officeDocument/2006/relationships/slide" Target="slides/slide7.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1.xml"/><Relationship Id="rId32"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presProps" Target="presProps.xml"/><Relationship Id="rId10" Type="http://schemas.openxmlformats.org/officeDocument/2006/relationships/slideMaster" Target="slideMasters/slideMaster7.xml"/><Relationship Id="rId19" Type="http://schemas.openxmlformats.org/officeDocument/2006/relationships/slide" Target="slides/slide6.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handoutMaster" Target="handoutMasters/handoutMaster1.xml"/><Relationship Id="rId30" Type="http://schemas.openxmlformats.org/officeDocument/2006/relationships/theme" Target="theme/theme1.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miney, Nigel (HR Talent Acquisition)" userId="79460c01-e709-4ba0-89e8-23ae07904c84" providerId="ADAL" clId="{153835FF-848F-4AB2-899C-76D935E934BC}"/>
    <pc:docChg chg="custSel addSld delSld modSld modSection">
      <pc:chgData name="Dominey, Nigel (HR Talent Acquisition)" userId="79460c01-e709-4ba0-89e8-23ae07904c84" providerId="ADAL" clId="{153835FF-848F-4AB2-899C-76D935E934BC}" dt="2025-03-26T08:33:46.495" v="316" actId="1076"/>
      <pc:docMkLst>
        <pc:docMk/>
      </pc:docMkLst>
      <pc:sldChg chg="modSp add mod">
        <pc:chgData name="Dominey, Nigel (HR Talent Acquisition)" userId="79460c01-e709-4ba0-89e8-23ae07904c84" providerId="ADAL" clId="{153835FF-848F-4AB2-899C-76D935E934BC}" dt="2025-03-26T08:32:04.156" v="312" actId="207"/>
        <pc:sldMkLst>
          <pc:docMk/>
          <pc:sldMk cId="3969361325" sldId="395"/>
        </pc:sldMkLst>
        <pc:spChg chg="mod">
          <ac:chgData name="Dominey, Nigel (HR Talent Acquisition)" userId="79460c01-e709-4ba0-89e8-23ae07904c84" providerId="ADAL" clId="{153835FF-848F-4AB2-899C-76D935E934BC}" dt="2025-03-26T08:32:04.156" v="312" actId="207"/>
          <ac:spMkLst>
            <pc:docMk/>
            <pc:sldMk cId="3969361325" sldId="395"/>
            <ac:spMk id="7" creationId="{1CA93E30-E486-3356-7BB4-E967344007AB}"/>
          </ac:spMkLst>
        </pc:spChg>
      </pc:sldChg>
      <pc:sldChg chg="modSp mod">
        <pc:chgData name="Dominey, Nigel (HR Talent Acquisition)" userId="79460c01-e709-4ba0-89e8-23ae07904c84" providerId="ADAL" clId="{153835FF-848F-4AB2-899C-76D935E934BC}" dt="2025-03-26T08:26:30.466" v="261" actId="20577"/>
        <pc:sldMkLst>
          <pc:docMk/>
          <pc:sldMk cId="3997269789" sldId="428"/>
        </pc:sldMkLst>
        <pc:spChg chg="mod">
          <ac:chgData name="Dominey, Nigel (HR Talent Acquisition)" userId="79460c01-e709-4ba0-89e8-23ae07904c84" providerId="ADAL" clId="{153835FF-848F-4AB2-899C-76D935E934BC}" dt="2025-03-26T08:26:30.466" v="261" actId="20577"/>
          <ac:spMkLst>
            <pc:docMk/>
            <pc:sldMk cId="3997269789" sldId="428"/>
            <ac:spMk id="4" creationId="{28EF3EA7-882D-3DB4-ED9E-30F8D026B77D}"/>
          </ac:spMkLst>
        </pc:spChg>
      </pc:sldChg>
      <pc:sldChg chg="modSp add mod">
        <pc:chgData name="Dominey, Nigel (HR Talent Acquisition)" userId="79460c01-e709-4ba0-89e8-23ae07904c84" providerId="ADAL" clId="{153835FF-848F-4AB2-899C-76D935E934BC}" dt="2025-03-26T08:33:46.495" v="316" actId="1076"/>
        <pc:sldMkLst>
          <pc:docMk/>
          <pc:sldMk cId="3316679981" sldId="432"/>
        </pc:sldMkLst>
        <pc:spChg chg="mod">
          <ac:chgData name="Dominey, Nigel (HR Talent Acquisition)" userId="79460c01-e709-4ba0-89e8-23ae07904c84" providerId="ADAL" clId="{153835FF-848F-4AB2-899C-76D935E934BC}" dt="2025-03-26T08:33:38.748" v="315" actId="1076"/>
          <ac:spMkLst>
            <pc:docMk/>
            <pc:sldMk cId="3316679981" sldId="432"/>
            <ac:spMk id="12" creationId="{BE572082-9455-D55C-7BBF-1B90E559A451}"/>
          </ac:spMkLst>
        </pc:spChg>
        <pc:spChg chg="mod">
          <ac:chgData name="Dominey, Nigel (HR Talent Acquisition)" userId="79460c01-e709-4ba0-89e8-23ae07904c84" providerId="ADAL" clId="{153835FF-848F-4AB2-899C-76D935E934BC}" dt="2025-03-26T08:33:46.495" v="316" actId="1076"/>
          <ac:spMkLst>
            <pc:docMk/>
            <pc:sldMk cId="3316679981" sldId="432"/>
            <ac:spMk id="25" creationId="{D178CF50-2494-765B-72F1-FCBBF4336C1C}"/>
          </ac:spMkLst>
        </pc:spChg>
      </pc:sldChg>
      <pc:sldChg chg="del">
        <pc:chgData name="Dominey, Nigel (HR Talent Acquisition)" userId="79460c01-e709-4ba0-89e8-23ae07904c84" providerId="ADAL" clId="{153835FF-848F-4AB2-899C-76D935E934BC}" dt="2025-03-26T08:25:10.139" v="0" actId="47"/>
        <pc:sldMkLst>
          <pc:docMk/>
          <pc:sldMk cId="2354157033" sldId="433"/>
        </pc:sldMkLst>
      </pc:sldChg>
      <pc:sldChg chg="del">
        <pc:chgData name="Dominey, Nigel (HR Talent Acquisition)" userId="79460c01-e709-4ba0-89e8-23ae07904c84" providerId="ADAL" clId="{153835FF-848F-4AB2-899C-76D935E934BC}" dt="2025-03-26T08:32:40.627" v="313" actId="47"/>
        <pc:sldMkLst>
          <pc:docMk/>
          <pc:sldMk cId="112976209" sldId="434"/>
        </pc:sldMkLst>
      </pc:sldChg>
      <pc:sldChg chg="del">
        <pc:chgData name="Dominey, Nigel (HR Talent Acquisition)" userId="79460c01-e709-4ba0-89e8-23ae07904c84" providerId="ADAL" clId="{153835FF-848F-4AB2-899C-76D935E934BC}" dt="2025-03-26T08:32:44.992" v="314" actId="47"/>
        <pc:sldMkLst>
          <pc:docMk/>
          <pc:sldMk cId="344084096" sldId="435"/>
        </pc:sldMkLst>
      </pc:sldChg>
    </pc:docChg>
  </pc:docChgLst>
  <pc:docChgLst>
    <pc:chgData name="Dominey, Nigel (HR Talent Acquisition)" userId="79460c01-e709-4ba0-89e8-23ae07904c84" providerId="ADAL" clId="{45382851-4550-4C5E-A425-EED14ACAE80C}"/>
    <pc:docChg chg="modSld">
      <pc:chgData name="Dominey, Nigel (HR Talent Acquisition)" userId="79460c01-e709-4ba0-89e8-23ae07904c84" providerId="ADAL" clId="{45382851-4550-4C5E-A425-EED14ACAE80C}" dt="2025-03-25T16:23:26.688" v="0" actId="13926"/>
      <pc:docMkLst>
        <pc:docMk/>
      </pc:docMkLst>
      <pc:sldChg chg="modSp mod">
        <pc:chgData name="Dominey, Nigel (HR Talent Acquisition)" userId="79460c01-e709-4ba0-89e8-23ae07904c84" providerId="ADAL" clId="{45382851-4550-4C5E-A425-EED14ACAE80C}" dt="2025-03-25T16:23:26.688" v="0" actId="13926"/>
        <pc:sldMkLst>
          <pc:docMk/>
          <pc:sldMk cId="112976209" sldId="434"/>
        </pc:sldMkLst>
        <pc:spChg chg="mod">
          <ac:chgData name="Dominey, Nigel (HR Talent Acquisition)" userId="79460c01-e709-4ba0-89e8-23ae07904c84" providerId="ADAL" clId="{45382851-4550-4C5E-A425-EED14ACAE80C}" dt="2025-03-25T16:23:26.688" v="0" actId="13926"/>
          <ac:spMkLst>
            <pc:docMk/>
            <pc:sldMk cId="112976209" sldId="434"/>
            <ac:spMk id="12" creationId="{BE572082-9455-D55C-7BBF-1B90E559A451}"/>
          </ac:spMkLst>
        </pc:spChg>
      </pc:sldChg>
    </pc:docChg>
  </pc:docChgLst>
  <pc:docChgLst>
    <pc:chgData name="Dominey, Nigel (HR Talent Acquisition)" userId="S::nigel.dominey@hmrc.gov.uk::79460c01-e709-4ba0-89e8-23ae07904c84" providerId="AD" clId="Web-{4ACD65CF-5357-EFAF-A2EB-510656616252}"/>
    <pc:docChg chg="addSld delSld modSld modSection">
      <pc:chgData name="Dominey, Nigel (HR Talent Acquisition)" userId="S::nigel.dominey@hmrc.gov.uk::79460c01-e709-4ba0-89e8-23ae07904c84" providerId="AD" clId="Web-{4ACD65CF-5357-EFAF-A2EB-510656616252}" dt="2025-03-25T16:22:23.127" v="59" actId="14100"/>
      <pc:docMkLst>
        <pc:docMk/>
      </pc:docMkLst>
      <pc:sldChg chg="del">
        <pc:chgData name="Dominey, Nigel (HR Talent Acquisition)" userId="S::nigel.dominey@hmrc.gov.uk::79460c01-e709-4ba0-89e8-23ae07904c84" providerId="AD" clId="Web-{4ACD65CF-5357-EFAF-A2EB-510656616252}" dt="2025-03-25T16:21:56.079" v="56"/>
        <pc:sldMkLst>
          <pc:docMk/>
          <pc:sldMk cId="3969361325" sldId="395"/>
        </pc:sldMkLst>
      </pc:sldChg>
      <pc:sldChg chg="modSp">
        <pc:chgData name="Dominey, Nigel (HR Talent Acquisition)" userId="S::nigel.dominey@hmrc.gov.uk::79460c01-e709-4ba0-89e8-23ae07904c84" providerId="AD" clId="Web-{4ACD65CF-5357-EFAF-A2EB-510656616252}" dt="2025-03-25T16:22:23.127" v="59" actId="14100"/>
        <pc:sldMkLst>
          <pc:docMk/>
          <pc:sldMk cId="3421563585" sldId="418"/>
        </pc:sldMkLst>
        <pc:spChg chg="mod">
          <ac:chgData name="Dominey, Nigel (HR Talent Acquisition)" userId="S::nigel.dominey@hmrc.gov.uk::79460c01-e709-4ba0-89e8-23ae07904c84" providerId="AD" clId="Web-{4ACD65CF-5357-EFAF-A2EB-510656616252}" dt="2025-03-25T16:22:23.127" v="59" actId="14100"/>
          <ac:spMkLst>
            <pc:docMk/>
            <pc:sldMk cId="3421563585" sldId="418"/>
            <ac:spMk id="3" creationId="{6663BDF3-CC34-527F-7ED8-963196F3A562}"/>
          </ac:spMkLst>
        </pc:spChg>
      </pc:sldChg>
      <pc:sldChg chg="modSp">
        <pc:chgData name="Dominey, Nigel (HR Talent Acquisition)" userId="S::nigel.dominey@hmrc.gov.uk::79460c01-e709-4ba0-89e8-23ae07904c84" providerId="AD" clId="Web-{4ACD65CF-5357-EFAF-A2EB-510656616252}" dt="2025-03-25T16:21:14.781" v="52" actId="20577"/>
        <pc:sldMkLst>
          <pc:docMk/>
          <pc:sldMk cId="3997269789" sldId="428"/>
        </pc:sldMkLst>
        <pc:spChg chg="mod">
          <ac:chgData name="Dominey, Nigel (HR Talent Acquisition)" userId="S::nigel.dominey@hmrc.gov.uk::79460c01-e709-4ba0-89e8-23ae07904c84" providerId="AD" clId="Web-{4ACD65CF-5357-EFAF-A2EB-510656616252}" dt="2025-03-25T16:21:14.781" v="52" actId="20577"/>
          <ac:spMkLst>
            <pc:docMk/>
            <pc:sldMk cId="3997269789" sldId="428"/>
            <ac:spMk id="4" creationId="{28EF3EA7-882D-3DB4-ED9E-30F8D026B77D}"/>
          </ac:spMkLst>
        </pc:spChg>
      </pc:sldChg>
      <pc:sldChg chg="del">
        <pc:chgData name="Dominey, Nigel (HR Talent Acquisition)" userId="S::nigel.dominey@hmrc.gov.uk::79460c01-e709-4ba0-89e8-23ae07904c84" providerId="AD" clId="Web-{4ACD65CF-5357-EFAF-A2EB-510656616252}" dt="2025-03-25T16:21:20.500" v="53"/>
        <pc:sldMkLst>
          <pc:docMk/>
          <pc:sldMk cId="112976209" sldId="432"/>
        </pc:sldMkLst>
      </pc:sldChg>
      <pc:sldChg chg="add replId">
        <pc:chgData name="Dominey, Nigel (HR Talent Acquisition)" userId="S::nigel.dominey@hmrc.gov.uk::79460c01-e709-4ba0-89e8-23ae07904c84" providerId="AD" clId="Web-{4ACD65CF-5357-EFAF-A2EB-510656616252}" dt="2025-03-25T16:17:20.712" v="0"/>
        <pc:sldMkLst>
          <pc:docMk/>
          <pc:sldMk cId="2354157033" sldId="433"/>
        </pc:sldMkLst>
      </pc:sldChg>
      <pc:sldChg chg="add">
        <pc:chgData name="Dominey, Nigel (HR Talent Acquisition)" userId="S::nigel.dominey@hmrc.gov.uk::79460c01-e709-4ba0-89e8-23ae07904c84" providerId="AD" clId="Web-{4ACD65CF-5357-EFAF-A2EB-510656616252}" dt="2025-03-25T16:21:29.032" v="54"/>
        <pc:sldMkLst>
          <pc:docMk/>
          <pc:sldMk cId="112976209" sldId="434"/>
        </pc:sldMkLst>
      </pc:sldChg>
      <pc:sldChg chg="add">
        <pc:chgData name="Dominey, Nigel (HR Talent Acquisition)" userId="S::nigel.dominey@hmrc.gov.uk::79460c01-e709-4ba0-89e8-23ae07904c84" providerId="AD" clId="Web-{4ACD65CF-5357-EFAF-A2EB-510656616252}" dt="2025-03-25T16:21:49.954" v="55"/>
        <pc:sldMkLst>
          <pc:docMk/>
          <pc:sldMk cId="344084096" sldId="435"/>
        </pc:sldMkLst>
      </pc:sldChg>
    </pc:docChg>
  </pc:docChgLst>
  <pc:docChgLst>
    <pc:chgData name="Dominey, Nigel (HR Talent Acquisition)" userId="79460c01-e709-4ba0-89e8-23ae07904c84" providerId="ADAL" clId="{91581715-CE25-427E-B7B4-6B702898373F}"/>
    <pc:docChg chg="custSel delSld modSld modSection">
      <pc:chgData name="Dominey, Nigel (HR Talent Acquisition)" userId="79460c01-e709-4ba0-89e8-23ae07904c84" providerId="ADAL" clId="{91581715-CE25-427E-B7B4-6B702898373F}" dt="2025-03-24T17:46:32.525" v="392" actId="1076"/>
      <pc:docMkLst>
        <pc:docMk/>
      </pc:docMkLst>
      <pc:sldChg chg="modSp mod">
        <pc:chgData name="Dominey, Nigel (HR Talent Acquisition)" userId="79460c01-e709-4ba0-89e8-23ae07904c84" providerId="ADAL" clId="{91581715-CE25-427E-B7B4-6B702898373F}" dt="2025-03-24T17:39:50.102" v="261" actId="20577"/>
        <pc:sldMkLst>
          <pc:docMk/>
          <pc:sldMk cId="1299173510" sldId="389"/>
        </pc:sldMkLst>
        <pc:spChg chg="mod">
          <ac:chgData name="Dominey, Nigel (HR Talent Acquisition)" userId="79460c01-e709-4ba0-89e8-23ae07904c84" providerId="ADAL" clId="{91581715-CE25-427E-B7B4-6B702898373F}" dt="2025-03-24T17:39:50.102" v="261" actId="20577"/>
          <ac:spMkLst>
            <pc:docMk/>
            <pc:sldMk cId="1299173510" sldId="389"/>
            <ac:spMk id="4" creationId="{5E393DF2-E9E6-8D2E-119A-E793F9CB9B5B}"/>
          </ac:spMkLst>
        </pc:spChg>
      </pc:sldChg>
      <pc:sldChg chg="del">
        <pc:chgData name="Dominey, Nigel (HR Talent Acquisition)" userId="79460c01-e709-4ba0-89e8-23ae07904c84" providerId="ADAL" clId="{91581715-CE25-427E-B7B4-6B702898373F}" dt="2025-03-24T17:40:11.716" v="262" actId="47"/>
        <pc:sldMkLst>
          <pc:docMk/>
          <pc:sldMk cId="2529102635" sldId="392"/>
        </pc:sldMkLst>
      </pc:sldChg>
      <pc:sldChg chg="modSp mod">
        <pc:chgData name="Dominey, Nigel (HR Talent Acquisition)" userId="79460c01-e709-4ba0-89e8-23ae07904c84" providerId="ADAL" clId="{91581715-CE25-427E-B7B4-6B702898373F}" dt="2025-03-24T17:46:32.525" v="392" actId="1076"/>
        <pc:sldMkLst>
          <pc:docMk/>
          <pc:sldMk cId="3932098418" sldId="416"/>
        </pc:sldMkLst>
        <pc:spChg chg="mod">
          <ac:chgData name="Dominey, Nigel (HR Talent Acquisition)" userId="79460c01-e709-4ba0-89e8-23ae07904c84" providerId="ADAL" clId="{91581715-CE25-427E-B7B4-6B702898373F}" dt="2025-03-24T17:46:27.660" v="391" actId="1076"/>
          <ac:spMkLst>
            <pc:docMk/>
            <pc:sldMk cId="3932098418" sldId="416"/>
            <ac:spMk id="31" creationId="{A45E835C-8ECF-1712-1603-FAB9633BF6A8}"/>
          </ac:spMkLst>
        </pc:spChg>
        <pc:spChg chg="mod">
          <ac:chgData name="Dominey, Nigel (HR Talent Acquisition)" userId="79460c01-e709-4ba0-89e8-23ae07904c84" providerId="ADAL" clId="{91581715-CE25-427E-B7B4-6B702898373F}" dt="2025-03-24T17:46:32.525" v="392" actId="1076"/>
          <ac:spMkLst>
            <pc:docMk/>
            <pc:sldMk cId="3932098418" sldId="416"/>
            <ac:spMk id="32" creationId="{E6980630-8337-F5ED-5572-2CF0893D25EF}"/>
          </ac:spMkLst>
        </pc:spChg>
      </pc:sldChg>
      <pc:sldChg chg="del">
        <pc:chgData name="Dominey, Nigel (HR Talent Acquisition)" userId="79460c01-e709-4ba0-89e8-23ae07904c84" providerId="ADAL" clId="{91581715-CE25-427E-B7B4-6B702898373F}" dt="2025-03-24T17:40:13.566" v="263" actId="47"/>
        <pc:sldMkLst>
          <pc:docMk/>
          <pc:sldMk cId="3132114416" sldId="419"/>
        </pc:sldMkLst>
      </pc:sldChg>
      <pc:sldChg chg="modSp mod">
        <pc:chgData name="Dominey, Nigel (HR Talent Acquisition)" userId="79460c01-e709-4ba0-89e8-23ae07904c84" providerId="ADAL" clId="{91581715-CE25-427E-B7B4-6B702898373F}" dt="2025-03-24T17:41:14.135" v="271" actId="1076"/>
        <pc:sldMkLst>
          <pc:docMk/>
          <pc:sldMk cId="3157321357" sldId="420"/>
        </pc:sldMkLst>
        <pc:spChg chg="mod">
          <ac:chgData name="Dominey, Nigel (HR Talent Acquisition)" userId="79460c01-e709-4ba0-89e8-23ae07904c84" providerId="ADAL" clId="{91581715-CE25-427E-B7B4-6B702898373F}" dt="2025-03-24T17:41:14.135" v="271" actId="1076"/>
          <ac:spMkLst>
            <pc:docMk/>
            <pc:sldMk cId="3157321357" sldId="420"/>
            <ac:spMk id="7" creationId="{6746269D-1FB2-FCB5-0DB7-9BED5E305C9F}"/>
          </ac:spMkLst>
        </pc:spChg>
      </pc:sldChg>
      <pc:sldChg chg="del">
        <pc:chgData name="Dominey, Nigel (HR Talent Acquisition)" userId="79460c01-e709-4ba0-89e8-23ae07904c84" providerId="ADAL" clId="{91581715-CE25-427E-B7B4-6B702898373F}" dt="2025-03-24T17:40:22.903" v="264" actId="47"/>
        <pc:sldMkLst>
          <pc:docMk/>
          <pc:sldMk cId="980818553" sldId="421"/>
        </pc:sldMkLst>
      </pc:sldChg>
      <pc:sldChg chg="modSp mod">
        <pc:chgData name="Dominey, Nigel (HR Talent Acquisition)" userId="79460c01-e709-4ba0-89e8-23ae07904c84" providerId="ADAL" clId="{91581715-CE25-427E-B7B4-6B702898373F}" dt="2025-03-24T17:45:09.895" v="363" actId="948"/>
        <pc:sldMkLst>
          <pc:docMk/>
          <pc:sldMk cId="3997269789" sldId="428"/>
        </pc:sldMkLst>
        <pc:spChg chg="mod">
          <ac:chgData name="Dominey, Nigel (HR Talent Acquisition)" userId="79460c01-e709-4ba0-89e8-23ae07904c84" providerId="ADAL" clId="{91581715-CE25-427E-B7B4-6B702898373F}" dt="2025-03-24T17:40:44.420" v="268" actId="6549"/>
          <ac:spMkLst>
            <pc:docMk/>
            <pc:sldMk cId="3997269789" sldId="428"/>
            <ac:spMk id="2" creationId="{EB7B1F09-A5A9-5A08-D527-06EB2AEA65B0}"/>
          </ac:spMkLst>
        </pc:spChg>
        <pc:spChg chg="mod">
          <ac:chgData name="Dominey, Nigel (HR Talent Acquisition)" userId="79460c01-e709-4ba0-89e8-23ae07904c84" providerId="ADAL" clId="{91581715-CE25-427E-B7B4-6B702898373F}" dt="2025-03-24T17:45:09.895" v="363" actId="948"/>
          <ac:spMkLst>
            <pc:docMk/>
            <pc:sldMk cId="3997269789" sldId="428"/>
            <ac:spMk id="4" creationId="{28EF3EA7-882D-3DB4-ED9E-30F8D026B77D}"/>
          </ac:spMkLst>
        </pc:spChg>
      </pc:sldChg>
      <pc:sldChg chg="del">
        <pc:chgData name="Dominey, Nigel (HR Talent Acquisition)" userId="79460c01-e709-4ba0-89e8-23ae07904c84" providerId="ADAL" clId="{91581715-CE25-427E-B7B4-6B702898373F}" dt="2025-03-24T17:40:33.322" v="265" actId="47"/>
        <pc:sldMkLst>
          <pc:docMk/>
          <pc:sldMk cId="1661648889" sldId="429"/>
        </pc:sldMkLst>
      </pc:sldChg>
      <pc:sldChg chg="del">
        <pc:chgData name="Dominey, Nigel (HR Talent Acquisition)" userId="79460c01-e709-4ba0-89e8-23ae07904c84" providerId="ADAL" clId="{91581715-CE25-427E-B7B4-6B702898373F}" dt="2025-03-24T17:40:33.435" v="266" actId="47"/>
        <pc:sldMkLst>
          <pc:docMk/>
          <pc:sldMk cId="3322824084" sldId="430"/>
        </pc:sldMkLst>
      </pc:sldChg>
      <pc:sldChg chg="del">
        <pc:chgData name="Dominey, Nigel (HR Talent Acquisition)" userId="79460c01-e709-4ba0-89e8-23ae07904c84" providerId="ADAL" clId="{91581715-CE25-427E-B7B4-6B702898373F}" dt="2025-03-24T17:40:58.002" v="270" actId="47"/>
        <pc:sldMkLst>
          <pc:docMk/>
          <pc:sldMk cId="1588200348" sldId="431"/>
        </pc:sldMkLst>
      </pc:sldChg>
    </pc:docChg>
  </pc:docChgLst>
  <pc:docChgLst>
    <pc:chgData name="Dominey, Nigel (HR Talent Acquisition)" userId="79460c01-e709-4ba0-89e8-23ae07904c84" providerId="ADAL" clId="{97125D36-9C88-4CA3-AADA-4A82112D0641}"/>
    <pc:docChg chg="undo custSel addSld delSld modSld sldOrd modSection">
      <pc:chgData name="Dominey, Nigel (HR Talent Acquisition)" userId="79460c01-e709-4ba0-89e8-23ae07904c84" providerId="ADAL" clId="{97125D36-9C88-4CA3-AADA-4A82112D0641}" dt="2025-03-19T17:46:54.707" v="573" actId="13926"/>
      <pc:docMkLst>
        <pc:docMk/>
      </pc:docMkLst>
      <pc:sldChg chg="modSp mod">
        <pc:chgData name="Dominey, Nigel (HR Talent Acquisition)" userId="79460c01-e709-4ba0-89e8-23ae07904c84" providerId="ADAL" clId="{97125D36-9C88-4CA3-AADA-4A82112D0641}" dt="2025-03-19T17:44:31.904" v="557" actId="1076"/>
        <pc:sldMkLst>
          <pc:docMk/>
          <pc:sldMk cId="1122076575" sldId="413"/>
        </pc:sldMkLst>
        <pc:spChg chg="mod">
          <ac:chgData name="Dominey, Nigel (HR Talent Acquisition)" userId="79460c01-e709-4ba0-89e8-23ae07904c84" providerId="ADAL" clId="{97125D36-9C88-4CA3-AADA-4A82112D0641}" dt="2025-03-19T17:44:31.904" v="557" actId="1076"/>
          <ac:spMkLst>
            <pc:docMk/>
            <pc:sldMk cId="1122076575" sldId="413"/>
            <ac:spMk id="10" creationId="{5ED0C58F-456F-1DB5-769A-62EEDE8DA4DC}"/>
          </ac:spMkLst>
        </pc:spChg>
        <pc:picChg chg="mod">
          <ac:chgData name="Dominey, Nigel (HR Talent Acquisition)" userId="79460c01-e709-4ba0-89e8-23ae07904c84" providerId="ADAL" clId="{97125D36-9C88-4CA3-AADA-4A82112D0641}" dt="2025-03-19T17:44:12.912" v="556" actId="14826"/>
          <ac:picMkLst>
            <pc:docMk/>
            <pc:sldMk cId="1122076575" sldId="413"/>
            <ac:picMk id="22" creationId="{BA131449-FA63-48F8-F622-0768E0890D9C}"/>
          </ac:picMkLst>
        </pc:picChg>
      </pc:sldChg>
      <pc:sldChg chg="modSp mod">
        <pc:chgData name="Dominey, Nigel (HR Talent Acquisition)" userId="79460c01-e709-4ba0-89e8-23ae07904c84" providerId="ADAL" clId="{97125D36-9C88-4CA3-AADA-4A82112D0641}" dt="2025-03-19T17:46:01.368" v="561" actId="13926"/>
        <pc:sldMkLst>
          <pc:docMk/>
          <pc:sldMk cId="3132114416" sldId="419"/>
        </pc:sldMkLst>
        <pc:spChg chg="mod">
          <ac:chgData name="Dominey, Nigel (HR Talent Acquisition)" userId="79460c01-e709-4ba0-89e8-23ae07904c84" providerId="ADAL" clId="{97125D36-9C88-4CA3-AADA-4A82112D0641}" dt="2025-03-19T15:57:41.866" v="110" actId="6549"/>
          <ac:spMkLst>
            <pc:docMk/>
            <pc:sldMk cId="3132114416" sldId="419"/>
            <ac:spMk id="2" creationId="{EB7B1F09-A5A9-5A08-D527-06EB2AEA65B0}"/>
          </ac:spMkLst>
        </pc:spChg>
        <pc:spChg chg="mod">
          <ac:chgData name="Dominey, Nigel (HR Talent Acquisition)" userId="79460c01-e709-4ba0-89e8-23ae07904c84" providerId="ADAL" clId="{97125D36-9C88-4CA3-AADA-4A82112D0641}" dt="2025-03-19T17:46:01.368" v="561" actId="13926"/>
          <ac:spMkLst>
            <pc:docMk/>
            <pc:sldMk cId="3132114416" sldId="419"/>
            <ac:spMk id="4" creationId="{28EF3EA7-882D-3DB4-ED9E-30F8D026B77D}"/>
          </ac:spMkLst>
        </pc:spChg>
      </pc:sldChg>
      <pc:sldChg chg="del">
        <pc:chgData name="Dominey, Nigel (HR Talent Acquisition)" userId="79460c01-e709-4ba0-89e8-23ae07904c84" providerId="ADAL" clId="{97125D36-9C88-4CA3-AADA-4A82112D0641}" dt="2025-03-19T15:58:35.515" v="115" actId="47"/>
        <pc:sldMkLst>
          <pc:docMk/>
          <pc:sldMk cId="1384080429" sldId="423"/>
        </pc:sldMkLst>
      </pc:sldChg>
      <pc:sldChg chg="modSp del mod">
        <pc:chgData name="Dominey, Nigel (HR Talent Acquisition)" userId="79460c01-e709-4ba0-89e8-23ae07904c84" providerId="ADAL" clId="{97125D36-9C88-4CA3-AADA-4A82112D0641}" dt="2025-03-19T16:45:32.115" v="183" actId="47"/>
        <pc:sldMkLst>
          <pc:docMk/>
          <pc:sldMk cId="3460191110" sldId="424"/>
        </pc:sldMkLst>
        <pc:spChg chg="mod">
          <ac:chgData name="Dominey, Nigel (HR Talent Acquisition)" userId="79460c01-e709-4ba0-89e8-23ae07904c84" providerId="ADAL" clId="{97125D36-9C88-4CA3-AADA-4A82112D0641}" dt="2025-03-19T16:44:04.721" v="176" actId="12"/>
          <ac:spMkLst>
            <pc:docMk/>
            <pc:sldMk cId="3460191110" sldId="424"/>
            <ac:spMk id="4" creationId="{28EF3EA7-882D-3DB4-ED9E-30F8D026B77D}"/>
          </ac:spMkLst>
        </pc:spChg>
      </pc:sldChg>
      <pc:sldChg chg="del">
        <pc:chgData name="Dominey, Nigel (HR Talent Acquisition)" userId="79460c01-e709-4ba0-89e8-23ae07904c84" providerId="ADAL" clId="{97125D36-9C88-4CA3-AADA-4A82112D0641}" dt="2025-03-19T17:35:48.546" v="463" actId="47"/>
        <pc:sldMkLst>
          <pc:docMk/>
          <pc:sldMk cId="4264780162" sldId="425"/>
        </pc:sldMkLst>
      </pc:sldChg>
      <pc:sldChg chg="modSp add mod ord">
        <pc:chgData name="Dominey, Nigel (HR Talent Acquisition)" userId="79460c01-e709-4ba0-89e8-23ae07904c84" providerId="ADAL" clId="{97125D36-9C88-4CA3-AADA-4A82112D0641}" dt="2025-03-19T17:46:22.808" v="565" actId="13926"/>
        <pc:sldMkLst>
          <pc:docMk/>
          <pc:sldMk cId="3997269789" sldId="428"/>
        </pc:sldMkLst>
        <pc:spChg chg="mod">
          <ac:chgData name="Dominey, Nigel (HR Talent Acquisition)" userId="79460c01-e709-4ba0-89e8-23ae07904c84" providerId="ADAL" clId="{97125D36-9C88-4CA3-AADA-4A82112D0641}" dt="2025-03-19T15:58:23.395" v="114"/>
          <ac:spMkLst>
            <pc:docMk/>
            <pc:sldMk cId="3997269789" sldId="428"/>
            <ac:spMk id="2" creationId="{EB7B1F09-A5A9-5A08-D527-06EB2AEA65B0}"/>
          </ac:spMkLst>
        </pc:spChg>
        <pc:spChg chg="mod">
          <ac:chgData name="Dominey, Nigel (HR Talent Acquisition)" userId="79460c01-e709-4ba0-89e8-23ae07904c84" providerId="ADAL" clId="{97125D36-9C88-4CA3-AADA-4A82112D0641}" dt="2025-03-19T17:46:22.808" v="565" actId="13926"/>
          <ac:spMkLst>
            <pc:docMk/>
            <pc:sldMk cId="3997269789" sldId="428"/>
            <ac:spMk id="4" creationId="{28EF3EA7-882D-3DB4-ED9E-30F8D026B77D}"/>
          </ac:spMkLst>
        </pc:spChg>
      </pc:sldChg>
      <pc:sldChg chg="modSp add mod ord">
        <pc:chgData name="Dominey, Nigel (HR Talent Acquisition)" userId="79460c01-e709-4ba0-89e8-23ae07904c84" providerId="ADAL" clId="{97125D36-9C88-4CA3-AADA-4A82112D0641}" dt="2025-03-19T17:46:36.035" v="569" actId="13926"/>
        <pc:sldMkLst>
          <pc:docMk/>
          <pc:sldMk cId="1661648889" sldId="429"/>
        </pc:sldMkLst>
        <pc:spChg chg="mod">
          <ac:chgData name="Dominey, Nigel (HR Talent Acquisition)" userId="79460c01-e709-4ba0-89e8-23ae07904c84" providerId="ADAL" clId="{97125D36-9C88-4CA3-AADA-4A82112D0641}" dt="2025-03-19T16:44:40.721" v="180"/>
          <ac:spMkLst>
            <pc:docMk/>
            <pc:sldMk cId="1661648889" sldId="429"/>
            <ac:spMk id="2" creationId="{EB7B1F09-A5A9-5A08-D527-06EB2AEA65B0}"/>
          </ac:spMkLst>
        </pc:spChg>
        <pc:spChg chg="mod">
          <ac:chgData name="Dominey, Nigel (HR Talent Acquisition)" userId="79460c01-e709-4ba0-89e8-23ae07904c84" providerId="ADAL" clId="{97125D36-9C88-4CA3-AADA-4A82112D0641}" dt="2025-03-19T17:46:36.035" v="569" actId="13926"/>
          <ac:spMkLst>
            <pc:docMk/>
            <pc:sldMk cId="1661648889" sldId="429"/>
            <ac:spMk id="4" creationId="{28EF3EA7-882D-3DB4-ED9E-30F8D026B77D}"/>
          </ac:spMkLst>
        </pc:spChg>
      </pc:sldChg>
      <pc:sldChg chg="modSp add mod">
        <pc:chgData name="Dominey, Nigel (HR Talent Acquisition)" userId="79460c01-e709-4ba0-89e8-23ae07904c84" providerId="ADAL" clId="{97125D36-9C88-4CA3-AADA-4A82112D0641}" dt="2025-03-19T17:46:45.586" v="571" actId="13926"/>
        <pc:sldMkLst>
          <pc:docMk/>
          <pc:sldMk cId="3322824084" sldId="430"/>
        </pc:sldMkLst>
        <pc:spChg chg="mod">
          <ac:chgData name="Dominey, Nigel (HR Talent Acquisition)" userId="79460c01-e709-4ba0-89e8-23ae07904c84" providerId="ADAL" clId="{97125D36-9C88-4CA3-AADA-4A82112D0641}" dt="2025-03-19T16:53:32.283" v="287" actId="20577"/>
          <ac:spMkLst>
            <pc:docMk/>
            <pc:sldMk cId="3322824084" sldId="430"/>
            <ac:spMk id="2" creationId="{EB7B1F09-A5A9-5A08-D527-06EB2AEA65B0}"/>
          </ac:spMkLst>
        </pc:spChg>
        <pc:spChg chg="mod">
          <ac:chgData name="Dominey, Nigel (HR Talent Acquisition)" userId="79460c01-e709-4ba0-89e8-23ae07904c84" providerId="ADAL" clId="{97125D36-9C88-4CA3-AADA-4A82112D0641}" dt="2025-03-19T17:46:45.586" v="571" actId="13926"/>
          <ac:spMkLst>
            <pc:docMk/>
            <pc:sldMk cId="3322824084" sldId="430"/>
            <ac:spMk id="4" creationId="{28EF3EA7-882D-3DB4-ED9E-30F8D026B77D}"/>
          </ac:spMkLst>
        </pc:spChg>
      </pc:sldChg>
      <pc:sldChg chg="modSp add mod">
        <pc:chgData name="Dominey, Nigel (HR Talent Acquisition)" userId="79460c01-e709-4ba0-89e8-23ae07904c84" providerId="ADAL" clId="{97125D36-9C88-4CA3-AADA-4A82112D0641}" dt="2025-03-19T17:46:54.707" v="573" actId="13926"/>
        <pc:sldMkLst>
          <pc:docMk/>
          <pc:sldMk cId="1588200348" sldId="431"/>
        </pc:sldMkLst>
        <pc:spChg chg="mod">
          <ac:chgData name="Dominey, Nigel (HR Talent Acquisition)" userId="79460c01-e709-4ba0-89e8-23ae07904c84" providerId="ADAL" clId="{97125D36-9C88-4CA3-AADA-4A82112D0641}" dt="2025-03-19T17:35:37.635" v="462" actId="6549"/>
          <ac:spMkLst>
            <pc:docMk/>
            <pc:sldMk cId="1588200348" sldId="431"/>
            <ac:spMk id="2" creationId="{EB7B1F09-A5A9-5A08-D527-06EB2AEA65B0}"/>
          </ac:spMkLst>
        </pc:spChg>
        <pc:spChg chg="mod">
          <ac:chgData name="Dominey, Nigel (HR Talent Acquisition)" userId="79460c01-e709-4ba0-89e8-23ae07904c84" providerId="ADAL" clId="{97125D36-9C88-4CA3-AADA-4A82112D0641}" dt="2025-03-19T17:46:54.707" v="573" actId="13926"/>
          <ac:spMkLst>
            <pc:docMk/>
            <pc:sldMk cId="1588200348" sldId="431"/>
            <ac:spMk id="4" creationId="{28EF3EA7-882D-3DB4-ED9E-30F8D026B77D}"/>
          </ac:spMkLst>
        </pc:spChg>
      </pc:sldChg>
    </pc:docChg>
  </pc:docChgLst>
  <pc:docChgLst>
    <pc:chgData name="Dominey, Nigel (HR Talent Acquisition)" userId="S::nigel.dominey@hmrc.gov.uk::79460c01-e709-4ba0-89e8-23ae07904c84" providerId="AD" clId="Web-{ADD88645-5058-3B09-6E2D-B33774F905CE}"/>
    <pc:docChg chg="modSld">
      <pc:chgData name="Dominey, Nigel (HR Talent Acquisition)" userId="S::nigel.dominey@hmrc.gov.uk::79460c01-e709-4ba0-89e8-23ae07904c84" providerId="AD" clId="Web-{ADD88645-5058-3B09-6E2D-B33774F905CE}" dt="2025-03-19T15:49:35.773" v="15" actId="20577"/>
      <pc:docMkLst>
        <pc:docMk/>
      </pc:docMkLst>
      <pc:sldChg chg="modSp">
        <pc:chgData name="Dominey, Nigel (HR Talent Acquisition)" userId="S::nigel.dominey@hmrc.gov.uk::79460c01-e709-4ba0-89e8-23ae07904c84" providerId="AD" clId="Web-{ADD88645-5058-3B09-6E2D-B33774F905CE}" dt="2025-03-19T15:49:35.773" v="15" actId="20577"/>
        <pc:sldMkLst>
          <pc:docMk/>
          <pc:sldMk cId="3132114416" sldId="419"/>
        </pc:sldMkLst>
        <pc:spChg chg="mod">
          <ac:chgData name="Dominey, Nigel (HR Talent Acquisition)" userId="S::nigel.dominey@hmrc.gov.uk::79460c01-e709-4ba0-89e8-23ae07904c84" providerId="AD" clId="Web-{ADD88645-5058-3B09-6E2D-B33774F905CE}" dt="2025-03-19T15:49:35.773" v="15" actId="20577"/>
          <ac:spMkLst>
            <pc:docMk/>
            <pc:sldMk cId="3132114416" sldId="419"/>
            <ac:spMk id="4" creationId="{28EF3EA7-882D-3DB4-ED9E-30F8D026B77D}"/>
          </ac:spMkLst>
        </pc:spChg>
      </pc:sldChg>
    </pc:docChg>
  </pc:docChgLst>
  <pc:docChgLst>
    <pc:chgData name="Dominey, Nigel (HR Talent Acquisition)" userId="S::nigel.dominey@hmrc.gov.uk::79460c01-e709-4ba0-89e8-23ae07904c84" providerId="AD" clId="Web-{6279789F-47AC-991F-86B7-1D06273038B8}"/>
    <pc:docChg chg="modSld sldOrd">
      <pc:chgData name="Dominey, Nigel (HR Talent Acquisition)" userId="S::nigel.dominey@hmrc.gov.uk::79460c01-e709-4ba0-89e8-23ae07904c84" providerId="AD" clId="Web-{6279789F-47AC-991F-86B7-1D06273038B8}" dt="2025-03-20T12:20:17.194" v="6" actId="14100"/>
      <pc:docMkLst>
        <pc:docMk/>
      </pc:docMkLst>
      <pc:sldChg chg="modSp ord">
        <pc:chgData name="Dominey, Nigel (HR Talent Acquisition)" userId="S::nigel.dominey@hmrc.gov.uk::79460c01-e709-4ba0-89e8-23ae07904c84" providerId="AD" clId="Web-{6279789F-47AC-991F-86B7-1D06273038B8}" dt="2025-03-20T12:20:17.194" v="6" actId="14100"/>
        <pc:sldMkLst>
          <pc:docMk/>
          <pc:sldMk cId="3969361325" sldId="395"/>
        </pc:sldMkLst>
        <pc:spChg chg="mod">
          <ac:chgData name="Dominey, Nigel (HR Talent Acquisition)" userId="S::nigel.dominey@hmrc.gov.uk::79460c01-e709-4ba0-89e8-23ae07904c84" providerId="AD" clId="Web-{6279789F-47AC-991F-86B7-1D06273038B8}" dt="2025-03-20T12:20:17.194" v="6" actId="14100"/>
          <ac:spMkLst>
            <pc:docMk/>
            <pc:sldMk cId="3969361325" sldId="395"/>
            <ac:spMk id="7" creationId="{1CA93E30-E486-3356-7BB4-E967344007AB}"/>
          </ac:spMkLst>
        </pc:spChg>
      </pc:sldChg>
      <pc:sldChg chg="modSp">
        <pc:chgData name="Dominey, Nigel (HR Talent Acquisition)" userId="S::nigel.dominey@hmrc.gov.uk::79460c01-e709-4ba0-89e8-23ae07904c84" providerId="AD" clId="Web-{6279789F-47AC-991F-86B7-1D06273038B8}" dt="2025-03-20T12:19:27.878" v="4" actId="20577"/>
        <pc:sldMkLst>
          <pc:docMk/>
          <pc:sldMk cId="762571540" sldId="426"/>
        </pc:sldMkLst>
        <pc:spChg chg="mod">
          <ac:chgData name="Dominey, Nigel (HR Talent Acquisition)" userId="S::nigel.dominey@hmrc.gov.uk::79460c01-e709-4ba0-89e8-23ae07904c84" providerId="AD" clId="Web-{6279789F-47AC-991F-86B7-1D06273038B8}" dt="2025-03-20T12:19:27.878" v="4" actId="20577"/>
          <ac:spMkLst>
            <pc:docMk/>
            <pc:sldMk cId="762571540" sldId="426"/>
            <ac:spMk id="4" creationId="{28EF3EA7-882D-3DB4-ED9E-30F8D026B77D}"/>
          </ac:spMkLst>
        </pc:spChg>
      </pc:sldChg>
    </pc:docChg>
  </pc:docChgLst>
  <pc:docChgLst>
    <pc:chgData name="Dominey, Nigel (HR Talent Acquisition)" userId="79460c01-e709-4ba0-89e8-23ae07904c84" providerId="ADAL" clId="{F64D25EC-0A05-48B9-9822-4A135A7E6F58}"/>
    <pc:docChg chg="undo custSel addSld delSld modSld modSection">
      <pc:chgData name="Dominey, Nigel (HR Talent Acquisition)" userId="79460c01-e709-4ba0-89e8-23ae07904c84" providerId="ADAL" clId="{F64D25EC-0A05-48B9-9822-4A135A7E6F58}" dt="2025-03-24T17:10:26.892" v="199" actId="6549"/>
      <pc:docMkLst>
        <pc:docMk/>
      </pc:docMkLst>
      <pc:sldChg chg="del">
        <pc:chgData name="Dominey, Nigel (HR Talent Acquisition)" userId="79460c01-e709-4ba0-89e8-23ae07904c84" providerId="ADAL" clId="{F64D25EC-0A05-48B9-9822-4A135A7E6F58}" dt="2025-03-24T17:09:16.299" v="160" actId="47"/>
        <pc:sldMkLst>
          <pc:docMk/>
          <pc:sldMk cId="227267675" sldId="384"/>
        </pc:sldMkLst>
      </pc:sldChg>
      <pc:sldChg chg="modSp mod">
        <pc:chgData name="Dominey, Nigel (HR Talent Acquisition)" userId="79460c01-e709-4ba0-89e8-23ae07904c84" providerId="ADAL" clId="{F64D25EC-0A05-48B9-9822-4A135A7E6F58}" dt="2025-03-24T17:10:26.892" v="199" actId="6549"/>
        <pc:sldMkLst>
          <pc:docMk/>
          <pc:sldMk cId="3969361325" sldId="395"/>
        </pc:sldMkLst>
        <pc:spChg chg="mod">
          <ac:chgData name="Dominey, Nigel (HR Talent Acquisition)" userId="79460c01-e709-4ba0-89e8-23ae07904c84" providerId="ADAL" clId="{F64D25EC-0A05-48B9-9822-4A135A7E6F58}" dt="2025-03-24T17:03:08.320" v="87" actId="6549"/>
          <ac:spMkLst>
            <pc:docMk/>
            <pc:sldMk cId="3969361325" sldId="395"/>
            <ac:spMk id="2" creationId="{EB7B1F09-A5A9-5A08-D527-06EB2AEA65B0}"/>
          </ac:spMkLst>
        </pc:spChg>
        <pc:spChg chg="mod">
          <ac:chgData name="Dominey, Nigel (HR Talent Acquisition)" userId="79460c01-e709-4ba0-89e8-23ae07904c84" providerId="ADAL" clId="{F64D25EC-0A05-48B9-9822-4A135A7E6F58}" dt="2025-03-24T17:10:26.892" v="199" actId="6549"/>
          <ac:spMkLst>
            <pc:docMk/>
            <pc:sldMk cId="3969361325" sldId="395"/>
            <ac:spMk id="7" creationId="{1CA93E30-E486-3356-7BB4-E967344007AB}"/>
          </ac:spMkLst>
        </pc:spChg>
        <pc:spChg chg="mod">
          <ac:chgData name="Dominey, Nigel (HR Talent Acquisition)" userId="79460c01-e709-4ba0-89e8-23ae07904c84" providerId="ADAL" clId="{F64D25EC-0A05-48B9-9822-4A135A7E6F58}" dt="2025-03-24T17:09:24.670" v="161" actId="13926"/>
          <ac:spMkLst>
            <pc:docMk/>
            <pc:sldMk cId="3969361325" sldId="395"/>
            <ac:spMk id="8" creationId="{22B34914-909B-8155-D6E7-7F60BE565A2F}"/>
          </ac:spMkLst>
        </pc:spChg>
      </pc:sldChg>
      <pc:sldChg chg="modSp mod">
        <pc:chgData name="Dominey, Nigel (HR Talent Acquisition)" userId="79460c01-e709-4ba0-89e8-23ae07904c84" providerId="ADAL" clId="{F64D25EC-0A05-48B9-9822-4A135A7E6F58}" dt="2025-03-24T17:09:01.103" v="159" actId="20577"/>
        <pc:sldMkLst>
          <pc:docMk/>
          <pc:sldMk cId="112976209" sldId="432"/>
        </pc:sldMkLst>
        <pc:spChg chg="mod">
          <ac:chgData name="Dominey, Nigel (HR Talent Acquisition)" userId="79460c01-e709-4ba0-89e8-23ae07904c84" providerId="ADAL" clId="{F64D25EC-0A05-48B9-9822-4A135A7E6F58}" dt="2025-03-24T17:08:35.232" v="154" actId="1076"/>
          <ac:spMkLst>
            <pc:docMk/>
            <pc:sldMk cId="112976209" sldId="432"/>
            <ac:spMk id="4" creationId="{91F75DCC-072B-3BBD-0AEB-944ACE8E3006}"/>
          </ac:spMkLst>
        </pc:spChg>
        <pc:spChg chg="mod">
          <ac:chgData name="Dominey, Nigel (HR Talent Acquisition)" userId="79460c01-e709-4ba0-89e8-23ae07904c84" providerId="ADAL" clId="{F64D25EC-0A05-48B9-9822-4A135A7E6F58}" dt="2025-03-24T17:09:01.103" v="159" actId="20577"/>
          <ac:spMkLst>
            <pc:docMk/>
            <pc:sldMk cId="112976209" sldId="432"/>
            <ac:spMk id="5" creationId="{C977E86E-593C-E152-FBD4-135962B116A4}"/>
          </ac:spMkLst>
        </pc:spChg>
        <pc:spChg chg="mod">
          <ac:chgData name="Dominey, Nigel (HR Talent Acquisition)" userId="79460c01-e709-4ba0-89e8-23ae07904c84" providerId="ADAL" clId="{F64D25EC-0A05-48B9-9822-4A135A7E6F58}" dt="2025-03-24T17:08:57.938" v="158" actId="20577"/>
          <ac:spMkLst>
            <pc:docMk/>
            <pc:sldMk cId="112976209" sldId="432"/>
            <ac:spMk id="9" creationId="{4DBDC274-0392-CAF2-F6E3-EAF9BE335EFA}"/>
          </ac:spMkLst>
        </pc:spChg>
        <pc:spChg chg="mod">
          <ac:chgData name="Dominey, Nigel (HR Talent Acquisition)" userId="79460c01-e709-4ba0-89e8-23ae07904c84" providerId="ADAL" clId="{F64D25EC-0A05-48B9-9822-4A135A7E6F58}" dt="2025-03-24T17:02:17.116" v="86" actId="6549"/>
          <ac:spMkLst>
            <pc:docMk/>
            <pc:sldMk cId="112976209" sldId="432"/>
            <ac:spMk id="12" creationId="{BE572082-9455-D55C-7BBF-1B90E559A451}"/>
          </ac:spMkLst>
        </pc:spChg>
        <pc:spChg chg="mod">
          <ac:chgData name="Dominey, Nigel (HR Talent Acquisition)" userId="79460c01-e709-4ba0-89e8-23ae07904c84" providerId="ADAL" clId="{F64D25EC-0A05-48B9-9822-4A135A7E6F58}" dt="2025-03-24T17:07:49.834" v="131" actId="20577"/>
          <ac:spMkLst>
            <pc:docMk/>
            <pc:sldMk cId="112976209" sldId="432"/>
            <ac:spMk id="13" creationId="{07C713D5-D547-7739-A72D-C4913BE7DA9E}"/>
          </ac:spMkLst>
        </pc:spChg>
        <pc:spChg chg="mod">
          <ac:chgData name="Dominey, Nigel (HR Talent Acquisition)" userId="79460c01-e709-4ba0-89e8-23ae07904c84" providerId="ADAL" clId="{F64D25EC-0A05-48B9-9822-4A135A7E6F58}" dt="2025-03-24T17:08:46.622" v="155" actId="1076"/>
          <ac:spMkLst>
            <pc:docMk/>
            <pc:sldMk cId="112976209" sldId="432"/>
            <ac:spMk id="17" creationId="{46A67E01-9F7F-83BC-80E7-349279D5A4B4}"/>
          </ac:spMkLst>
        </pc:spChg>
        <pc:spChg chg="mod">
          <ac:chgData name="Dominey, Nigel (HR Talent Acquisition)" userId="79460c01-e709-4ba0-89e8-23ae07904c84" providerId="ADAL" clId="{F64D25EC-0A05-48B9-9822-4A135A7E6F58}" dt="2025-03-24T16:58:26.656" v="24" actId="20577"/>
          <ac:spMkLst>
            <pc:docMk/>
            <pc:sldMk cId="112976209" sldId="432"/>
            <ac:spMk id="22" creationId="{4D7312AF-0B0D-6D74-929C-48980263A91A}"/>
          </ac:spMkLst>
        </pc:spChg>
      </pc:sldChg>
      <pc:sldChg chg="modSp del mod">
        <pc:chgData name="Dominey, Nigel (HR Talent Acquisition)" userId="79460c01-e709-4ba0-89e8-23ae07904c84" providerId="ADAL" clId="{F64D25EC-0A05-48B9-9822-4A135A7E6F58}" dt="2025-03-24T17:04:43.033" v="103" actId="47"/>
        <pc:sldMkLst>
          <pc:docMk/>
          <pc:sldMk cId="2142622377" sldId="433"/>
        </pc:sldMkLst>
        <pc:spChg chg="mod">
          <ac:chgData name="Dominey, Nigel (HR Talent Acquisition)" userId="79460c01-e709-4ba0-89e8-23ae07904c84" providerId="ADAL" clId="{F64D25EC-0A05-48B9-9822-4A135A7E6F58}" dt="2025-03-24T16:58:59.878" v="66" actId="20577"/>
          <ac:spMkLst>
            <pc:docMk/>
            <pc:sldMk cId="2142622377" sldId="433"/>
            <ac:spMk id="2" creationId="{5A82AF95-0205-B1FD-C1C3-695F201275F2}"/>
          </ac:spMkLst>
        </pc:spChg>
        <pc:spChg chg="mod">
          <ac:chgData name="Dominey, Nigel (HR Talent Acquisition)" userId="79460c01-e709-4ba0-89e8-23ae07904c84" providerId="ADAL" clId="{F64D25EC-0A05-48B9-9822-4A135A7E6F58}" dt="2025-03-24T17:00:39.179" v="78" actId="6549"/>
          <ac:spMkLst>
            <pc:docMk/>
            <pc:sldMk cId="2142622377" sldId="433"/>
            <ac:spMk id="6" creationId="{60F2BD35-43A1-89EC-A25A-0109FA063FE6}"/>
          </ac:spMkLst>
        </pc:spChg>
        <pc:spChg chg="mod">
          <ac:chgData name="Dominey, Nigel (HR Talent Acquisition)" userId="79460c01-e709-4ba0-89e8-23ae07904c84" providerId="ADAL" clId="{F64D25EC-0A05-48B9-9822-4A135A7E6F58}" dt="2025-03-24T16:59:22.536" v="74" actId="6549"/>
          <ac:spMkLst>
            <pc:docMk/>
            <pc:sldMk cId="2142622377" sldId="433"/>
            <ac:spMk id="8" creationId="{D383D95D-6C7A-1D72-CA34-1D87CB8C70CD}"/>
          </ac:spMkLst>
        </pc:spChg>
      </pc:sldChg>
      <pc:sldChg chg="add del">
        <pc:chgData name="Dominey, Nigel (HR Talent Acquisition)" userId="79460c01-e709-4ba0-89e8-23ae07904c84" providerId="ADAL" clId="{F64D25EC-0A05-48B9-9822-4A135A7E6F58}" dt="2025-03-24T17:04:36.279" v="102" actId="47"/>
        <pc:sldMkLst>
          <pc:docMk/>
          <pc:sldMk cId="2398666565" sldId="434"/>
        </pc:sldMkLst>
      </pc:sldChg>
    </pc:docChg>
  </pc:docChgLst>
  <pc:docChgLst>
    <pc:chgData name="Dominey, Nigel (HR Talent Acquisition)" userId="S::nigel.dominey@hmrc.gov.uk::79460c01-e709-4ba0-89e8-23ae07904c84" providerId="AD" clId="Web-{274DB92D-9E0C-3D57-2D3D-7A83910E4E9B}"/>
    <pc:docChg chg="addSld delSld modSld modSection">
      <pc:chgData name="Dominey, Nigel (HR Talent Acquisition)" userId="S::nigel.dominey@hmrc.gov.uk::79460c01-e709-4ba0-89e8-23ae07904c84" providerId="AD" clId="Web-{274DB92D-9E0C-3D57-2D3D-7A83910E4E9B}" dt="2025-03-03T12:34:03.058" v="203"/>
      <pc:docMkLst>
        <pc:docMk/>
      </pc:docMkLst>
      <pc:sldChg chg="modSp add del replId">
        <pc:chgData name="Dominey, Nigel (HR Talent Acquisition)" userId="S::nigel.dominey@hmrc.gov.uk::79460c01-e709-4ba0-89e8-23ae07904c84" providerId="AD" clId="Web-{274DB92D-9E0C-3D57-2D3D-7A83910E4E9B}" dt="2025-03-03T12:34:03.058" v="203"/>
        <pc:sldMkLst>
          <pc:docMk/>
          <pc:sldMk cId="2728846246" sldId="428"/>
        </pc:sldMkLst>
        <pc:spChg chg="mod">
          <ac:chgData name="Dominey, Nigel (HR Talent Acquisition)" userId="S::nigel.dominey@hmrc.gov.uk::79460c01-e709-4ba0-89e8-23ae07904c84" providerId="AD" clId="Web-{274DB92D-9E0C-3D57-2D3D-7A83910E4E9B}" dt="2025-03-03T12:33:30.385" v="202" actId="20577"/>
          <ac:spMkLst>
            <pc:docMk/>
            <pc:sldMk cId="2728846246" sldId="428"/>
            <ac:spMk id="4" creationId="{72E98399-C0A0-E1EA-D50B-BB9CD7AD7173}"/>
          </ac:spMkLst>
        </pc:spChg>
        <pc:spChg chg="mod">
          <ac:chgData name="Dominey, Nigel (HR Talent Acquisition)" userId="S::nigel.dominey@hmrc.gov.uk::79460c01-e709-4ba0-89e8-23ae07904c84" providerId="AD" clId="Web-{274DB92D-9E0C-3D57-2D3D-7A83910E4E9B}" dt="2025-03-03T12:33:16.416" v="199" actId="20577"/>
          <ac:spMkLst>
            <pc:docMk/>
            <pc:sldMk cId="2728846246" sldId="428"/>
            <ac:spMk id="7" creationId="{24C6446A-21B3-8C1E-DFE7-9427952C4BE9}"/>
          </ac:spMkLst>
        </pc:spChg>
      </pc:sldChg>
    </pc:docChg>
  </pc:docChgLst>
  <pc:docChgLst>
    <pc:chgData name="Dominey, Nigel (HR Talent Acquisition)" userId="S::nigel.dominey@hmrc.gov.uk::79460c01-e709-4ba0-89e8-23ae07904c84" providerId="AD" clId="Web-{8563F2BA-ADA6-42AB-D301-81C76D123AF4}"/>
    <pc:docChg chg="modSld">
      <pc:chgData name="Dominey, Nigel (HR Talent Acquisition)" userId="S::nigel.dominey@hmrc.gov.uk::79460c01-e709-4ba0-89e8-23ae07904c84" providerId="AD" clId="Web-{8563F2BA-ADA6-42AB-D301-81C76D123AF4}" dt="2025-03-21T16:12:29.830" v="48" actId="20577"/>
      <pc:docMkLst>
        <pc:docMk/>
      </pc:docMkLst>
      <pc:sldChg chg="modSp">
        <pc:chgData name="Dominey, Nigel (HR Talent Acquisition)" userId="S::nigel.dominey@hmrc.gov.uk::79460c01-e709-4ba0-89e8-23ae07904c84" providerId="AD" clId="Web-{8563F2BA-ADA6-42AB-D301-81C76D123AF4}" dt="2025-03-21T16:12:29.830" v="48" actId="20577"/>
        <pc:sldMkLst>
          <pc:docMk/>
          <pc:sldMk cId="3969361325" sldId="395"/>
        </pc:sldMkLst>
        <pc:spChg chg="mod">
          <ac:chgData name="Dominey, Nigel (HR Talent Acquisition)" userId="S::nigel.dominey@hmrc.gov.uk::79460c01-e709-4ba0-89e8-23ae07904c84" providerId="AD" clId="Web-{8563F2BA-ADA6-42AB-D301-81C76D123AF4}" dt="2025-03-21T16:12:01.158" v="47" actId="20577"/>
          <ac:spMkLst>
            <pc:docMk/>
            <pc:sldMk cId="3969361325" sldId="395"/>
            <ac:spMk id="7" creationId="{1CA93E30-E486-3356-7BB4-E967344007AB}"/>
          </ac:spMkLst>
        </pc:spChg>
        <pc:spChg chg="mod">
          <ac:chgData name="Dominey, Nigel (HR Talent Acquisition)" userId="S::nigel.dominey@hmrc.gov.uk::79460c01-e709-4ba0-89e8-23ae07904c84" providerId="AD" clId="Web-{8563F2BA-ADA6-42AB-D301-81C76D123AF4}" dt="2025-03-21T16:12:29.830" v="48" actId="20577"/>
          <ac:spMkLst>
            <pc:docMk/>
            <pc:sldMk cId="3969361325" sldId="395"/>
            <ac:spMk id="8" creationId="{22B34914-909B-8155-D6E7-7F60BE565A2F}"/>
          </ac:spMkLst>
        </pc:spChg>
      </pc:sldChg>
      <pc:sldChg chg="modSp">
        <pc:chgData name="Dominey, Nigel (HR Talent Acquisition)" userId="S::nigel.dominey@hmrc.gov.uk::79460c01-e709-4ba0-89e8-23ae07904c84" providerId="AD" clId="Web-{8563F2BA-ADA6-42AB-D301-81C76D123AF4}" dt="2025-03-21T16:10:18.702" v="18" actId="1076"/>
        <pc:sldMkLst>
          <pc:docMk/>
          <pc:sldMk cId="1661648889" sldId="429"/>
        </pc:sldMkLst>
        <pc:spChg chg="mod">
          <ac:chgData name="Dominey, Nigel (HR Talent Acquisition)" userId="S::nigel.dominey@hmrc.gov.uk::79460c01-e709-4ba0-89e8-23ae07904c84" providerId="AD" clId="Web-{8563F2BA-ADA6-42AB-D301-81C76D123AF4}" dt="2025-03-21T16:10:11.826" v="17" actId="20577"/>
          <ac:spMkLst>
            <pc:docMk/>
            <pc:sldMk cId="1661648889" sldId="429"/>
            <ac:spMk id="2" creationId="{EB7B1F09-A5A9-5A08-D527-06EB2AEA65B0}"/>
          </ac:spMkLst>
        </pc:spChg>
        <pc:spChg chg="mod">
          <ac:chgData name="Dominey, Nigel (HR Talent Acquisition)" userId="S::nigel.dominey@hmrc.gov.uk::79460c01-e709-4ba0-89e8-23ae07904c84" providerId="AD" clId="Web-{8563F2BA-ADA6-42AB-D301-81C76D123AF4}" dt="2025-03-21T16:10:18.702" v="18" actId="1076"/>
          <ac:spMkLst>
            <pc:docMk/>
            <pc:sldMk cId="1661648889" sldId="429"/>
            <ac:spMk id="4" creationId="{28EF3EA7-882D-3DB4-ED9E-30F8D026B77D}"/>
          </ac:spMkLst>
        </pc:spChg>
      </pc:sldChg>
    </pc:docChg>
  </pc:docChgLst>
  <pc:docChgLst>
    <pc:chgData name="Dominey, Nigel (HR Talent Acquisition)" userId="79460c01-e709-4ba0-89e8-23ae07904c84" providerId="ADAL" clId="{0EECBAE5-1EA4-4710-ACBE-0FD386A7D1CB}"/>
    <pc:docChg chg="modSld">
      <pc:chgData name="Dominey, Nigel (HR Talent Acquisition)" userId="79460c01-e709-4ba0-89e8-23ae07904c84" providerId="ADAL" clId="{0EECBAE5-1EA4-4710-ACBE-0FD386A7D1CB}" dt="2025-03-26T15:09:56.742" v="12" actId="6549"/>
      <pc:docMkLst>
        <pc:docMk/>
      </pc:docMkLst>
      <pc:sldChg chg="modSp mod">
        <pc:chgData name="Dominey, Nigel (HR Talent Acquisition)" userId="79460c01-e709-4ba0-89e8-23ae07904c84" providerId="ADAL" clId="{0EECBAE5-1EA4-4710-ACBE-0FD386A7D1CB}" dt="2025-03-26T15:09:56.742" v="12" actId="6549"/>
        <pc:sldMkLst>
          <pc:docMk/>
          <pc:sldMk cId="3932098418" sldId="416"/>
        </pc:sldMkLst>
        <pc:spChg chg="mod">
          <ac:chgData name="Dominey, Nigel (HR Talent Acquisition)" userId="79460c01-e709-4ba0-89e8-23ae07904c84" providerId="ADAL" clId="{0EECBAE5-1EA4-4710-ACBE-0FD386A7D1CB}" dt="2025-03-26T15:09:56.742" v="12" actId="6549"/>
          <ac:spMkLst>
            <pc:docMk/>
            <pc:sldMk cId="3932098418" sldId="416"/>
            <ac:spMk id="32" creationId="{E6980630-8337-F5ED-5572-2CF0893D25EF}"/>
          </ac:spMkLst>
        </pc:spChg>
      </pc:sldChg>
    </pc:docChg>
  </pc:docChgLst>
  <pc:docChgLst>
    <pc:chgData name="Dominey, Nigel (HR Talent Acquisition)" userId="S::nigel.dominey@hmrc.gov.uk::79460c01-e709-4ba0-89e8-23ae07904c84" providerId="AD" clId="Web-{48B3DEC5-C865-1676-03A2-2E4C7BB9937E}"/>
    <pc:docChg chg="addSld delSld modSld sldOrd modSection">
      <pc:chgData name="Dominey, Nigel (HR Talent Acquisition)" userId="S::nigel.dominey@hmrc.gov.uk::79460c01-e709-4ba0-89e8-23ae07904c84" providerId="AD" clId="Web-{48B3DEC5-C865-1676-03A2-2E4C7BB9937E}" dt="2025-03-26T15:05:56.490" v="21"/>
      <pc:docMkLst>
        <pc:docMk/>
      </pc:docMkLst>
      <pc:sldChg chg="modSp">
        <pc:chgData name="Dominey, Nigel (HR Talent Acquisition)" userId="S::nigel.dominey@hmrc.gov.uk::79460c01-e709-4ba0-89e8-23ae07904c84" providerId="AD" clId="Web-{48B3DEC5-C865-1676-03A2-2E4C7BB9937E}" dt="2025-03-26T15:05:14.301" v="20" actId="20577"/>
        <pc:sldMkLst>
          <pc:docMk/>
          <pc:sldMk cId="3969361325" sldId="395"/>
        </pc:sldMkLst>
        <pc:spChg chg="mod">
          <ac:chgData name="Dominey, Nigel (HR Talent Acquisition)" userId="S::nigel.dominey@hmrc.gov.uk::79460c01-e709-4ba0-89e8-23ae07904c84" providerId="AD" clId="Web-{48B3DEC5-C865-1676-03A2-2E4C7BB9937E}" dt="2025-03-26T15:05:14.301" v="20" actId="20577"/>
          <ac:spMkLst>
            <pc:docMk/>
            <pc:sldMk cId="3969361325" sldId="395"/>
            <ac:spMk id="7" creationId="{1CA93E30-E486-3356-7BB4-E967344007AB}"/>
          </ac:spMkLst>
        </pc:spChg>
      </pc:sldChg>
      <pc:sldChg chg="modSp">
        <pc:chgData name="Dominey, Nigel (HR Talent Acquisition)" userId="S::nigel.dominey@hmrc.gov.uk::79460c01-e709-4ba0-89e8-23ae07904c84" providerId="AD" clId="Web-{48B3DEC5-C865-1676-03A2-2E4C7BB9937E}" dt="2025-03-26T15:03:24.327" v="13" actId="20577"/>
        <pc:sldMkLst>
          <pc:docMk/>
          <pc:sldMk cId="3932098418" sldId="416"/>
        </pc:sldMkLst>
        <pc:spChg chg="mod">
          <ac:chgData name="Dominey, Nigel (HR Talent Acquisition)" userId="S::nigel.dominey@hmrc.gov.uk::79460c01-e709-4ba0-89e8-23ae07904c84" providerId="AD" clId="Web-{48B3DEC5-C865-1676-03A2-2E4C7BB9937E}" dt="2025-03-26T15:02:57.404" v="0" actId="1076"/>
          <ac:spMkLst>
            <pc:docMk/>
            <pc:sldMk cId="3932098418" sldId="416"/>
            <ac:spMk id="31" creationId="{A45E835C-8ECF-1712-1603-FAB9633BF6A8}"/>
          </ac:spMkLst>
        </pc:spChg>
        <pc:spChg chg="mod">
          <ac:chgData name="Dominey, Nigel (HR Talent Acquisition)" userId="S::nigel.dominey@hmrc.gov.uk::79460c01-e709-4ba0-89e8-23ae07904c84" providerId="AD" clId="Web-{48B3DEC5-C865-1676-03A2-2E4C7BB9937E}" dt="2025-03-26T15:03:24.327" v="13" actId="20577"/>
          <ac:spMkLst>
            <pc:docMk/>
            <pc:sldMk cId="3932098418" sldId="416"/>
            <ac:spMk id="32" creationId="{E6980630-8337-F5ED-5572-2CF0893D25EF}"/>
          </ac:spMkLst>
        </pc:spChg>
      </pc:sldChg>
      <pc:sldChg chg="del">
        <pc:chgData name="Dominey, Nigel (HR Talent Acquisition)" userId="S::nigel.dominey@hmrc.gov.uk::79460c01-e709-4ba0-89e8-23ae07904c84" providerId="AD" clId="Web-{48B3DEC5-C865-1676-03A2-2E4C7BB9937E}" dt="2025-03-26T15:03:28.296" v="14"/>
        <pc:sldMkLst>
          <pc:docMk/>
          <pc:sldMk cId="3829587986" sldId="417"/>
        </pc:sldMkLst>
      </pc:sldChg>
      <pc:sldChg chg="modSp">
        <pc:chgData name="Dominey, Nigel (HR Talent Acquisition)" userId="S::nigel.dominey@hmrc.gov.uk::79460c01-e709-4ba0-89e8-23ae07904c84" providerId="AD" clId="Web-{48B3DEC5-C865-1676-03A2-2E4C7BB9937E}" dt="2025-03-26T15:04:15.205" v="16" actId="20577"/>
        <pc:sldMkLst>
          <pc:docMk/>
          <pc:sldMk cId="762571540" sldId="426"/>
        </pc:sldMkLst>
        <pc:spChg chg="mod">
          <ac:chgData name="Dominey, Nigel (HR Talent Acquisition)" userId="S::nigel.dominey@hmrc.gov.uk::79460c01-e709-4ba0-89e8-23ae07904c84" providerId="AD" clId="Web-{48B3DEC5-C865-1676-03A2-2E4C7BB9937E}" dt="2025-03-26T15:04:15.205" v="16" actId="20577"/>
          <ac:spMkLst>
            <pc:docMk/>
            <pc:sldMk cId="762571540" sldId="426"/>
            <ac:spMk id="4" creationId="{28EF3EA7-882D-3DB4-ED9E-30F8D026B77D}"/>
          </ac:spMkLst>
        </pc:spChg>
      </pc:sldChg>
      <pc:sldChg chg="del">
        <pc:chgData name="Dominey, Nigel (HR Talent Acquisition)" userId="S::nigel.dominey@hmrc.gov.uk::79460c01-e709-4ba0-89e8-23ae07904c84" providerId="AD" clId="Web-{48B3DEC5-C865-1676-03A2-2E4C7BB9937E}" dt="2025-03-26T15:04:55.128" v="18"/>
        <pc:sldMkLst>
          <pc:docMk/>
          <pc:sldMk cId="3316679981" sldId="432"/>
        </pc:sldMkLst>
      </pc:sldChg>
      <pc:sldChg chg="add ord">
        <pc:chgData name="Dominey, Nigel (HR Talent Acquisition)" userId="S::nigel.dominey@hmrc.gov.uk::79460c01-e709-4ba0-89e8-23ae07904c84" providerId="AD" clId="Web-{48B3DEC5-C865-1676-03A2-2E4C7BB9937E}" dt="2025-03-26T15:05:56.490" v="21"/>
        <pc:sldMkLst>
          <pc:docMk/>
          <pc:sldMk cId="1114316725" sldId="434"/>
        </pc:sldMkLst>
      </pc:sldChg>
    </pc:docChg>
  </pc:docChgLst>
  <pc:docChgLst>
    <pc:chgData name="Dominey, Nigel (HR Talent Acquisition)" userId="S::nigel.dominey@hmrc.gov.uk::79460c01-e709-4ba0-89e8-23ae07904c84" providerId="AD" clId="Web-{936B7CE9-22AA-8689-78F0-BBB513E92764}"/>
    <pc:docChg chg="addSld modSld modSection">
      <pc:chgData name="Dominey, Nigel (HR Talent Acquisition)" userId="S::nigel.dominey@hmrc.gov.uk::79460c01-e709-4ba0-89e8-23ae07904c84" providerId="AD" clId="Web-{936B7CE9-22AA-8689-78F0-BBB513E92764}" dt="2025-03-24T16:56:34.322" v="25" actId="20577"/>
      <pc:docMkLst>
        <pc:docMk/>
      </pc:docMkLst>
      <pc:sldChg chg="modSp">
        <pc:chgData name="Dominey, Nigel (HR Talent Acquisition)" userId="S::nigel.dominey@hmrc.gov.uk::79460c01-e709-4ba0-89e8-23ae07904c84" providerId="AD" clId="Web-{936B7CE9-22AA-8689-78F0-BBB513E92764}" dt="2025-03-24T16:55:19.039" v="18" actId="20577"/>
        <pc:sldMkLst>
          <pc:docMk/>
          <pc:sldMk cId="3969361325" sldId="395"/>
        </pc:sldMkLst>
        <pc:spChg chg="mod">
          <ac:chgData name="Dominey, Nigel (HR Talent Acquisition)" userId="S::nigel.dominey@hmrc.gov.uk::79460c01-e709-4ba0-89e8-23ae07904c84" providerId="AD" clId="Web-{936B7CE9-22AA-8689-78F0-BBB513E92764}" dt="2025-03-24T16:55:19.039" v="18" actId="20577"/>
          <ac:spMkLst>
            <pc:docMk/>
            <pc:sldMk cId="3969361325" sldId="395"/>
            <ac:spMk id="7" creationId="{1CA93E30-E486-3356-7BB4-E967344007AB}"/>
          </ac:spMkLst>
        </pc:spChg>
        <pc:spChg chg="mod">
          <ac:chgData name="Dominey, Nigel (HR Talent Acquisition)" userId="S::nigel.dominey@hmrc.gov.uk::79460c01-e709-4ba0-89e8-23ae07904c84" providerId="AD" clId="Web-{936B7CE9-22AA-8689-78F0-BBB513E92764}" dt="2025-03-24T16:53:24.364" v="8" actId="20577"/>
          <ac:spMkLst>
            <pc:docMk/>
            <pc:sldMk cId="3969361325" sldId="395"/>
            <ac:spMk id="8" creationId="{22B34914-909B-8155-D6E7-7F60BE565A2F}"/>
          </ac:spMkLst>
        </pc:spChg>
      </pc:sldChg>
      <pc:sldChg chg="modSp add">
        <pc:chgData name="Dominey, Nigel (HR Talent Acquisition)" userId="S::nigel.dominey@hmrc.gov.uk::79460c01-e709-4ba0-89e8-23ae07904c84" providerId="AD" clId="Web-{936B7CE9-22AA-8689-78F0-BBB513E92764}" dt="2025-03-24T16:56:34.322" v="25" actId="20577"/>
        <pc:sldMkLst>
          <pc:docMk/>
          <pc:sldMk cId="112976209" sldId="432"/>
        </pc:sldMkLst>
        <pc:spChg chg="mod">
          <ac:chgData name="Dominey, Nigel (HR Talent Acquisition)" userId="S::nigel.dominey@hmrc.gov.uk::79460c01-e709-4ba0-89e8-23ae07904c84" providerId="AD" clId="Web-{936B7CE9-22AA-8689-78F0-BBB513E92764}" dt="2025-03-24T16:56:34.322" v="25" actId="20577"/>
          <ac:spMkLst>
            <pc:docMk/>
            <pc:sldMk cId="112976209" sldId="432"/>
            <ac:spMk id="12" creationId="{BE572082-9455-D55C-7BBF-1B90E559A451}"/>
          </ac:spMkLst>
        </pc:spChg>
      </pc:sldChg>
      <pc:sldChg chg="add">
        <pc:chgData name="Dominey, Nigel (HR Talent Acquisition)" userId="S::nigel.dominey@hmrc.gov.uk::79460c01-e709-4ba0-89e8-23ae07904c84" providerId="AD" clId="Web-{936B7CE9-22AA-8689-78F0-BBB513E92764}" dt="2025-03-24T16:56:11.134" v="20"/>
        <pc:sldMkLst>
          <pc:docMk/>
          <pc:sldMk cId="2142622377" sldId="433"/>
        </pc:sldMkLst>
      </pc:sldChg>
    </pc:docChg>
  </pc:docChgLst>
  <pc:docChgLst>
    <pc:chgData name="Dominey, Nigel (HR Talent Acquisition)" userId="S::nigel.dominey@hmrc.gov.uk::79460c01-e709-4ba0-89e8-23ae07904c84" providerId="AD" clId="Web-{FF97F09A-7D06-510D-413F-9066677F5862}"/>
    <pc:docChg chg="modSld">
      <pc:chgData name="Dominey, Nigel (HR Talent Acquisition)" userId="S::nigel.dominey@hmrc.gov.uk::79460c01-e709-4ba0-89e8-23ae07904c84" providerId="AD" clId="Web-{FF97F09A-7D06-510D-413F-9066677F5862}" dt="2025-03-20T12:45:16.736" v="206" actId="20577"/>
      <pc:docMkLst>
        <pc:docMk/>
      </pc:docMkLst>
      <pc:sldChg chg="modSp">
        <pc:chgData name="Dominey, Nigel (HR Talent Acquisition)" userId="S::nigel.dominey@hmrc.gov.uk::79460c01-e709-4ba0-89e8-23ae07904c84" providerId="AD" clId="Web-{FF97F09A-7D06-510D-413F-9066677F5862}" dt="2025-03-20T12:44:21.453" v="183" actId="20577"/>
        <pc:sldMkLst>
          <pc:docMk/>
          <pc:sldMk cId="3969361325" sldId="395"/>
        </pc:sldMkLst>
        <pc:spChg chg="mod">
          <ac:chgData name="Dominey, Nigel (HR Talent Acquisition)" userId="S::nigel.dominey@hmrc.gov.uk::79460c01-e709-4ba0-89e8-23ae07904c84" providerId="AD" clId="Web-{FF97F09A-7D06-510D-413F-9066677F5862}" dt="2025-03-20T12:38:02.129" v="104" actId="20577"/>
          <ac:spMkLst>
            <pc:docMk/>
            <pc:sldMk cId="3969361325" sldId="395"/>
            <ac:spMk id="7" creationId="{1CA93E30-E486-3356-7BB4-E967344007AB}"/>
          </ac:spMkLst>
        </pc:spChg>
        <pc:spChg chg="mod">
          <ac:chgData name="Dominey, Nigel (HR Talent Acquisition)" userId="S::nigel.dominey@hmrc.gov.uk::79460c01-e709-4ba0-89e8-23ae07904c84" providerId="AD" clId="Web-{FF97F09A-7D06-510D-413F-9066677F5862}" dt="2025-03-20T12:44:21.453" v="183" actId="20577"/>
          <ac:spMkLst>
            <pc:docMk/>
            <pc:sldMk cId="3969361325" sldId="395"/>
            <ac:spMk id="8" creationId="{22B34914-909B-8155-D6E7-7F60BE565A2F}"/>
          </ac:spMkLst>
        </pc:spChg>
      </pc:sldChg>
      <pc:sldChg chg="modSp">
        <pc:chgData name="Dominey, Nigel (HR Talent Acquisition)" userId="S::nigel.dominey@hmrc.gov.uk::79460c01-e709-4ba0-89e8-23ae07904c84" providerId="AD" clId="Web-{FF97F09A-7D06-510D-413F-9066677F5862}" dt="2025-03-20T12:45:16.736" v="206" actId="20577"/>
        <pc:sldMkLst>
          <pc:docMk/>
          <pc:sldMk cId="762571540" sldId="426"/>
        </pc:sldMkLst>
        <pc:spChg chg="mod">
          <ac:chgData name="Dominey, Nigel (HR Talent Acquisition)" userId="S::nigel.dominey@hmrc.gov.uk::79460c01-e709-4ba0-89e8-23ae07904c84" providerId="AD" clId="Web-{FF97F09A-7D06-510D-413F-9066677F5862}" dt="2025-03-20T12:45:16.736" v="206" actId="20577"/>
          <ac:spMkLst>
            <pc:docMk/>
            <pc:sldMk cId="762571540" sldId="426"/>
            <ac:spMk id="7" creationId="{B1A2D4A4-3DE3-6DF6-5D7B-CB2B6F682AE1}"/>
          </ac:spMkLst>
        </pc:spChg>
      </pc:sldChg>
    </pc:docChg>
  </pc:docChgLst>
  <pc:docChgLst>
    <pc:chgData name="Dominey, Nigel (HR Talent Acquisition)" userId="S::nigel.dominey@hmrc.gov.uk::79460c01-e709-4ba0-89e8-23ae07904c84" providerId="AD" clId="Web-{C1F04706-5770-E3E9-C7BB-503BAA0A5933}"/>
    <pc:docChg chg="modSld">
      <pc:chgData name="Dominey, Nigel (HR Talent Acquisition)" userId="S::nigel.dominey@hmrc.gov.uk::79460c01-e709-4ba0-89e8-23ae07904c84" providerId="AD" clId="Web-{C1F04706-5770-E3E9-C7BB-503BAA0A5933}" dt="2025-03-27T12:03:10.273" v="12" actId="20577"/>
      <pc:docMkLst>
        <pc:docMk/>
      </pc:docMkLst>
      <pc:sldChg chg="modSp">
        <pc:chgData name="Dominey, Nigel (HR Talent Acquisition)" userId="S::nigel.dominey@hmrc.gov.uk::79460c01-e709-4ba0-89e8-23ae07904c84" providerId="AD" clId="Web-{C1F04706-5770-E3E9-C7BB-503BAA0A5933}" dt="2025-03-27T12:03:10.273" v="12" actId="20577"/>
        <pc:sldMkLst>
          <pc:docMk/>
          <pc:sldMk cId="1114316725" sldId="434"/>
        </pc:sldMkLst>
        <pc:spChg chg="mod">
          <ac:chgData name="Dominey, Nigel (HR Talent Acquisition)" userId="S::nigel.dominey@hmrc.gov.uk::79460c01-e709-4ba0-89e8-23ae07904c84" providerId="AD" clId="Web-{C1F04706-5770-E3E9-C7BB-503BAA0A5933}" dt="2025-03-27T12:03:10.273" v="12" actId="20577"/>
          <ac:spMkLst>
            <pc:docMk/>
            <pc:sldMk cId="1114316725" sldId="434"/>
            <ac:spMk id="12" creationId="{BE572082-9455-D55C-7BBF-1B90E559A451}"/>
          </ac:spMkLst>
        </pc:spChg>
      </pc:sldChg>
    </pc:docChg>
  </pc:docChgLst>
  <pc:docChgLst>
    <pc:chgData name="Dominey, Nigel (HR Talent Acquisition)" userId="79460c01-e709-4ba0-89e8-23ae07904c84" providerId="ADAL" clId="{37535738-6A86-4A61-A161-A78B6C4F57B8}"/>
    <pc:docChg chg="modSld">
      <pc:chgData name="Dominey, Nigel (HR Talent Acquisition)" userId="79460c01-e709-4ba0-89e8-23ae07904c84" providerId="ADAL" clId="{37535738-6A86-4A61-A161-A78B6C4F57B8}" dt="2025-03-25T12:32:40.783" v="145" actId="6549"/>
      <pc:docMkLst>
        <pc:docMk/>
      </pc:docMkLst>
      <pc:sldChg chg="modSp mod">
        <pc:chgData name="Dominey, Nigel (HR Talent Acquisition)" userId="79460c01-e709-4ba0-89e8-23ae07904c84" providerId="ADAL" clId="{37535738-6A86-4A61-A161-A78B6C4F57B8}" dt="2025-03-25T12:25:28.527" v="26" actId="20577"/>
        <pc:sldMkLst>
          <pc:docMk/>
          <pc:sldMk cId="1299173510" sldId="389"/>
        </pc:sldMkLst>
        <pc:spChg chg="mod">
          <ac:chgData name="Dominey, Nigel (HR Talent Acquisition)" userId="79460c01-e709-4ba0-89e8-23ae07904c84" providerId="ADAL" clId="{37535738-6A86-4A61-A161-A78B6C4F57B8}" dt="2025-03-25T12:25:28.527" v="26" actId="20577"/>
          <ac:spMkLst>
            <pc:docMk/>
            <pc:sldMk cId="1299173510" sldId="389"/>
            <ac:spMk id="4" creationId="{5E393DF2-E9E6-8D2E-119A-E793F9CB9B5B}"/>
          </ac:spMkLst>
        </pc:spChg>
      </pc:sldChg>
      <pc:sldChg chg="modSp mod">
        <pc:chgData name="Dominey, Nigel (HR Talent Acquisition)" userId="79460c01-e709-4ba0-89e8-23ae07904c84" providerId="ADAL" clId="{37535738-6A86-4A61-A161-A78B6C4F57B8}" dt="2025-03-25T12:32:40.783" v="145" actId="6549"/>
        <pc:sldMkLst>
          <pc:docMk/>
          <pc:sldMk cId="3997269789" sldId="428"/>
        </pc:sldMkLst>
        <pc:spChg chg="mod">
          <ac:chgData name="Dominey, Nigel (HR Talent Acquisition)" userId="79460c01-e709-4ba0-89e8-23ae07904c84" providerId="ADAL" clId="{37535738-6A86-4A61-A161-A78B6C4F57B8}" dt="2025-03-25T12:32:40.783" v="145" actId="6549"/>
          <ac:spMkLst>
            <pc:docMk/>
            <pc:sldMk cId="3997269789" sldId="428"/>
            <ac:spMk id="4" creationId="{28EF3EA7-882D-3DB4-ED9E-30F8D026B77D}"/>
          </ac:spMkLst>
        </pc:spChg>
      </pc:sldChg>
    </pc:docChg>
  </pc:docChgLst>
  <pc:docChgLst>
    <pc:chgData name="Dominey, Nigel (HR Talent Acquisition)" userId="S::nigel.dominey@hmrc.gov.uk::79460c01-e709-4ba0-89e8-23ae07904c84" providerId="AD" clId="Web-{DDA50E69-909C-B629-DDF4-64DF65CE8321}"/>
    <pc:docChg chg="modSld">
      <pc:chgData name="Dominey, Nigel (HR Talent Acquisition)" userId="S::nigel.dominey@hmrc.gov.uk::79460c01-e709-4ba0-89e8-23ae07904c84" providerId="AD" clId="Web-{DDA50E69-909C-B629-DDF4-64DF65CE8321}" dt="2025-03-19T18:09:07.886" v="36" actId="20577"/>
      <pc:docMkLst>
        <pc:docMk/>
      </pc:docMkLst>
      <pc:sldChg chg="modSp">
        <pc:chgData name="Dominey, Nigel (HR Talent Acquisition)" userId="S::nigel.dominey@hmrc.gov.uk::79460c01-e709-4ba0-89e8-23ae07904c84" providerId="AD" clId="Web-{DDA50E69-909C-B629-DDF4-64DF65CE8321}" dt="2025-03-19T18:09:07.886" v="36" actId="20577"/>
        <pc:sldMkLst>
          <pc:docMk/>
          <pc:sldMk cId="227267675" sldId="384"/>
        </pc:sldMkLst>
        <pc:spChg chg="mod">
          <ac:chgData name="Dominey, Nigel (HR Talent Acquisition)" userId="S::nigel.dominey@hmrc.gov.uk::79460c01-e709-4ba0-89e8-23ae07904c84" providerId="AD" clId="Web-{DDA50E69-909C-B629-DDF4-64DF65CE8321}" dt="2025-03-19T18:09:07.886" v="36" actId="20577"/>
          <ac:spMkLst>
            <pc:docMk/>
            <pc:sldMk cId="227267675" sldId="384"/>
            <ac:spMk id="6" creationId="{EAFC3FAF-E3FF-5884-AB92-6F57A5096142}"/>
          </ac:spMkLst>
        </pc:spChg>
        <pc:spChg chg="mod">
          <ac:chgData name="Dominey, Nigel (HR Talent Acquisition)" userId="S::nigel.dominey@hmrc.gov.uk::79460c01-e709-4ba0-89e8-23ae07904c84" providerId="AD" clId="Web-{DDA50E69-909C-B629-DDF4-64DF65CE8321}" dt="2025-03-19T18:07:44.254" v="8" actId="20577"/>
          <ac:spMkLst>
            <pc:docMk/>
            <pc:sldMk cId="227267675" sldId="384"/>
            <ac:spMk id="10" creationId="{4420B6B6-56B2-D09F-4138-5409FF8D9511}"/>
          </ac:spMkLst>
        </pc:spChg>
        <pc:spChg chg="mod">
          <ac:chgData name="Dominey, Nigel (HR Talent Acquisition)" userId="S::nigel.dominey@hmrc.gov.uk::79460c01-e709-4ba0-89e8-23ae07904c84" providerId="AD" clId="Web-{DDA50E69-909C-B629-DDF4-64DF65CE8321}" dt="2025-03-19T18:07:51.802" v="12" actId="20577"/>
          <ac:spMkLst>
            <pc:docMk/>
            <pc:sldMk cId="227267675" sldId="384"/>
            <ac:spMk id="14" creationId="{971E9229-B8E4-B82A-AC87-4A76F33C9372}"/>
          </ac:spMkLst>
        </pc:spChg>
        <pc:spChg chg="mod">
          <ac:chgData name="Dominey, Nigel (HR Talent Acquisition)" userId="S::nigel.dominey@hmrc.gov.uk::79460c01-e709-4ba0-89e8-23ae07904c84" providerId="AD" clId="Web-{DDA50E69-909C-B629-DDF4-64DF65CE8321}" dt="2025-03-19T18:08:31.789" v="34" actId="20577"/>
          <ac:spMkLst>
            <pc:docMk/>
            <pc:sldMk cId="227267675" sldId="384"/>
            <ac:spMk id="18" creationId="{1D91594C-813A-1EE9-0FB8-47ABFB36720E}"/>
          </ac:spMkLst>
        </pc:spChg>
      </pc:sldChg>
    </pc:docChg>
  </pc:docChgLst>
  <pc:docChgLst>
    <pc:chgData name="Dominey, Nigel (HR Talent Acquisition)" userId="79460c01-e709-4ba0-89e8-23ae07904c84" providerId="ADAL" clId="{686DC860-3685-4961-9DBD-D9F84BDC3DFA}"/>
    <pc:docChg chg="modSld">
      <pc:chgData name="Dominey, Nigel (HR Talent Acquisition)" userId="79460c01-e709-4ba0-89e8-23ae07904c84" providerId="ADAL" clId="{686DC860-3685-4961-9DBD-D9F84BDC3DFA}" dt="2025-02-20T11:25:36.716" v="126" actId="6549"/>
      <pc:docMkLst>
        <pc:docMk/>
      </pc:docMkLst>
      <pc:sldChg chg="modSp mod">
        <pc:chgData name="Dominey, Nigel (HR Talent Acquisition)" userId="79460c01-e709-4ba0-89e8-23ae07904c84" providerId="ADAL" clId="{686DC860-3685-4961-9DBD-D9F84BDC3DFA}" dt="2025-02-20T10:56:27.015" v="75" actId="14100"/>
        <pc:sldMkLst>
          <pc:docMk/>
          <pc:sldMk cId="2529102635" sldId="392"/>
        </pc:sldMkLst>
        <pc:spChg chg="mod">
          <ac:chgData name="Dominey, Nigel (HR Talent Acquisition)" userId="79460c01-e709-4ba0-89e8-23ae07904c84" providerId="ADAL" clId="{686DC860-3685-4961-9DBD-D9F84BDC3DFA}" dt="2025-02-20T10:56:27.015" v="75" actId="14100"/>
          <ac:spMkLst>
            <pc:docMk/>
            <pc:sldMk cId="2529102635" sldId="392"/>
            <ac:spMk id="2" creationId="{EB7B1F09-A5A9-5A08-D527-06EB2AEA65B0}"/>
          </ac:spMkLst>
        </pc:spChg>
      </pc:sldChg>
      <pc:sldChg chg="modSp mod">
        <pc:chgData name="Dominey, Nigel (HR Talent Acquisition)" userId="79460c01-e709-4ba0-89e8-23ae07904c84" providerId="ADAL" clId="{686DC860-3685-4961-9DBD-D9F84BDC3DFA}" dt="2025-02-20T10:54:36.450" v="66" actId="948"/>
        <pc:sldMkLst>
          <pc:docMk/>
          <pc:sldMk cId="1818139179" sldId="396"/>
        </pc:sldMkLst>
        <pc:spChg chg="mod">
          <ac:chgData name="Dominey, Nigel (HR Talent Acquisition)" userId="79460c01-e709-4ba0-89e8-23ae07904c84" providerId="ADAL" clId="{686DC860-3685-4961-9DBD-D9F84BDC3DFA}" dt="2025-02-20T10:54:36.450" v="66" actId="948"/>
          <ac:spMkLst>
            <pc:docMk/>
            <pc:sldMk cId="1818139179" sldId="396"/>
            <ac:spMk id="15" creationId="{05D59D77-AF98-6170-2BB0-9CD924D58A81}"/>
          </ac:spMkLst>
        </pc:spChg>
      </pc:sldChg>
      <pc:sldChg chg="modSp mod">
        <pc:chgData name="Dominey, Nigel (HR Talent Acquisition)" userId="79460c01-e709-4ba0-89e8-23ae07904c84" providerId="ADAL" clId="{686DC860-3685-4961-9DBD-D9F84BDC3DFA}" dt="2025-02-20T10:53:31.471" v="63" actId="1076"/>
        <pc:sldMkLst>
          <pc:docMk/>
          <pc:sldMk cId="1122076575" sldId="413"/>
        </pc:sldMkLst>
        <pc:spChg chg="mod">
          <ac:chgData name="Dominey, Nigel (HR Talent Acquisition)" userId="79460c01-e709-4ba0-89e8-23ae07904c84" providerId="ADAL" clId="{686DC860-3685-4961-9DBD-D9F84BDC3DFA}" dt="2025-02-20T10:52:18.436" v="51" actId="1076"/>
          <ac:spMkLst>
            <pc:docMk/>
            <pc:sldMk cId="1122076575" sldId="413"/>
            <ac:spMk id="8" creationId="{C307C611-E421-30A0-1226-C933135E2ECC}"/>
          </ac:spMkLst>
        </pc:spChg>
        <pc:spChg chg="mod">
          <ac:chgData name="Dominey, Nigel (HR Talent Acquisition)" userId="79460c01-e709-4ba0-89e8-23ae07904c84" providerId="ADAL" clId="{686DC860-3685-4961-9DBD-D9F84BDC3DFA}" dt="2025-02-20T10:53:31.471" v="63" actId="1076"/>
          <ac:spMkLst>
            <pc:docMk/>
            <pc:sldMk cId="1122076575" sldId="413"/>
            <ac:spMk id="10" creationId="{5ED0C58F-456F-1DB5-769A-62EEDE8DA4DC}"/>
          </ac:spMkLst>
        </pc:spChg>
        <pc:spChg chg="mod">
          <ac:chgData name="Dominey, Nigel (HR Talent Acquisition)" userId="79460c01-e709-4ba0-89e8-23ae07904c84" providerId="ADAL" clId="{686DC860-3685-4961-9DBD-D9F84BDC3DFA}" dt="2025-02-20T10:53:10.496" v="62" actId="20577"/>
          <ac:spMkLst>
            <pc:docMk/>
            <pc:sldMk cId="1122076575" sldId="413"/>
            <ac:spMk id="11" creationId="{5306EB59-98E5-043B-7083-0B97ECE6A547}"/>
          </ac:spMkLst>
        </pc:spChg>
      </pc:sldChg>
      <pc:sldChg chg="modSp mod">
        <pc:chgData name="Dominey, Nigel (HR Talent Acquisition)" userId="79460c01-e709-4ba0-89e8-23ae07904c84" providerId="ADAL" clId="{686DC860-3685-4961-9DBD-D9F84BDC3DFA}" dt="2025-02-20T11:25:36.716" v="126" actId="6549"/>
        <pc:sldMkLst>
          <pc:docMk/>
          <pc:sldMk cId="3421563585" sldId="418"/>
        </pc:sldMkLst>
        <pc:spChg chg="mod">
          <ac:chgData name="Dominey, Nigel (HR Talent Acquisition)" userId="79460c01-e709-4ba0-89e8-23ae07904c84" providerId="ADAL" clId="{686DC860-3685-4961-9DBD-D9F84BDC3DFA}" dt="2025-02-20T11:25:36.716" v="126" actId="6549"/>
          <ac:spMkLst>
            <pc:docMk/>
            <pc:sldMk cId="3421563585" sldId="418"/>
            <ac:spMk id="4" creationId="{5E393DF2-E9E6-8D2E-119A-E793F9CB9B5B}"/>
          </ac:spMkLst>
        </pc:spChg>
      </pc:sldChg>
      <pc:sldChg chg="modSp mod">
        <pc:chgData name="Dominey, Nigel (HR Talent Acquisition)" userId="79460c01-e709-4ba0-89e8-23ae07904c84" providerId="ADAL" clId="{686DC860-3685-4961-9DBD-D9F84BDC3DFA}" dt="2025-02-20T10:56:40.895" v="85" actId="20577"/>
        <pc:sldMkLst>
          <pc:docMk/>
          <pc:sldMk cId="3132114416" sldId="419"/>
        </pc:sldMkLst>
        <pc:spChg chg="mod">
          <ac:chgData name="Dominey, Nigel (HR Talent Acquisition)" userId="79460c01-e709-4ba0-89e8-23ae07904c84" providerId="ADAL" clId="{686DC860-3685-4961-9DBD-D9F84BDC3DFA}" dt="2025-02-20T10:56:34.066" v="83" actId="20577"/>
          <ac:spMkLst>
            <pc:docMk/>
            <pc:sldMk cId="3132114416" sldId="419"/>
            <ac:spMk id="2" creationId="{EB7B1F09-A5A9-5A08-D527-06EB2AEA65B0}"/>
          </ac:spMkLst>
        </pc:spChg>
        <pc:spChg chg="mod">
          <ac:chgData name="Dominey, Nigel (HR Talent Acquisition)" userId="79460c01-e709-4ba0-89e8-23ae07904c84" providerId="ADAL" clId="{686DC860-3685-4961-9DBD-D9F84BDC3DFA}" dt="2025-02-20T10:56:40.895" v="85" actId="20577"/>
          <ac:spMkLst>
            <pc:docMk/>
            <pc:sldMk cId="3132114416" sldId="419"/>
            <ac:spMk id="4" creationId="{28EF3EA7-882D-3DB4-ED9E-30F8D026B77D}"/>
          </ac:spMkLst>
        </pc:spChg>
      </pc:sldChg>
      <pc:sldChg chg="modSp mod">
        <pc:chgData name="Dominey, Nigel (HR Talent Acquisition)" userId="79460c01-e709-4ba0-89e8-23ae07904c84" providerId="ADAL" clId="{686DC860-3685-4961-9DBD-D9F84BDC3DFA}" dt="2025-02-20T10:57:06.721" v="94" actId="14100"/>
        <pc:sldMkLst>
          <pc:docMk/>
          <pc:sldMk cId="3157321357" sldId="420"/>
        </pc:sldMkLst>
        <pc:spChg chg="mod">
          <ac:chgData name="Dominey, Nigel (HR Talent Acquisition)" userId="79460c01-e709-4ba0-89e8-23ae07904c84" providerId="ADAL" clId="{686DC860-3685-4961-9DBD-D9F84BDC3DFA}" dt="2025-02-20T10:57:06.721" v="94" actId="14100"/>
          <ac:spMkLst>
            <pc:docMk/>
            <pc:sldMk cId="3157321357" sldId="420"/>
            <ac:spMk id="2" creationId="{EB7B1F09-A5A9-5A08-D527-06EB2AEA65B0}"/>
          </ac:spMkLst>
        </pc:spChg>
      </pc:sldChg>
      <pc:sldChg chg="modSp mod">
        <pc:chgData name="Dominey, Nigel (HR Talent Acquisition)" userId="79460c01-e709-4ba0-89e8-23ae07904c84" providerId="ADAL" clId="{686DC860-3685-4961-9DBD-D9F84BDC3DFA}" dt="2025-02-20T10:57:20.535" v="114" actId="6549"/>
        <pc:sldMkLst>
          <pc:docMk/>
          <pc:sldMk cId="980818553" sldId="421"/>
        </pc:sldMkLst>
        <pc:spChg chg="mod">
          <ac:chgData name="Dominey, Nigel (HR Talent Acquisition)" userId="79460c01-e709-4ba0-89e8-23ae07904c84" providerId="ADAL" clId="{686DC860-3685-4961-9DBD-D9F84BDC3DFA}" dt="2025-02-20T10:57:20.535" v="114" actId="6549"/>
          <ac:spMkLst>
            <pc:docMk/>
            <pc:sldMk cId="980818553" sldId="421"/>
            <ac:spMk id="2" creationId="{EB7B1F09-A5A9-5A08-D527-06EB2AEA65B0}"/>
          </ac:spMkLst>
        </pc:spChg>
      </pc:sldChg>
      <pc:sldChg chg="modSp mod">
        <pc:chgData name="Dominey, Nigel (HR Talent Acquisition)" userId="79460c01-e709-4ba0-89e8-23ae07904c84" providerId="ADAL" clId="{686DC860-3685-4961-9DBD-D9F84BDC3DFA}" dt="2025-02-20T10:57:12.985" v="104" actId="6549"/>
        <pc:sldMkLst>
          <pc:docMk/>
          <pc:sldMk cId="1384080429" sldId="423"/>
        </pc:sldMkLst>
        <pc:spChg chg="mod">
          <ac:chgData name="Dominey, Nigel (HR Talent Acquisition)" userId="79460c01-e709-4ba0-89e8-23ae07904c84" providerId="ADAL" clId="{686DC860-3685-4961-9DBD-D9F84BDC3DFA}" dt="2025-02-20T10:57:12.985" v="104" actId="6549"/>
          <ac:spMkLst>
            <pc:docMk/>
            <pc:sldMk cId="1384080429" sldId="423"/>
            <ac:spMk id="2" creationId="{EB7B1F09-A5A9-5A08-D527-06EB2AEA65B0}"/>
          </ac:spMkLst>
        </pc:spChg>
      </pc:sldChg>
      <pc:sldChg chg="modSp mod">
        <pc:chgData name="Dominey, Nigel (HR Talent Acquisition)" userId="79460c01-e709-4ba0-89e8-23ae07904c84" providerId="ADAL" clId="{686DC860-3685-4961-9DBD-D9F84BDC3DFA}" dt="2025-02-20T10:57:35.110" v="123" actId="20577"/>
        <pc:sldMkLst>
          <pc:docMk/>
          <pc:sldMk cId="3460191110" sldId="424"/>
        </pc:sldMkLst>
        <pc:spChg chg="mod">
          <ac:chgData name="Dominey, Nigel (HR Talent Acquisition)" userId="79460c01-e709-4ba0-89e8-23ae07904c84" providerId="ADAL" clId="{686DC860-3685-4961-9DBD-D9F84BDC3DFA}" dt="2025-02-20T10:57:35.110" v="123" actId="20577"/>
          <ac:spMkLst>
            <pc:docMk/>
            <pc:sldMk cId="3460191110" sldId="424"/>
            <ac:spMk id="2" creationId="{EB7B1F09-A5A9-5A08-D527-06EB2AEA65B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2AA187-1F3E-4780-A46D-1141386E5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B2699089-B3EA-F6B4-4C37-9EDC1EBC206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A9076A7-7773-CB4F-8229-59133E253976}" type="datetimeFigureOut">
              <a:rPr lang="en-GB" smtClean="0"/>
              <a:t>27/03/2025</a:t>
            </a:fld>
            <a:endParaRPr lang="en-GB"/>
          </a:p>
        </p:txBody>
      </p:sp>
      <p:sp>
        <p:nvSpPr>
          <p:cNvPr id="4" name="Footer Placeholder 3">
            <a:extLst>
              <a:ext uri="{FF2B5EF4-FFF2-40B4-BE49-F238E27FC236}">
                <a16:creationId xmlns:a16="http://schemas.microsoft.com/office/drawing/2014/main" id="{8B9BF779-7696-7B9E-2238-6391CD692EC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EF6E2B46-FAA8-EB7F-2CBB-BDD346E9494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9727C43-88A0-C94F-AA89-4040C155A73E}" type="slidenum">
              <a:rPr lang="en-GB" smtClean="0"/>
              <a:t>‹#›</a:t>
            </a:fld>
            <a:endParaRPr lang="en-GB"/>
          </a:p>
        </p:txBody>
      </p:sp>
    </p:spTree>
    <p:extLst>
      <p:ext uri="{BB962C8B-B14F-4D97-AF65-F5344CB8AC3E}">
        <p14:creationId xmlns:p14="http://schemas.microsoft.com/office/powerpoint/2010/main" val="1451643487"/>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7C5EEF-0654-7D48-93BD-ACB63AC90DF4}" type="datetimeFigureOut">
              <a:rPr lang="en-GB" smtClean="0"/>
              <a:t>27/03/2025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7517B3-F529-EF43-9DD9-641C1F7AF928}" type="slidenum">
              <a:rPr lang="en-GB" smtClean="0"/>
              <a:t>‹#›</a:t>
            </a:fld>
            <a:endParaRPr lang="en-GB"/>
          </a:p>
        </p:txBody>
      </p:sp>
    </p:spTree>
    <p:extLst>
      <p:ext uri="{BB962C8B-B14F-4D97-AF65-F5344CB8AC3E}">
        <p14:creationId xmlns:p14="http://schemas.microsoft.com/office/powerpoint/2010/main" val="2677499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1</a:t>
            </a:fld>
            <a:endParaRPr lang="en-GB"/>
          </a:p>
        </p:txBody>
      </p:sp>
    </p:spTree>
    <p:extLst>
      <p:ext uri="{BB962C8B-B14F-4D97-AF65-F5344CB8AC3E}">
        <p14:creationId xmlns:p14="http://schemas.microsoft.com/office/powerpoint/2010/main" val="29308434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2</a:t>
            </a:fld>
            <a:endParaRPr lang="en-GB"/>
          </a:p>
        </p:txBody>
      </p:sp>
    </p:spTree>
    <p:extLst>
      <p:ext uri="{BB962C8B-B14F-4D97-AF65-F5344CB8AC3E}">
        <p14:creationId xmlns:p14="http://schemas.microsoft.com/office/powerpoint/2010/main" val="643404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3</a:t>
            </a:fld>
            <a:endParaRPr lang="en-GB"/>
          </a:p>
        </p:txBody>
      </p:sp>
    </p:spTree>
    <p:extLst>
      <p:ext uri="{BB962C8B-B14F-4D97-AF65-F5344CB8AC3E}">
        <p14:creationId xmlns:p14="http://schemas.microsoft.com/office/powerpoint/2010/main" val="40191406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4</a:t>
            </a:fld>
            <a:endParaRPr lang="en-GB"/>
          </a:p>
        </p:txBody>
      </p:sp>
    </p:spTree>
    <p:extLst>
      <p:ext uri="{BB962C8B-B14F-4D97-AF65-F5344CB8AC3E}">
        <p14:creationId xmlns:p14="http://schemas.microsoft.com/office/powerpoint/2010/main" val="10971867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5</a:t>
            </a:fld>
            <a:endParaRPr lang="en-GB"/>
          </a:p>
        </p:txBody>
      </p:sp>
    </p:spTree>
    <p:extLst>
      <p:ext uri="{BB962C8B-B14F-4D97-AF65-F5344CB8AC3E}">
        <p14:creationId xmlns:p14="http://schemas.microsoft.com/office/powerpoint/2010/main" val="4242572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6</a:t>
            </a:fld>
            <a:endParaRPr lang="en-GB"/>
          </a:p>
        </p:txBody>
      </p:sp>
    </p:spTree>
    <p:extLst>
      <p:ext uri="{BB962C8B-B14F-4D97-AF65-F5344CB8AC3E}">
        <p14:creationId xmlns:p14="http://schemas.microsoft.com/office/powerpoint/2010/main" val="225880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7</a:t>
            </a:fld>
            <a:endParaRPr lang="en-GB"/>
          </a:p>
        </p:txBody>
      </p:sp>
    </p:spTree>
    <p:extLst>
      <p:ext uri="{BB962C8B-B14F-4D97-AF65-F5344CB8AC3E}">
        <p14:creationId xmlns:p14="http://schemas.microsoft.com/office/powerpoint/2010/main" val="20594649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8</a:t>
            </a:fld>
            <a:endParaRPr lang="en-GB"/>
          </a:p>
        </p:txBody>
      </p:sp>
    </p:spTree>
    <p:extLst>
      <p:ext uri="{BB962C8B-B14F-4D97-AF65-F5344CB8AC3E}">
        <p14:creationId xmlns:p14="http://schemas.microsoft.com/office/powerpoint/2010/main" val="36189743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9</a:t>
            </a:fld>
            <a:endParaRPr lang="en-GB"/>
          </a:p>
        </p:txBody>
      </p:sp>
    </p:spTree>
    <p:extLst>
      <p:ext uri="{BB962C8B-B14F-4D97-AF65-F5344CB8AC3E}">
        <p14:creationId xmlns:p14="http://schemas.microsoft.com/office/powerpoint/2010/main" val="11791538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10</a:t>
            </a:fld>
            <a:endParaRPr lang="en-GB"/>
          </a:p>
        </p:txBody>
      </p:sp>
    </p:spTree>
    <p:extLst>
      <p:ext uri="{BB962C8B-B14F-4D97-AF65-F5344CB8AC3E}">
        <p14:creationId xmlns:p14="http://schemas.microsoft.com/office/powerpoint/2010/main" val="14617736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87517B3-F529-EF43-9DD9-641C1F7AF92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50059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C87517B3-F529-EF43-9DD9-641C1F7AF928}" type="slidenum">
              <a:rPr lang="en-GB" smtClean="0"/>
              <a:t>12</a:t>
            </a:fld>
            <a:endParaRPr lang="en-GB"/>
          </a:p>
        </p:txBody>
      </p:sp>
    </p:spTree>
    <p:extLst>
      <p:ext uri="{BB962C8B-B14F-4D97-AF65-F5344CB8AC3E}">
        <p14:creationId xmlns:p14="http://schemas.microsoft.com/office/powerpoint/2010/main" val="3991135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5.png"/><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_A_Blank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7" name="Picture Placeholder 5" descr="rtvhttvh">
            <a:extLst>
              <a:ext uri="{FF2B5EF4-FFF2-40B4-BE49-F238E27FC236}">
                <a16:creationId xmlns:a16="http://schemas.microsoft.com/office/drawing/2014/main" id="{9578EC7A-2BC3-E25A-D971-A965CE74EAB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42963027"/>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_A_BT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CF40F1C1-F402-FC8E-3C1B-901EFB16F51B}"/>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73309909"/>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over_A_CPO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DC559AC5-CC32-9AF8-736F-7FC0EBC15A25}"/>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54741648"/>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ver_A_C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541E45D9-3115-51C7-3F83-E5CC204A62F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540515993"/>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ver_A_CC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A1A2A32E-7ED3-6282-3668-750BCA9B28C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693507706"/>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ver_A_CDIO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74917B96-28B7-673A-AC93-70E4B98E7F41}"/>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00272568"/>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ver_A_CFO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6C654F7-B96B-3CD1-188B-8700DC28A3F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115054875"/>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ver_A_CS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DFA9CB19-B7F7-C84A-97C0-3545B5821394}"/>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66041079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ver_A_CSTD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C248126-1D23-5909-60B5-A5ACC9C7FE1E}"/>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17722908"/>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ver_A_PSG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AB6B5C9C-3CAE-BC38-22DA-2B9EBECFC3B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217329045"/>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ver_A_S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DB2388F-6D6F-E352-26D2-671D2FC2E88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55988537"/>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ver_A_SOLS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28D70A7C-A753-87E0-2961-7763A96D373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231977488"/>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ver_A_T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CA710884-846D-2BF4-B9FF-36FFB4855A59}"/>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231817082"/>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ver_A_VOA_Yellow">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5A682308-C72B-E020-099E-5BA55CA479A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952095895"/>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ver_A_Blank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DDE06CDE-B4A6-7653-9D67-8637EEB3638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923957030"/>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ver_A_BT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F6F2F0B-DAE7-C973-94FF-F255338E541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620364990"/>
      </p:ext>
    </p:extLst>
  </p:cSld>
  <p:clrMapOvr>
    <a:masterClrMapping/>
  </p:clrMapOvr>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over_A_CPO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53E2D23-07AA-6ADB-CEA5-CADEEA95C31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705562774"/>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ver_A_C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7C452D2-698E-5837-E4BE-39DB0A2B869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096274265"/>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ver_A_CC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29C2FFBB-D5BA-33F2-6E05-AB35CB867BA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732794847"/>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ver_A_CDIO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D223430-8F31-2FDC-F49C-3B0F43E61A6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549264749"/>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ver_A_CFO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E34DBE8-D5C2-CB3A-910B-7EF01E607B91}"/>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682128673"/>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ver_A_CS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B2F0306-E5AD-439D-5E11-E7E5BE90756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960376594"/>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ver_A_CSTD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B448408-BBAE-A539-1CFE-3FC12D51152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100211264"/>
      </p:ext>
    </p:extLst>
  </p:cSld>
  <p:clrMapOvr>
    <a:masterClrMapping/>
  </p:clrMapOvr>
  <p:extLst>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ver_A_PSG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5DD4DFA-8742-6E49-F639-BDBA0C1F77F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707975585"/>
      </p:ext>
    </p:extLst>
  </p:cSld>
  <p:clrMapOvr>
    <a:masterClrMapping/>
  </p:clrMapOvr>
  <p:extLst>
    <p:ext uri="{DCECCB84-F9BA-43D5-87BE-67443E8EF086}">
      <p15:sldGuideLst xmlns:p15="http://schemas.microsoft.com/office/powerpoint/2012/main"/>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ver_A_S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0437FDF-7D09-DF3D-CA0E-15275EE91B8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65805555"/>
      </p:ext>
    </p:extLst>
  </p:cSld>
  <p:clrMapOvr>
    <a:masterClrMapping/>
  </p:clrMapOvr>
  <p:extLst>
    <p:ext uri="{DCECCB84-F9BA-43D5-87BE-67443E8EF086}">
      <p15:sldGuideLst xmlns:p15="http://schemas.microsoft.com/office/powerpoint/2012/main"/>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ver_A_SOLS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6EAC2140-4F76-7553-5DE4-4EDBF2BCC2E4}"/>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34092103"/>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ver_A_T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1688FDE-8764-A095-9D60-0C38A10260A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305753257"/>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ver_A_VOA_Orang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E7905A8-ABBC-8973-9F65-295D12E90F8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420431414"/>
      </p:ext>
    </p:extLst>
  </p:cSld>
  <p:clrMapOvr>
    <a:masterClrMapping/>
  </p:clrMapOvr>
  <p:extLst>
    <p:ext uri="{DCECCB84-F9BA-43D5-87BE-67443E8EF086}">
      <p15:sldGuideLst xmlns:p15="http://schemas.microsoft.com/office/powerpoint/2012/main"/>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ver_A_Blank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C1DCF16D-75EA-0E3C-349B-6BC907D0346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966849325"/>
      </p:ext>
    </p:extLst>
  </p:cSld>
  <p:clrMapOvr>
    <a:masterClrMapping/>
  </p:clrMapOvr>
  <p:extLst>
    <p:ext uri="{DCECCB84-F9BA-43D5-87BE-67443E8EF086}">
      <p15:sldGuideLst xmlns:p15="http://schemas.microsoft.com/office/powerpoint/2012/main"/>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ver_A_BT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F086C82-0006-6F06-E4D1-A3E2CCA8BF9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44082169"/>
      </p:ext>
    </p:extLst>
  </p:cSld>
  <p:clrMapOvr>
    <a:masterClrMapping/>
  </p:clrMapOvr>
  <p:extLst>
    <p:ext uri="{DCECCB84-F9BA-43D5-87BE-67443E8EF086}">
      <p15:sldGuideLst xmlns:p15="http://schemas.microsoft.com/office/powerpoint/2012/main"/>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ver_A_CPO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60ACDA3-443C-91D9-AAE9-82DE497D8B49}"/>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63791405"/>
      </p:ext>
    </p:extLst>
  </p:cSld>
  <p:clrMapOvr>
    <a:masterClrMapping/>
  </p:clrMapOvr>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ver_A_C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C000540-EDA3-29F0-4BE9-1F79D08E90CB}"/>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779729709"/>
      </p:ext>
    </p:extLst>
  </p:cSld>
  <p:clrMapOvr>
    <a:masterClrMapping/>
  </p:clrMapOvr>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Cover_A_CC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51467B7-032D-3F5C-AF16-9215EBD40F06}"/>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596708509"/>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ver_A_CDIO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63FA70C5-4328-68B0-D7C4-35FD9F6E5B9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426577879"/>
      </p:ext>
    </p:extLst>
  </p:cSld>
  <p:clrMapOvr>
    <a:masterClrMapping/>
  </p:clrMapOvr>
  <p:extLst>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over_A_CFO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CB9CCD5-1207-A6D8-7DA1-649F72135966}"/>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81570355"/>
      </p:ext>
    </p:extLst>
  </p:cSld>
  <p:clrMapOvr>
    <a:masterClrMapping/>
  </p:clrMapOvr>
  <p:extLst>
    <p:ext uri="{DCECCB84-F9BA-43D5-87BE-67443E8EF086}">
      <p15:sldGuideLst xmlns:p15="http://schemas.microsoft.com/office/powerpoint/2012/main"/>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over_A_CS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30D067D-CB88-8AEA-6727-951A9DB6BBA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97319728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ver_A_CSTD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80C14F4-35B8-D9A9-4E4F-78C3CB70FEC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679256491"/>
      </p:ext>
    </p:extLst>
  </p:cSld>
  <p:clrMapOvr>
    <a:masterClrMapping/>
  </p:clrMapOvr>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Cover_A_PSG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725CD12-EA72-9E0F-DE42-F60CEFB6A47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24256569"/>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ver_A_S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63065E2-E36C-5BCD-023A-FEEFD25F267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040398744"/>
      </p:ext>
    </p:extLst>
  </p:cSld>
  <p:clrMapOvr>
    <a:masterClrMapping/>
  </p:clrMapOvr>
  <p:extLst>
    <p:ext uri="{DCECCB84-F9BA-43D5-87BE-67443E8EF086}">
      <p15:sldGuideLst xmlns:p15="http://schemas.microsoft.com/office/powerpoint/2012/main"/>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ver_A_SOLS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69E72A1D-316C-6E39-BDC9-146C640C021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327654411"/>
      </p:ext>
    </p:extLst>
  </p:cSld>
  <p:clrMapOvr>
    <a:masterClrMapping/>
  </p:clrMapOvr>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ver_A_T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926A86E-0970-BC7C-541B-442611A6DFC5}"/>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605463964"/>
      </p:ext>
    </p:extLst>
  </p:cSld>
  <p:clrMapOvr>
    <a:masterClrMapping/>
  </p:clrMapOvr>
  <p:extLst>
    <p:ext uri="{DCECCB84-F9BA-43D5-87BE-67443E8EF086}">
      <p15:sldGuideLst xmlns:p15="http://schemas.microsoft.com/office/powerpoint/2012/main"/>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ver_A_VOA_Lilac">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5672A29A-6851-2321-C4A9-637696FB0AC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43182271"/>
      </p:ext>
    </p:extLst>
  </p:cSld>
  <p:clrMapOvr>
    <a:masterClrMapping/>
  </p:clrMapOvr>
  <p:extLst>
    <p:ext uri="{DCECCB84-F9BA-43D5-87BE-67443E8EF086}">
      <p15:sldGuideLst xmlns:p15="http://schemas.microsoft.com/office/powerpoint/2012/main"/>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ver_A_Blank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9AA6458B-F266-1AC6-9AF6-FFD026EDC04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188969334"/>
      </p:ext>
    </p:extLst>
  </p:cSld>
  <p:clrMapOvr>
    <a:masterClrMapping/>
  </p:clrMapOvr>
  <p:extLst>
    <p:ext uri="{DCECCB84-F9BA-43D5-87BE-67443E8EF086}">
      <p15:sldGuideLst xmlns:p15="http://schemas.microsoft.com/office/powerpoint/2012/main"/>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ver_A_BT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AB37E75-C138-7125-64FF-00C0CB28B98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852091068"/>
      </p:ext>
    </p:extLst>
  </p:cSld>
  <p:clrMapOvr>
    <a:masterClrMapping/>
  </p:clrMapOvr>
  <p:extLst>
    <p:ext uri="{DCECCB84-F9BA-43D5-87BE-67443E8EF086}">
      <p15:sldGuideLst xmlns:p15="http://schemas.microsoft.com/office/powerpoint/2012/main"/>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ver_A_CPO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C6A8708-981E-E4EB-C0A5-6C3ED93478F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235954179"/>
      </p:ext>
    </p:extLst>
  </p:cSld>
  <p:clrMapOvr>
    <a:masterClrMapping/>
  </p:clrMapOvr>
  <p:extLst>
    <p:ext uri="{DCECCB84-F9BA-43D5-87BE-67443E8EF086}">
      <p15:sldGuideLst xmlns:p15="http://schemas.microsoft.com/office/powerpoint/2012/main"/>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ver_A_C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DA2AD171-1AF6-33F5-0A78-CA360C919C9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603253684"/>
      </p:ext>
    </p:extLst>
  </p:cSld>
  <p:clrMapOvr>
    <a:masterClrMapping/>
  </p:clrMapOvr>
  <p:extLst>
    <p:ext uri="{DCECCB84-F9BA-43D5-87BE-67443E8EF086}">
      <p15:sldGuideLst xmlns:p15="http://schemas.microsoft.com/office/powerpoint/2012/main"/>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ver_A_CC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41AC2F0-94F2-2391-37F9-8DE83C724296}"/>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602569972"/>
      </p:ext>
    </p:extLst>
  </p:cSld>
  <p:clrMapOvr>
    <a:masterClrMapping/>
  </p:clrMapOvr>
  <p:extLst>
    <p:ext uri="{DCECCB84-F9BA-43D5-87BE-67443E8EF086}">
      <p15:sldGuideLst xmlns:p15="http://schemas.microsoft.com/office/powerpoint/2012/main"/>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ver_A_CDIO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794B49AA-BF46-931B-7F89-61BE6997F42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866225804"/>
      </p:ext>
    </p:extLst>
  </p:cSld>
  <p:clrMapOvr>
    <a:masterClrMapping/>
  </p:clrMapOvr>
  <p:extLst>
    <p:ext uri="{DCECCB84-F9BA-43D5-87BE-67443E8EF086}">
      <p15:sldGuideLst xmlns:p15="http://schemas.microsoft.com/office/powerpoint/2012/main"/>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ver_A_CFO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51E0FB0-959F-2C33-262A-AF0CE2350C3C}"/>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441434272"/>
      </p:ext>
    </p:extLst>
  </p:cSld>
  <p:clrMapOvr>
    <a:masterClrMapping/>
  </p:clrMapOvr>
  <p:extLst>
    <p:ext uri="{DCECCB84-F9BA-43D5-87BE-67443E8EF086}">
      <p15:sldGuideLst xmlns:p15="http://schemas.microsoft.com/office/powerpoint/2012/main"/>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ver_A_CS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FB1B5DE-3EF1-43F3-8BC9-16F9F3F8E1D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27407086"/>
      </p:ext>
    </p:extLst>
  </p:cSld>
  <p:clrMapOvr>
    <a:masterClrMapping/>
  </p:clrMapOvr>
  <p:extLst>
    <p:ext uri="{DCECCB84-F9BA-43D5-87BE-67443E8EF086}">
      <p15:sldGuideLst xmlns:p15="http://schemas.microsoft.com/office/powerpoint/2012/main"/>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ver_A_CSTD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12A8959E-1262-BD6F-196A-8E9E1B136B2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894377805"/>
      </p:ext>
    </p:extLst>
  </p:cSld>
  <p:clrMapOvr>
    <a:masterClrMapping/>
  </p:clrMapOvr>
  <p:extLst>
    <p:ext uri="{DCECCB84-F9BA-43D5-87BE-67443E8EF086}">
      <p15:sldGuideLst xmlns:p15="http://schemas.microsoft.com/office/powerpoint/2012/main"/>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ver_A_PSG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5CCC090-C66B-6C77-EB3A-30BD099B59D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963058356"/>
      </p:ext>
    </p:extLst>
  </p:cSld>
  <p:clrMapOvr>
    <a:masterClrMapping/>
  </p:clrMapOvr>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ver_A_S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1942984-82DE-BF6E-1C6A-548816348D4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467899818"/>
      </p:ext>
    </p:extLst>
  </p:cSld>
  <p:clrMapOvr>
    <a:masterClrMapping/>
  </p:clrMapOvr>
  <p:extLst>
    <p:ext uri="{DCECCB84-F9BA-43D5-87BE-67443E8EF086}">
      <p15:sldGuideLst xmlns:p15="http://schemas.microsoft.com/office/powerpoint/2012/main"/>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ver_A_SOLS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6" name="Picture Placeholder 5" descr="rtvhttvh">
            <a:extLst>
              <a:ext uri="{FF2B5EF4-FFF2-40B4-BE49-F238E27FC236}">
                <a16:creationId xmlns:a16="http://schemas.microsoft.com/office/drawing/2014/main" id="{FD389E9B-9C1F-1224-D8AB-85F7589669F2}"/>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685792776"/>
      </p:ext>
    </p:extLst>
  </p:cSld>
  <p:clrMapOvr>
    <a:masterClrMapping/>
  </p:clrMapOvr>
  <p:extLst>
    <p:ext uri="{DCECCB84-F9BA-43D5-87BE-67443E8EF086}">
      <p15:sldGuideLst xmlns:p15="http://schemas.microsoft.com/office/powerpoint/2012/main"/>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ver_A_T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F0BD725A-4078-BD81-07D1-66D68FC1CFB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491818608"/>
      </p:ext>
    </p:extLst>
  </p:cSld>
  <p:clrMapOvr>
    <a:masterClrMapping/>
  </p:clrMapOvr>
  <p:extLst>
    <p:ext uri="{DCECCB84-F9BA-43D5-87BE-67443E8EF086}">
      <p15:sldGuideLst xmlns:p15="http://schemas.microsoft.com/office/powerpoint/2012/main"/>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ver_A_VOA_Red">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91908131-78C2-54DF-ADBA-23D9ACB09E9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091971558"/>
      </p:ext>
    </p:extLst>
  </p:cSld>
  <p:clrMapOvr>
    <a:masterClrMapping/>
  </p:clrMapOvr>
  <p:extLst>
    <p:ext uri="{DCECCB84-F9BA-43D5-87BE-67443E8EF086}">
      <p15:sldGuideLst xmlns:p15="http://schemas.microsoft.com/office/powerpoint/2012/main"/>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ver_A_Blank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Picture Placeholder 5" descr="rtvhttvh">
            <a:extLst>
              <a:ext uri="{FF2B5EF4-FFF2-40B4-BE49-F238E27FC236}">
                <a16:creationId xmlns:a16="http://schemas.microsoft.com/office/drawing/2014/main" id="{F49EACF8-B5B7-D5E6-5BA3-C3CF35107A9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539615437"/>
      </p:ext>
    </p:extLst>
  </p:cSld>
  <p:clrMapOvr>
    <a:masterClrMapping/>
  </p:clrMapOvr>
  <p:extLst>
    <p:ext uri="{DCECCB84-F9BA-43D5-87BE-67443E8EF086}">
      <p15:sldGuideLst xmlns:p15="http://schemas.microsoft.com/office/powerpoint/2012/main"/>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over_A_BT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BAD18C5-81D2-CCB1-A431-A9EE3E94DD7D}"/>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84456059"/>
      </p:ext>
    </p:extLst>
  </p:cSld>
  <p:clrMapOvr>
    <a:masterClrMapping/>
  </p:clrMapOvr>
  <p:extLst>
    <p:ext uri="{DCECCB84-F9BA-43D5-87BE-67443E8EF086}">
      <p15:sldGuideLst xmlns:p15="http://schemas.microsoft.com/office/powerpoint/2012/main"/>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over_A_CPO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E3910327-8AC1-9270-F1BD-FB76E9F89AF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846523350"/>
      </p:ext>
    </p:extLst>
  </p:cSld>
  <p:clrMapOvr>
    <a:masterClrMapping/>
  </p:clrMapOvr>
  <p:extLst>
    <p:ext uri="{DCECCB84-F9BA-43D5-87BE-67443E8EF086}">
      <p15:sldGuideLst xmlns:p15="http://schemas.microsoft.com/office/powerpoint/2012/main"/>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ver_A_C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7382D397-998A-C5F6-4DF5-915ADE9C4AF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931003794"/>
      </p:ext>
    </p:extLst>
  </p:cSld>
  <p:clrMapOvr>
    <a:masterClrMapping/>
  </p:clrMapOvr>
  <p:extLst>
    <p:ext uri="{DCECCB84-F9BA-43D5-87BE-67443E8EF086}">
      <p15:sldGuideLst xmlns:p15="http://schemas.microsoft.com/office/powerpoint/2012/main"/>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over_A_CC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40C8D144-4637-A591-C422-9E024526AFF5}"/>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012685388"/>
      </p:ext>
    </p:extLst>
  </p:cSld>
  <p:clrMapOvr>
    <a:masterClrMapping/>
  </p:clrMapOvr>
  <p:extLst>
    <p:ext uri="{DCECCB84-F9BA-43D5-87BE-67443E8EF086}">
      <p15:sldGuideLst xmlns:p15="http://schemas.microsoft.com/office/powerpoint/2012/main"/>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ver_A_CDIO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B40C577-8CA5-516B-4734-EE26AFAB31D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759074730"/>
      </p:ext>
    </p:extLst>
  </p:cSld>
  <p:clrMapOvr>
    <a:masterClrMapping/>
  </p:clrMapOvr>
  <p:extLst>
    <p:ext uri="{DCECCB84-F9BA-43D5-87BE-67443E8EF086}">
      <p15:sldGuideLst xmlns:p15="http://schemas.microsoft.com/office/powerpoint/2012/main"/>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over_A_CFO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B12FAD0A-DEC5-C985-981A-A80F2D1534FF}"/>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909433761"/>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Cover_A_CS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E00B1DA-11DB-554A-4B3A-54439569D4E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196498374"/>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over_A_CSTD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81D0B4FF-4DEA-90BA-2A03-4170451C7D60}"/>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1599654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Cover_A_PSG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73C9A4B-6207-A936-B050-6AB3D6C7D68B}"/>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2066779832"/>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Cover_A_S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00793D62-6913-DEE7-275C-1A4E28270DE7}"/>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090434873"/>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ver_A_SOLS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C36FE59E-6EF0-E5AD-E64B-43697A9DFE53}"/>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2085665"/>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ver_A_T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2"/>
            <a:srcRect/>
            <a:stretch>
              <a:fillRect l="-99754" t="-318920" r="-178384"/>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AEDD8716-2FA0-162F-8AB3-ADC6CDD67AD8}"/>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1811751887"/>
      </p:ext>
    </p:extLst>
  </p:cSld>
  <p:clrMapOvr>
    <a:masterClrMapping/>
  </p:clrMapOvr>
  <p:extLst>
    <p:ext uri="{DCECCB84-F9BA-43D5-87BE-67443E8EF086}">
      <p15:sldGuideLst xmlns:p15="http://schemas.microsoft.com/office/powerpoint/2012/main"/>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Cover_A_VOA_Blue">
    <p:spTree>
      <p:nvGrpSpPr>
        <p:cNvPr id="1" name=""/>
        <p:cNvGrpSpPr/>
        <p:nvPr/>
      </p:nvGrpSpPr>
      <p:grpSpPr>
        <a:xfrm>
          <a:off x="0" y="0"/>
          <a:ext cx="0" cy="0"/>
          <a:chOff x="0" y="0"/>
          <a:chExt cx="0" cy="0"/>
        </a:xfrm>
      </p:grpSpPr>
      <p:sp>
        <p:nvSpPr>
          <p:cNvPr id="2" name="H1 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8" y="685800"/>
            <a:ext cx="5414962"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2800"/>
            <a:ext cx="5414962"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9" name="Text Placeholder 8">
            <a:extLst>
              <a:ext uri="{FF2B5EF4-FFF2-40B4-BE49-F238E27FC236}">
                <a16:creationId xmlns:a16="http://schemas.microsoft.com/office/drawing/2014/main" id="{8CAE076A-A0C1-486D-0D51-E06DBAA4F4F2}"/>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dpi="0" rotWithShape="1">
            <a:blip r:embed="rId2"/>
            <a:srcRect/>
            <a:stretch>
              <a:fillRect l="-100000" t="-319000" r="-178000"/>
            </a:stretch>
          </a:blipFill>
        </p:spPr>
        <p:txBody>
          <a:bodyPr/>
          <a:lstStyle>
            <a:lvl1pPr marL="0" indent="0">
              <a:buNone/>
              <a:defRPr sz="1000"/>
            </a:lvl1pPr>
          </a:lstStyle>
          <a:p>
            <a:pPr lvl="0"/>
            <a:r>
              <a:rPr lang="en-GB"/>
              <a:t> </a:t>
            </a:r>
          </a:p>
        </p:txBody>
      </p:sp>
      <p:sp>
        <p:nvSpPr>
          <p:cNvPr id="5" name="Picture Placeholder 5" descr="rtvhttvh">
            <a:extLst>
              <a:ext uri="{FF2B5EF4-FFF2-40B4-BE49-F238E27FC236}">
                <a16:creationId xmlns:a16="http://schemas.microsoft.com/office/drawing/2014/main" id="{357389E3-E75A-1375-F21E-E3A8E3E9004A}"/>
              </a:ext>
              <a:ext uri="{C183D7F6-B498-43B3-948B-1728B52AA6E4}">
                <adec:decorative xmlns:adec="http://schemas.microsoft.com/office/drawing/2017/decorative" val="0"/>
              </a:ext>
            </a:extLst>
          </p:cNvPr>
          <p:cNvSpPr>
            <a:spLocks noGrp="1" noChangeAspect="1"/>
          </p:cNvSpPr>
          <p:nvPr>
            <p:ph type="pic" sz="quarter" idx="17"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3580538245"/>
      </p:ext>
    </p:extLst>
  </p:cSld>
  <p:clrMapOvr>
    <a:masterClrMapping/>
  </p:clrMapOvr>
  <p:extLst>
    <p:ext uri="{DCECCB84-F9BA-43D5-87BE-67443E8EF086}">
      <p15:sldGuideLst xmlns:p15="http://schemas.microsoft.com/office/powerpoint/2012/main"/>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ver_B_Blank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216978550"/>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ver_B_BT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911949684"/>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Cover_B_CPO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785381682"/>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ver_B_C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381397340"/>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Cover_B_CC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778983210"/>
      </p:ext>
    </p:extLst>
  </p:cSld>
  <p:clrMapOvr>
    <a:masterClrMapping/>
  </p:clrMapOvr>
  <p:extLst>
    <p:ext uri="{DCECCB84-F9BA-43D5-87BE-67443E8EF086}">
      <p15:sldGuideLst xmlns:p15="http://schemas.microsoft.com/office/powerpoint/2012/main"/>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Cover_B_CDIO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885295254"/>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Cover_B_CFO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085460073"/>
      </p:ext>
    </p:extLst>
  </p:cSld>
  <p:clrMapOvr>
    <a:masterClrMapping/>
  </p:clrMapOvr>
  <p:extLst>
    <p:ext uri="{DCECCB84-F9BA-43D5-87BE-67443E8EF086}">
      <p15:sldGuideLst xmlns:p15="http://schemas.microsoft.com/office/powerpoint/2012/main"/>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Cover_B_CS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265752310"/>
      </p:ext>
    </p:extLst>
  </p:cSld>
  <p:clrMapOvr>
    <a:masterClrMapping/>
  </p:clrMapOvr>
  <p:extLst>
    <p:ext uri="{DCECCB84-F9BA-43D5-87BE-67443E8EF086}">
      <p15:sldGuideLst xmlns:p15="http://schemas.microsoft.com/office/powerpoint/2012/main"/>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ver_B_CSTD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619268412"/>
      </p:ext>
    </p:extLst>
  </p:cSld>
  <p:clrMapOvr>
    <a:masterClrMapping/>
  </p:clrMapOvr>
  <p:extLst>
    <p:ext uri="{DCECCB84-F9BA-43D5-87BE-67443E8EF086}">
      <p15:sldGuideLst xmlns:p15="http://schemas.microsoft.com/office/powerpoint/2012/main"/>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Cover_B_PSG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753729352"/>
      </p:ext>
    </p:extLst>
  </p:cSld>
  <p:clrMapOvr>
    <a:masterClrMapping/>
  </p:clrMapOvr>
  <p:extLst>
    <p:ext uri="{DCECCB84-F9BA-43D5-87BE-67443E8EF086}">
      <p15:sldGuideLst xmlns:p15="http://schemas.microsoft.com/office/powerpoint/2012/main"/>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ver_B_S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595426557"/>
      </p:ext>
    </p:extLst>
  </p:cSld>
  <p:clrMapOvr>
    <a:masterClrMapping/>
  </p:clrMapOvr>
  <p:extLst>
    <p:ext uri="{DCECCB84-F9BA-43D5-87BE-67443E8EF086}">
      <p15:sldGuideLst xmlns:p15="http://schemas.microsoft.com/office/powerpoint/2012/main"/>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Cover_B_SOLS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827247888"/>
      </p:ext>
    </p:extLst>
  </p:cSld>
  <p:clrMapOvr>
    <a:masterClrMapping/>
  </p:clrMapOvr>
  <p:extLst>
    <p:ext uri="{DCECCB84-F9BA-43D5-87BE-67443E8EF086}">
      <p15:sldGuideLst xmlns:p15="http://schemas.microsoft.com/office/powerpoint/2012/main"/>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ver_B_T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49438479"/>
      </p:ext>
    </p:extLst>
  </p:cSld>
  <p:clrMapOvr>
    <a:masterClrMapping/>
  </p:clrMapOvr>
  <p:extLst>
    <p:ext uri="{DCECCB84-F9BA-43D5-87BE-67443E8EF086}">
      <p15:sldGuideLst xmlns:p15="http://schemas.microsoft.com/office/powerpoint/2012/main"/>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ver_B_VOA_Black">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632431862"/>
      </p:ext>
    </p:extLst>
  </p:cSld>
  <p:clrMapOvr>
    <a:masterClrMapping/>
  </p:clrMapOvr>
  <p:extLst>
    <p:ext uri="{DCECCB84-F9BA-43D5-87BE-67443E8EF086}">
      <p15:sldGuideLst xmlns:p15="http://schemas.microsoft.com/office/powerpoint/2012/main"/>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Cover_B_Blank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059644716"/>
      </p:ext>
    </p:extLst>
  </p:cSld>
  <p:clrMapOvr>
    <a:masterClrMapping/>
  </p:clrMapOvr>
  <p:extLst>
    <p:ext uri="{DCECCB84-F9BA-43D5-87BE-67443E8EF086}">
      <p15:sldGuideLst xmlns:p15="http://schemas.microsoft.com/office/powerpoint/2012/main"/>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Cover_B_BT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861229878"/>
      </p:ext>
    </p:extLst>
  </p:cSld>
  <p:clrMapOvr>
    <a:masterClrMapping/>
  </p:clrMapOvr>
  <p:extLst>
    <p:ext uri="{DCECCB84-F9BA-43D5-87BE-67443E8EF086}">
      <p15:sldGuideLst xmlns:p15="http://schemas.microsoft.com/office/powerpoint/2012/main"/>
    </p:ext>
  </p:extLs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Cover_B_CPO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02345181"/>
      </p:ext>
    </p:extLst>
  </p:cSld>
  <p:clrMapOvr>
    <a:masterClrMapping/>
  </p:clrMapOvr>
  <p:extLst>
    <p:ext uri="{DCECCB84-F9BA-43D5-87BE-67443E8EF086}">
      <p15:sldGuideLst xmlns:p15="http://schemas.microsoft.com/office/powerpoint/2012/main"/>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Cover_B_C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863495760"/>
      </p:ext>
    </p:extLst>
  </p:cSld>
  <p:clrMapOvr>
    <a:masterClrMapping/>
  </p:clrMapOvr>
  <p:extLst>
    <p:ext uri="{DCECCB84-F9BA-43D5-87BE-67443E8EF086}">
      <p15:sldGuideLst xmlns:p15="http://schemas.microsoft.com/office/powerpoint/2012/main"/>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Cover_B_CC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380539406"/>
      </p:ext>
    </p:extLst>
  </p:cSld>
  <p:clrMapOvr>
    <a:masterClrMapping/>
  </p:clrMapOvr>
  <p:extLst>
    <p:ext uri="{DCECCB84-F9BA-43D5-87BE-67443E8EF086}">
      <p15:sldGuideLst xmlns:p15="http://schemas.microsoft.com/office/powerpoint/2012/main"/>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Cover_B_CDIO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5725305"/>
      </p:ext>
    </p:extLst>
  </p:cSld>
  <p:clrMapOvr>
    <a:masterClrMapping/>
  </p:clrMapOvr>
  <p:extLst>
    <p:ext uri="{DCECCB84-F9BA-43D5-87BE-67443E8EF086}">
      <p15:sldGuideLst xmlns:p15="http://schemas.microsoft.com/office/powerpoint/2012/main"/>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Cover_B_CFO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299897035"/>
      </p:ext>
    </p:extLst>
  </p:cSld>
  <p:clrMapOvr>
    <a:masterClrMapping/>
  </p:clrMapOvr>
  <p:extLst>
    <p:ext uri="{DCECCB84-F9BA-43D5-87BE-67443E8EF086}">
      <p15:sldGuideLst xmlns:p15="http://schemas.microsoft.com/office/powerpoint/2012/main"/>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Cover_B_CS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999570621"/>
      </p:ext>
    </p:extLst>
  </p:cSld>
  <p:clrMapOvr>
    <a:masterClrMapping/>
  </p:clrMapOvr>
  <p:extLst>
    <p:ext uri="{DCECCB84-F9BA-43D5-87BE-67443E8EF086}">
      <p15:sldGuideLst xmlns:p15="http://schemas.microsoft.com/office/powerpoint/2012/main"/>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Cover_B_CSTD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438006585"/>
      </p:ext>
    </p:extLst>
  </p:cSld>
  <p:clrMapOvr>
    <a:masterClrMapping/>
  </p:clrMapOvr>
  <p:extLst>
    <p:ext uri="{DCECCB84-F9BA-43D5-87BE-67443E8EF086}">
      <p15:sldGuideLst xmlns:p15="http://schemas.microsoft.com/office/powerpoint/2012/main"/>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Cover_B_PSG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942670696"/>
      </p:ext>
    </p:extLst>
  </p:cSld>
  <p:clrMapOvr>
    <a:masterClrMapping/>
  </p:clrMapOvr>
  <p:extLst>
    <p:ext uri="{DCECCB84-F9BA-43D5-87BE-67443E8EF086}">
      <p15:sldGuideLst xmlns:p15="http://schemas.microsoft.com/office/powerpoint/2012/main"/>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Cover_B_S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3111086845"/>
      </p:ext>
    </p:extLst>
  </p:cSld>
  <p:clrMapOvr>
    <a:masterClrMapping/>
  </p:clrMapOvr>
  <p:extLst>
    <p:ext uri="{DCECCB84-F9BA-43D5-87BE-67443E8EF086}">
      <p15:sldGuideLst xmlns:p15="http://schemas.microsoft.com/office/powerpoint/2012/main"/>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Cover_B_SOLS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2970953405"/>
      </p:ext>
    </p:extLst>
  </p:cSld>
  <p:clrMapOvr>
    <a:masterClrMapping/>
  </p:clrMapOvr>
  <p:extLst>
    <p:ext uri="{DCECCB84-F9BA-43D5-87BE-67443E8EF086}">
      <p15:sldGuideLst xmlns:p15="http://schemas.microsoft.com/office/powerpoint/2012/main"/>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Cover_B_T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174794382"/>
      </p:ext>
    </p:extLst>
  </p:cSld>
  <p:clrMapOvr>
    <a:masterClrMapping/>
  </p:clrMapOvr>
  <p:extLst>
    <p:ext uri="{DCECCB84-F9BA-43D5-87BE-67443E8EF086}">
      <p15:sldGuideLst xmlns:p15="http://schemas.microsoft.com/office/powerpoint/2012/main"/>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Cover_B_VOA_White">
    <p:bg>
      <p:bgPr>
        <a:solidFill>
          <a:schemeClr val="bg2"/>
        </a:solidFill>
        <a:effectLst/>
      </p:bgPr>
    </p:bg>
    <p:spTree>
      <p:nvGrpSpPr>
        <p:cNvPr id="1" name=""/>
        <p:cNvGrpSpPr/>
        <p:nvPr/>
      </p:nvGrpSpPr>
      <p:grpSpPr>
        <a:xfrm>
          <a:off x="0" y="0"/>
          <a:ext cx="0" cy="0"/>
          <a:chOff x="0" y="0"/>
          <a:chExt cx="0" cy="0"/>
        </a:xfrm>
      </p:grpSpPr>
      <p:sp>
        <p:nvSpPr>
          <p:cNvPr id="8" name="Picture Placeholder 7" descr="Image placeholder">
            <a:extLst>
              <a:ext uri="{FF2B5EF4-FFF2-40B4-BE49-F238E27FC236}">
                <a16:creationId xmlns:a16="http://schemas.microsoft.com/office/drawing/2014/main" id="{4A6DC53E-AEFB-5C5A-DEC4-AFF4155E73DC}"/>
              </a:ext>
            </a:extLst>
          </p:cNvPr>
          <p:cNvSpPr>
            <a:spLocks noGrp="1"/>
          </p:cNvSpPr>
          <p:nvPr>
            <p:ph type="pic" sz="quarter" idx="10" hasCustomPrompt="1"/>
          </p:nvPr>
        </p:nvSpPr>
        <p:spPr>
          <a:xfrm>
            <a:off x="342900" y="0"/>
            <a:ext cx="11849100" cy="6858000"/>
          </a:xfrm>
          <a:prstGeom prst="rect">
            <a:avLst/>
          </a:prstGeom>
          <a:noFill/>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2" name="Title 1"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7" cy="830997"/>
          </a:xfrm>
          <a:prstGeom prst="rect">
            <a:avLst/>
          </a:prstGeom>
        </p:spPr>
        <p:txBody>
          <a:bodyPr wrap="square" lIns="108000" tIns="0" rIns="0" bIns="0" anchor="t" anchorCtr="0">
            <a:spAutoFit/>
          </a:bodyPr>
          <a:lstStyle>
            <a:lvl1pPr algn="l">
              <a:lnSpc>
                <a:spcPct val="90000"/>
              </a:lnSpc>
              <a:defRPr sz="6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3054282"/>
            <a:ext cx="9240836" cy="374718"/>
          </a:xfrm>
          <a:prstGeom prst="rect">
            <a:avLst/>
          </a:prstGeom>
        </p:spPr>
        <p:txBody>
          <a:bodyPr wrap="square" lIns="10800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5" name="Text Placeholder 18">
            <a:extLst>
              <a:ext uri="{FF2B5EF4-FFF2-40B4-BE49-F238E27FC236}">
                <a16:creationId xmlns:a16="http://schemas.microsoft.com/office/drawing/2014/main" id="{37576229-317F-BE2E-EFD2-629E4ECBF631}"/>
              </a:ext>
              <a:ext uri="{C183D7F6-B498-43B3-948B-1728B52AA6E4}">
                <adec:decorative xmlns:adec="http://schemas.microsoft.com/office/drawing/2017/decorative" val="1"/>
              </a:ext>
            </a:extLst>
          </p:cNvPr>
          <p:cNvSpPr>
            <a:spLocks noGrp="1"/>
          </p:cNvSpPr>
          <p:nvPr>
            <p:ph type="body" sz="quarter" idx="13" hasCustomPrompt="1"/>
          </p:nvPr>
        </p:nvSpPr>
        <p:spPr>
          <a:xfrm>
            <a:off x="0" y="5220928"/>
            <a:ext cx="2606675" cy="1637071"/>
          </a:xfrm>
          <a:prstGeom prst="rect">
            <a:avLst/>
          </a:prstGeom>
          <a:blipFill>
            <a:blip r:embed="rId2"/>
            <a:srcRect/>
            <a:stretch>
              <a:fillRect t="-318918" r="-367722"/>
            </a:stretch>
          </a:blipFill>
          <a:effectLst/>
        </p:spPr>
        <p:txBody>
          <a:bodyPr lIns="0" tIns="0" rIns="0" bIns="0"/>
          <a:lstStyle>
            <a:lvl1pPr marL="0" indent="0">
              <a:buNone/>
              <a:defRPr/>
            </a:lvl1pPr>
          </a:lstStyle>
          <a:p>
            <a:pPr lvl="0"/>
            <a:r>
              <a:rPr lang="en-GB"/>
              <a:t> </a:t>
            </a:r>
          </a:p>
        </p:txBody>
      </p:sp>
      <p:sp>
        <p:nvSpPr>
          <p:cNvPr id="6" name="Text Placeholder 8">
            <a:extLst>
              <a:ext uri="{FF2B5EF4-FFF2-40B4-BE49-F238E27FC236}">
                <a16:creationId xmlns:a16="http://schemas.microsoft.com/office/drawing/2014/main" id="{FFBE447B-75C8-3507-F7B7-ABC798219C2E}"/>
              </a:ext>
              <a:ext uri="{C183D7F6-B498-43B3-948B-1728B52AA6E4}">
                <adec:decorative xmlns:adec="http://schemas.microsoft.com/office/drawing/2017/decorative" val="1"/>
              </a:ext>
            </a:extLst>
          </p:cNvPr>
          <p:cNvSpPr>
            <a:spLocks noGrp="1"/>
          </p:cNvSpPr>
          <p:nvPr>
            <p:ph type="body" sz="quarter" idx="19" hasCustomPrompt="1"/>
          </p:nvPr>
        </p:nvSpPr>
        <p:spPr>
          <a:xfrm>
            <a:off x="3216274" y="5220928"/>
            <a:ext cx="3224213" cy="1637072"/>
          </a:xfrm>
          <a:prstGeom prst="rect">
            <a:avLst/>
          </a:prstGeom>
          <a:blipFill>
            <a:blip r:embed="rId3"/>
            <a:srcRect/>
            <a:stretch>
              <a:fillRect l="-99754" t="-318920" r="-178384"/>
            </a:stretch>
          </a:blipFill>
        </p:spPr>
        <p:txBody>
          <a:bodyPr/>
          <a:lstStyle>
            <a:lvl1pPr marL="0" indent="0">
              <a:buNone/>
              <a:defRPr sz="1000"/>
            </a:lvl1pPr>
          </a:lstStyle>
          <a:p>
            <a:pPr lvl="0"/>
            <a:r>
              <a:rPr lang="en-GB"/>
              <a:t> </a:t>
            </a:r>
          </a:p>
        </p:txBody>
      </p:sp>
      <p:sp>
        <p:nvSpPr>
          <p:cNvPr id="4" name="Footer Placeholder 3" descr="CONFIDENTIAL tag">
            <a:extLst>
              <a:ext uri="{FF2B5EF4-FFF2-40B4-BE49-F238E27FC236}">
                <a16:creationId xmlns:a16="http://schemas.microsoft.com/office/drawing/2014/main" id="{EE102C72-1CDB-2AE5-A2DD-1FBBB915217F}"/>
              </a:ext>
            </a:extLst>
          </p:cNvPr>
          <p:cNvSpPr>
            <a:spLocks noGrp="1"/>
          </p:cNvSpPr>
          <p:nvPr>
            <p:ph type="ftr" sz="quarter" idx="16"/>
          </p:nvPr>
        </p:nvSpPr>
        <p:spPr/>
        <p:txBody>
          <a:bodyPr/>
          <a:lstStyle/>
          <a:p>
            <a:r>
              <a:rPr lang="en-GB"/>
              <a:t> </a:t>
            </a:r>
          </a:p>
        </p:txBody>
      </p:sp>
    </p:spTree>
    <p:extLst>
      <p:ext uri="{BB962C8B-B14F-4D97-AF65-F5344CB8AC3E}">
        <p14:creationId xmlns:p14="http://schemas.microsoft.com/office/powerpoint/2010/main" val="4220382347"/>
      </p:ext>
    </p:extLst>
  </p:cSld>
  <p:clrMapOvr>
    <a:masterClrMapping/>
  </p:clrMapOvr>
  <p:extLst>
    <p:ext uri="{DCECCB84-F9BA-43D5-87BE-67443E8EF086}">
      <p15:sldGuideLst xmlns:p15="http://schemas.microsoft.com/office/powerpoint/2012/main"/>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Title_A">
    <p:spTree>
      <p:nvGrpSpPr>
        <p:cNvPr id="1" name=""/>
        <p:cNvGrpSpPr/>
        <p:nvPr/>
      </p:nvGrpSpPr>
      <p:grpSpPr>
        <a:xfrm>
          <a:off x="0" y="0"/>
          <a:ext cx="0" cy="0"/>
          <a:chOff x="0" y="0"/>
          <a:chExt cx="0" cy="0"/>
        </a:xfrm>
      </p:grpSpPr>
      <p:sp>
        <p:nvSpPr>
          <p:cNvPr id="3" name="Footer Placeholder 2" descr="CONFIDENTIAL tag">
            <a:extLst>
              <a:ext uri="{FF2B5EF4-FFF2-40B4-BE49-F238E27FC236}">
                <a16:creationId xmlns:a16="http://schemas.microsoft.com/office/drawing/2014/main" id="{BE4D0B51-A36E-987B-A678-F74D4B1BE124}"/>
              </a:ext>
            </a:extLst>
          </p:cNvPr>
          <p:cNvSpPr>
            <a:spLocks noGrp="1"/>
          </p:cNvSpPr>
          <p:nvPr>
            <p:ph type="ftr" sz="quarter" idx="10"/>
          </p:nvPr>
        </p:nvSpPr>
        <p:spPr/>
        <p:txBody>
          <a:bodyPr/>
          <a:lstStyle/>
          <a:p>
            <a:r>
              <a:rPr lang="en-GB"/>
              <a:t> </a:t>
            </a:r>
          </a:p>
        </p:txBody>
      </p:sp>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1296988" y="3096602"/>
            <a:ext cx="9936162" cy="664797"/>
          </a:xfrm>
          <a:prstGeom prst="rect">
            <a:avLst/>
          </a:prstGeom>
        </p:spPr>
        <p:txBody>
          <a:bodyPr wrap="square" lIns="0" tIns="0" rIns="0" bIns="0" anchor="ctr" anchorCtr="0">
            <a:spAutoFit/>
          </a:bodyPr>
          <a:lstStyle>
            <a:lvl1pPr algn="ctr">
              <a:lnSpc>
                <a:spcPct val="90000"/>
              </a:lnSpc>
              <a:defRPr sz="4800" b="1" i="0">
                <a:latin typeface="Arial" panose="020B0604020202020204" pitchFamily="34" charset="0"/>
                <a:cs typeface="Arial" panose="020B0604020202020204" pitchFamily="34" charset="0"/>
              </a:defRPr>
            </a:lvl1pPr>
          </a:lstStyle>
          <a:p>
            <a:r>
              <a:rPr lang="en-GB"/>
              <a:t>H2 Title</a:t>
            </a:r>
          </a:p>
        </p:txBody>
      </p:sp>
      <p:sp>
        <p:nvSpPr>
          <p:cNvPr id="4" name="TextBox 3">
            <a:extLst>
              <a:ext uri="{FF2B5EF4-FFF2-40B4-BE49-F238E27FC236}">
                <a16:creationId xmlns:a16="http://schemas.microsoft.com/office/drawing/2014/main" id="{9FF12E13-6643-D419-DF78-D812DB77B10D}"/>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2452828415"/>
      </p:ext>
    </p:extLst>
  </p:cSld>
  <p:clrMapOvr>
    <a:masterClrMapping/>
  </p:clrMapOvr>
  <p:extLst>
    <p:ext uri="{DCECCB84-F9BA-43D5-87BE-67443E8EF086}">
      <p15:sldGuideLst xmlns:p15="http://schemas.microsoft.com/office/powerpoint/2012/main"/>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Title_B">
    <p:spTree>
      <p:nvGrpSpPr>
        <p:cNvPr id="1" name=""/>
        <p:cNvGrpSpPr/>
        <p:nvPr/>
      </p:nvGrpSpPr>
      <p:grpSpPr>
        <a:xfrm>
          <a:off x="0" y="0"/>
          <a:ext cx="0" cy="0"/>
          <a:chOff x="0" y="0"/>
          <a:chExt cx="0" cy="0"/>
        </a:xfrm>
      </p:grpSpPr>
      <p:sp>
        <p:nvSpPr>
          <p:cNvPr id="4" name="Footer Placeholder 3" descr="CONFIDENTIAL tag">
            <a:extLst>
              <a:ext uri="{FF2B5EF4-FFF2-40B4-BE49-F238E27FC236}">
                <a16:creationId xmlns:a16="http://schemas.microsoft.com/office/drawing/2014/main" id="{B35E4097-CBA1-F353-0F47-76CDD4FCDC15}"/>
              </a:ext>
            </a:extLst>
          </p:cNvPr>
          <p:cNvSpPr>
            <a:spLocks noGrp="1"/>
          </p:cNvSpPr>
          <p:nvPr>
            <p:ph type="ftr" sz="quarter" idx="11"/>
          </p:nvPr>
        </p:nvSpPr>
        <p:spPr/>
        <p:txBody>
          <a:bodyPr/>
          <a:lstStyle/>
          <a:p>
            <a:r>
              <a:rPr lang="en-GB"/>
              <a:t> </a:t>
            </a:r>
          </a:p>
        </p:txBody>
      </p:sp>
      <p:sp>
        <p:nvSpPr>
          <p:cNvPr id="15" name="Picture Placeholder 7" descr="Image placeholder">
            <a:extLst>
              <a:ext uri="{FF2B5EF4-FFF2-40B4-BE49-F238E27FC236}">
                <a16:creationId xmlns:a16="http://schemas.microsoft.com/office/drawing/2014/main" id="{108DE139-A4D2-96FB-DEEA-E0C226F4E705}"/>
              </a:ext>
            </a:extLst>
          </p:cNvPr>
          <p:cNvSpPr>
            <a:spLocks noGrp="1"/>
          </p:cNvSpPr>
          <p:nvPr>
            <p:ph type="pic" sz="quarter" idx="10" hasCustomPrompt="1"/>
          </p:nvPr>
        </p:nvSpPr>
        <p:spPr>
          <a:xfrm>
            <a:off x="342900" y="0"/>
            <a:ext cx="11849100" cy="6858000"/>
          </a:xfrm>
          <a:prstGeom prst="rect">
            <a:avLst/>
          </a:prstGeom>
        </p:spPr>
        <p:txBody>
          <a:bodyPr/>
          <a:lstStyle>
            <a:lvl1pPr marL="0" indent="0" algn="ctr">
              <a:buNone/>
              <a:defRPr sz="1400" b="0" i="0">
                <a:latin typeface="Arial" panose="020B0604020202020204" pitchFamily="34" charset="0"/>
                <a:cs typeface="Arial" panose="020B0604020202020204" pitchFamily="34" charset="0"/>
              </a:defRPr>
            </a:lvl1pPr>
          </a:lstStyle>
          <a:p>
            <a:r>
              <a:rPr lang="en-GB" sz="1400" b="0" i="0">
                <a:latin typeface="FS Me" panose="02000506040000020004" pitchFamily="2" charset="77"/>
              </a:rPr>
              <a:t> </a:t>
            </a:r>
            <a:endParaRPr lang="en-GB"/>
          </a:p>
        </p:txBody>
      </p:sp>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1296988" y="3096602"/>
            <a:ext cx="9936162" cy="664797"/>
          </a:xfrm>
          <a:prstGeom prst="rect">
            <a:avLst/>
          </a:prstGeom>
        </p:spPr>
        <p:txBody>
          <a:bodyPr wrap="square" lIns="0" tIns="0" rIns="0" bIns="0" anchor="ctr" anchorCtr="0">
            <a:spAutoFit/>
          </a:bodyPr>
          <a:lstStyle>
            <a:lvl1pPr algn="ctr">
              <a:lnSpc>
                <a:spcPct val="90000"/>
              </a:lnSpc>
              <a:defRPr sz="4800" b="1" i="0">
                <a:latin typeface="Arial" panose="020B0604020202020204" pitchFamily="34" charset="0"/>
                <a:cs typeface="Arial" panose="020B0604020202020204" pitchFamily="34" charset="0"/>
              </a:defRPr>
            </a:lvl1pPr>
          </a:lstStyle>
          <a:p>
            <a:r>
              <a:rPr lang="en-GB"/>
              <a:t>H2 Title</a:t>
            </a:r>
          </a:p>
        </p:txBody>
      </p:sp>
      <p:sp>
        <p:nvSpPr>
          <p:cNvPr id="3" name="TextBox 2">
            <a:extLst>
              <a:ext uri="{FF2B5EF4-FFF2-40B4-BE49-F238E27FC236}">
                <a16:creationId xmlns:a16="http://schemas.microsoft.com/office/drawing/2014/main" id="{A2FCEAD7-85A5-CB1D-E467-F24E66416E2C}"/>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5" name="TextBox 4">
            <a:extLst>
              <a:ext uri="{FF2B5EF4-FFF2-40B4-BE49-F238E27FC236}">
                <a16:creationId xmlns:a16="http://schemas.microsoft.com/office/drawing/2014/main" id="{9C08A020-2A3F-89FF-DF87-2F7E54E9BF75}"/>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773977785"/>
      </p:ext>
    </p:extLst>
  </p:cSld>
  <p:clrMapOvr>
    <a:masterClrMapping/>
  </p:clrMapOvr>
  <p:extLst>
    <p:ext uri="{DCECCB84-F9BA-43D5-87BE-67443E8EF086}">
      <p15:sldGuideLst xmlns:p15="http://schemas.microsoft.com/office/powerpoint/2012/main"/>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Agenda_A">
    <p:spTree>
      <p:nvGrpSpPr>
        <p:cNvPr id="1" name=""/>
        <p:cNvGrpSpPr/>
        <p:nvPr/>
      </p:nvGrpSpPr>
      <p:grpSpPr>
        <a:xfrm>
          <a:off x="0" y="0"/>
          <a:ext cx="0" cy="0"/>
          <a:chOff x="0" y="0"/>
          <a:chExt cx="0" cy="0"/>
        </a:xfrm>
      </p:grpSpPr>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3" name="Subtitle 2" descr="H5 List item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440488" y="815579"/>
            <a:ext cx="4792662" cy="261610"/>
          </a:xfrm>
          <a:prstGeom prst="rect">
            <a:avLst/>
          </a:prstGeom>
        </p:spPr>
        <p:txBody>
          <a:bodyPr wrap="square" lIns="0" tIns="0" rIns="0" bIns="0">
            <a:spAutoFit/>
          </a:bodyPr>
          <a:lstStyle>
            <a:lvl1pPr marL="252000" indent="-252000" algn="l">
              <a:lnSpc>
                <a:spcPct val="100000"/>
              </a:lnSpc>
              <a:buFont typeface="Arial" panose="020B0604020202020204" pitchFamily="34" charset="0"/>
              <a:buChar char="•"/>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list item</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6440488" y="146998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6440488" y="2124389"/>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6440488" y="277879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4" name="Text Placeholder 8" descr="H5 List item placeholder">
            <a:extLst>
              <a:ext uri="{FF2B5EF4-FFF2-40B4-BE49-F238E27FC236}">
                <a16:creationId xmlns:a16="http://schemas.microsoft.com/office/drawing/2014/main" id="{DBD77C01-E5A7-0417-D965-52E6B9EE5EE0}"/>
              </a:ext>
            </a:extLst>
          </p:cNvPr>
          <p:cNvSpPr>
            <a:spLocks noGrp="1"/>
          </p:cNvSpPr>
          <p:nvPr>
            <p:ph type="body" sz="quarter" idx="18" hasCustomPrompt="1"/>
          </p:nvPr>
        </p:nvSpPr>
        <p:spPr>
          <a:xfrm>
            <a:off x="6440488" y="3433199"/>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8" descr="H5 List item placeholder">
            <a:extLst>
              <a:ext uri="{FF2B5EF4-FFF2-40B4-BE49-F238E27FC236}">
                <a16:creationId xmlns:a16="http://schemas.microsoft.com/office/drawing/2014/main" id="{2456DF3A-832D-4E63-678E-E6AA3EFF9C93}"/>
              </a:ext>
            </a:extLst>
          </p:cNvPr>
          <p:cNvSpPr>
            <a:spLocks noGrp="1"/>
          </p:cNvSpPr>
          <p:nvPr>
            <p:ph type="body" sz="quarter" idx="17" hasCustomPrompt="1"/>
          </p:nvPr>
        </p:nvSpPr>
        <p:spPr>
          <a:xfrm>
            <a:off x="6440488" y="408760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8" name="Text Placeholder 8" descr="H5 List item placeholder">
            <a:extLst>
              <a:ext uri="{FF2B5EF4-FFF2-40B4-BE49-F238E27FC236}">
                <a16:creationId xmlns:a16="http://schemas.microsoft.com/office/drawing/2014/main" id="{84B510AD-57A0-E562-F080-54771B0B897C}"/>
              </a:ext>
            </a:extLst>
          </p:cNvPr>
          <p:cNvSpPr>
            <a:spLocks noGrp="1"/>
          </p:cNvSpPr>
          <p:nvPr>
            <p:ph type="body" sz="quarter" idx="16" hasCustomPrompt="1"/>
          </p:nvPr>
        </p:nvSpPr>
        <p:spPr>
          <a:xfrm>
            <a:off x="6440488" y="4742009"/>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7" name="Text Placeholder 8" descr="H5 List item placeholder">
            <a:extLst>
              <a:ext uri="{FF2B5EF4-FFF2-40B4-BE49-F238E27FC236}">
                <a16:creationId xmlns:a16="http://schemas.microsoft.com/office/drawing/2014/main" id="{6D77F2F0-8A6D-E743-A784-8B69B33DBA2F}"/>
              </a:ext>
            </a:extLst>
          </p:cNvPr>
          <p:cNvSpPr>
            <a:spLocks noGrp="1"/>
          </p:cNvSpPr>
          <p:nvPr>
            <p:ph type="body" sz="quarter" idx="15" hasCustomPrompt="1"/>
          </p:nvPr>
        </p:nvSpPr>
        <p:spPr>
          <a:xfrm>
            <a:off x="6440488" y="5396411"/>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4" name="Footer Placeholder 3" descr="CONFIDENTIAL tag">
            <a:extLst>
              <a:ext uri="{FF2B5EF4-FFF2-40B4-BE49-F238E27FC236}">
                <a16:creationId xmlns:a16="http://schemas.microsoft.com/office/drawing/2014/main" id="{CA50E7DF-5F98-7EF6-4B44-D080DA741E1D}"/>
              </a:ext>
            </a:extLst>
          </p:cNvPr>
          <p:cNvSpPr>
            <a:spLocks noGrp="1"/>
          </p:cNvSpPr>
          <p:nvPr>
            <p:ph type="ftr" sz="quarter" idx="14"/>
          </p:nvPr>
        </p:nvSpPr>
        <p:spPr/>
        <p:txBody>
          <a:bodyPr/>
          <a:lstStyle/>
          <a:p>
            <a:r>
              <a:rPr lang="en-GB"/>
              <a:t> </a:t>
            </a:r>
          </a:p>
        </p:txBody>
      </p:sp>
      <p:sp>
        <p:nvSpPr>
          <p:cNvPr id="5" name="TextBox 4">
            <a:extLst>
              <a:ext uri="{FF2B5EF4-FFF2-40B4-BE49-F238E27FC236}">
                <a16:creationId xmlns:a16="http://schemas.microsoft.com/office/drawing/2014/main" id="{E26EA583-301E-E234-94CC-DB4D76D4C760}"/>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Agenda’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2740748327"/>
      </p:ext>
    </p:extLst>
  </p:cSld>
  <p:clrMapOvr>
    <a:masterClrMapping/>
  </p:clrMapOvr>
  <p:extLst>
    <p:ext uri="{DCECCB84-F9BA-43D5-87BE-67443E8EF086}">
      <p15:sldGuideLst xmlns:p15="http://schemas.microsoft.com/office/powerpoint/2012/main"/>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Agenda_B">
    <p:spTree>
      <p:nvGrpSpPr>
        <p:cNvPr id="1" name=""/>
        <p:cNvGrpSpPr/>
        <p:nvPr/>
      </p:nvGrpSpPr>
      <p:grpSpPr>
        <a:xfrm>
          <a:off x="0" y="0"/>
          <a:ext cx="0" cy="0"/>
          <a:chOff x="0" y="0"/>
          <a:chExt cx="0" cy="0"/>
        </a:xfrm>
      </p:grpSpPr>
      <p:sp>
        <p:nvSpPr>
          <p:cNvPr id="15" name="Picture Placeholder 7" descr="Image placeholder">
            <a:extLst>
              <a:ext uri="{FF2B5EF4-FFF2-40B4-BE49-F238E27FC236}">
                <a16:creationId xmlns:a16="http://schemas.microsoft.com/office/drawing/2014/main" id="{108DE139-A4D2-96FB-DEEA-E0C226F4E705}"/>
              </a:ext>
            </a:extLst>
          </p:cNvPr>
          <p:cNvSpPr>
            <a:spLocks noGrp="1"/>
          </p:cNvSpPr>
          <p:nvPr>
            <p:ph type="pic" sz="quarter" idx="10" hasCustomPrompt="1"/>
          </p:nvPr>
        </p:nvSpPr>
        <p:spPr>
          <a:xfrm>
            <a:off x="342900" y="0"/>
            <a:ext cx="11849100" cy="6858000"/>
          </a:xfrm>
          <a:prstGeom prst="rect">
            <a:avLst/>
          </a:prstGeom>
        </p:spPr>
        <p:txBody>
          <a:bodyPr/>
          <a:lstStyle>
            <a:lvl1pPr marL="0" indent="0" algn="ctr">
              <a:buNone/>
              <a:defRPr sz="1400" b="0" i="0">
                <a:latin typeface="Arial" panose="020B0604020202020204" pitchFamily="34" charset="0"/>
                <a:cs typeface="Arial" panose="020B0604020202020204" pitchFamily="34" charset="0"/>
              </a:defRPr>
            </a:lvl1pPr>
          </a:lstStyle>
          <a:p>
            <a:r>
              <a:rPr lang="en-GB" sz="1400" b="0" i="0">
                <a:latin typeface="FS Me" panose="02000506040000020004" pitchFamily="2" charset="77"/>
              </a:rPr>
              <a:t> </a:t>
            </a:r>
            <a:endParaRPr lang="en-GB"/>
          </a:p>
        </p:txBody>
      </p:sp>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3" name="Subtitle 2" descr="H5 List item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440488" y="815579"/>
            <a:ext cx="4792662" cy="265457"/>
          </a:xfrm>
          <a:prstGeom prst="rect">
            <a:avLst/>
          </a:prstGeom>
        </p:spPr>
        <p:txBody>
          <a:bodyPr wrap="square" lIns="0" tIns="0" rIns="0" bIns="0">
            <a:spAutoFit/>
          </a:bodyPr>
          <a:lstStyle>
            <a:lvl1pPr marL="252000" indent="-252000" algn="l">
              <a:lnSpc>
                <a:spcPct val="100000"/>
              </a:lnSpc>
              <a:buFont typeface="Arial" panose="020B0604020202020204" pitchFamily="34" charset="0"/>
              <a:buChar char="•"/>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list item</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6440488" y="1472182"/>
            <a:ext cx="4792662" cy="265457"/>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6440488" y="2128785"/>
            <a:ext cx="4792662" cy="265457"/>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6440488" y="2785388"/>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8" name="Text Placeholder 8" descr="H5 List item placeholder">
            <a:extLst>
              <a:ext uri="{FF2B5EF4-FFF2-40B4-BE49-F238E27FC236}">
                <a16:creationId xmlns:a16="http://schemas.microsoft.com/office/drawing/2014/main" id="{7BF47030-5A18-6C23-B10E-E6573037EDC6}"/>
              </a:ext>
            </a:extLst>
          </p:cNvPr>
          <p:cNvSpPr>
            <a:spLocks noGrp="1"/>
          </p:cNvSpPr>
          <p:nvPr>
            <p:ph type="body" sz="quarter" idx="16" hasCustomPrompt="1"/>
          </p:nvPr>
        </p:nvSpPr>
        <p:spPr>
          <a:xfrm>
            <a:off x="6440488" y="3438144"/>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8" descr="H5 List item placeholder">
            <a:extLst>
              <a:ext uri="{FF2B5EF4-FFF2-40B4-BE49-F238E27FC236}">
                <a16:creationId xmlns:a16="http://schemas.microsoft.com/office/drawing/2014/main" id="{82AA939E-E8B1-67C2-6FF3-A5A34EC6E33B}"/>
              </a:ext>
            </a:extLst>
          </p:cNvPr>
          <p:cNvSpPr>
            <a:spLocks noGrp="1"/>
          </p:cNvSpPr>
          <p:nvPr>
            <p:ph type="body" sz="quarter" idx="17" hasCustomPrompt="1"/>
          </p:nvPr>
        </p:nvSpPr>
        <p:spPr>
          <a:xfrm>
            <a:off x="6440488" y="4090900"/>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13" name="Text Placeholder 8" descr="H5 List item placeholder">
            <a:extLst>
              <a:ext uri="{FF2B5EF4-FFF2-40B4-BE49-F238E27FC236}">
                <a16:creationId xmlns:a16="http://schemas.microsoft.com/office/drawing/2014/main" id="{B97FBB3B-A7A3-08EA-97A2-26FF56244A3A}"/>
              </a:ext>
            </a:extLst>
          </p:cNvPr>
          <p:cNvSpPr>
            <a:spLocks noGrp="1"/>
          </p:cNvSpPr>
          <p:nvPr>
            <p:ph type="body" sz="quarter" idx="18" hasCustomPrompt="1"/>
          </p:nvPr>
        </p:nvSpPr>
        <p:spPr>
          <a:xfrm>
            <a:off x="6440488" y="4743656"/>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6" name="Text Placeholder 8" descr="H5 List item placeholder">
            <a:extLst>
              <a:ext uri="{FF2B5EF4-FFF2-40B4-BE49-F238E27FC236}">
                <a16:creationId xmlns:a16="http://schemas.microsoft.com/office/drawing/2014/main" id="{5D3F4DDD-931C-8607-B7EB-16FC83296EBE}"/>
              </a:ext>
            </a:extLst>
          </p:cNvPr>
          <p:cNvSpPr>
            <a:spLocks noGrp="1"/>
          </p:cNvSpPr>
          <p:nvPr>
            <p:ph type="body" sz="quarter" idx="15" hasCustomPrompt="1"/>
          </p:nvPr>
        </p:nvSpPr>
        <p:spPr>
          <a:xfrm>
            <a:off x="6440400" y="5396411"/>
            <a:ext cx="4792662" cy="261610"/>
          </a:xfrm>
          <a:prstGeom prst="rect">
            <a:avLst/>
          </a:prstGeom>
        </p:spPr>
        <p:txBody>
          <a:bodyPr wrap="square" lIns="0" tIns="0" rIns="0" bIns="0">
            <a:spAutoFit/>
          </a:bodyPr>
          <a:lstStyle>
            <a:lvl1pPr marL="252000" indent="-252000">
              <a:lnSpc>
                <a:spcPct val="100000"/>
              </a:lnSpc>
              <a:spcBef>
                <a:spcPts val="0"/>
              </a:spcBef>
              <a:defRPr sz="1700" b="1" i="0">
                <a:latin typeface="Arial" panose="020B0604020202020204" pitchFamily="34" charset="0"/>
                <a:cs typeface="Arial" panose="020B0604020202020204" pitchFamily="34" charset="0"/>
              </a:defRPr>
            </a:lvl1pPr>
          </a:lstStyle>
          <a:p>
            <a:pPr lvl="0"/>
            <a:r>
              <a:rPr lang="en-GB"/>
              <a:t>H5 list item</a:t>
            </a:r>
          </a:p>
        </p:txBody>
      </p:sp>
      <p:sp>
        <p:nvSpPr>
          <p:cNvPr id="5" name="Footer Placeholder 4" descr="CONFIDENTIAL tag">
            <a:extLst>
              <a:ext uri="{FF2B5EF4-FFF2-40B4-BE49-F238E27FC236}">
                <a16:creationId xmlns:a16="http://schemas.microsoft.com/office/drawing/2014/main" id="{01123FD6-0565-A887-9466-1900DEC020B4}"/>
              </a:ext>
            </a:extLst>
          </p:cNvPr>
          <p:cNvSpPr>
            <a:spLocks noGrp="1"/>
          </p:cNvSpPr>
          <p:nvPr>
            <p:ph type="ftr" sz="quarter" idx="14"/>
          </p:nvPr>
        </p:nvSpPr>
        <p:spPr/>
        <p:txBody>
          <a:bodyPr/>
          <a:lstStyle/>
          <a:p>
            <a:r>
              <a:rPr lang="en-GB"/>
              <a:t> </a:t>
            </a:r>
          </a:p>
        </p:txBody>
      </p:sp>
      <p:sp>
        <p:nvSpPr>
          <p:cNvPr id="4" name="TextBox 3">
            <a:extLst>
              <a:ext uri="{FF2B5EF4-FFF2-40B4-BE49-F238E27FC236}">
                <a16:creationId xmlns:a16="http://schemas.microsoft.com/office/drawing/2014/main" id="{8516A133-6923-FE77-81E8-0C9EB894CBFB}"/>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7" name="TextBox 6">
            <a:extLst>
              <a:ext uri="{FF2B5EF4-FFF2-40B4-BE49-F238E27FC236}">
                <a16:creationId xmlns:a16="http://schemas.microsoft.com/office/drawing/2014/main" id="{26ADDE81-40EC-3D8C-3695-434689661287}"/>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Agenda’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439216342"/>
      </p:ext>
    </p:extLst>
  </p:cSld>
  <p:clrMapOvr>
    <a:masterClrMapping/>
  </p:clrMapOvr>
  <p:extLst>
    <p:ext uri="{DCECCB84-F9BA-43D5-87BE-67443E8EF086}">
      <p15:sldGuideLst xmlns:p15="http://schemas.microsoft.com/office/powerpoint/2012/main"/>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Agenda_C">
    <p:spTree>
      <p:nvGrpSpPr>
        <p:cNvPr id="1" name=""/>
        <p:cNvGrpSpPr/>
        <p:nvPr/>
      </p:nvGrpSpPr>
      <p:grpSpPr>
        <a:xfrm>
          <a:off x="0" y="0"/>
          <a:ext cx="0" cy="0"/>
          <a:chOff x="0" y="0"/>
          <a:chExt cx="0" cy="0"/>
        </a:xfrm>
      </p:grpSpPr>
      <p:sp>
        <p:nvSpPr>
          <p:cNvPr id="2" name="Title 1" descr="H2 Agenda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9" y="685800"/>
            <a:ext cx="4800600" cy="664797"/>
          </a:xfrm>
          <a:prstGeom prst="rect">
            <a:avLst/>
          </a:prstGeom>
        </p:spPr>
        <p:txBody>
          <a:bodyPr wrap="square" lIns="0" tIns="0" rIns="0" bIns="0" anchor="t" anchorCtr="0">
            <a:spAutoFit/>
          </a:bodyPr>
          <a:lstStyle>
            <a:lvl1pPr algn="l">
              <a:lnSpc>
                <a:spcPct val="90000"/>
              </a:lnSpc>
              <a:defRPr sz="4800" b="1" i="0">
                <a:latin typeface="Arial" panose="020B0604020202020204" pitchFamily="34" charset="0"/>
                <a:cs typeface="Arial" panose="020B0604020202020204" pitchFamily="34" charset="0"/>
              </a:defRPr>
            </a:lvl1pPr>
          </a:lstStyle>
          <a:p>
            <a:r>
              <a:rPr lang="en-GB"/>
              <a:t>H2 Agenda</a:t>
            </a:r>
          </a:p>
        </p:txBody>
      </p:sp>
      <p:sp>
        <p:nvSpPr>
          <p:cNvPr id="60" name="Text Placeholder 59">
            <a:extLst>
              <a:ext uri="{FF2B5EF4-FFF2-40B4-BE49-F238E27FC236}">
                <a16:creationId xmlns:a16="http://schemas.microsoft.com/office/drawing/2014/main" id="{BA263877-9734-FEE4-C99A-7B65A2C82BEC}"/>
              </a:ext>
              <a:ext uri="{C183D7F6-B498-43B3-948B-1728B52AA6E4}">
                <adec:decorative xmlns:adec="http://schemas.microsoft.com/office/drawing/2017/decorative" val="1"/>
              </a:ext>
            </a:extLst>
          </p:cNvPr>
          <p:cNvSpPr>
            <a:spLocks noGrp="1" noChangeAspect="1"/>
          </p:cNvSpPr>
          <p:nvPr>
            <p:ph type="body" sz="quarter" idx="22" hasCustomPrompt="1"/>
          </p:nvPr>
        </p:nvSpPr>
        <p:spPr>
          <a:xfrm>
            <a:off x="6468567" y="136046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58" name="Picture Placeholder 5" descr="Icon placeholder">
            <a:extLst>
              <a:ext uri="{FF2B5EF4-FFF2-40B4-BE49-F238E27FC236}">
                <a16:creationId xmlns:a16="http://schemas.microsoft.com/office/drawing/2014/main" id="{835F36FE-1F46-A281-96AC-0D376621FA92}"/>
              </a:ext>
            </a:extLst>
          </p:cNvPr>
          <p:cNvSpPr>
            <a:spLocks noGrp="1" noChangeAspect="1"/>
          </p:cNvSpPr>
          <p:nvPr>
            <p:ph type="pic" sz="quarter" idx="21" hasCustomPrompt="1"/>
          </p:nvPr>
        </p:nvSpPr>
        <p:spPr>
          <a:xfrm>
            <a:off x="6535194" y="1426142"/>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6" name="Text Placeholder 8" descr="H5 List item placeholder">
            <a:extLst>
              <a:ext uri="{FF2B5EF4-FFF2-40B4-BE49-F238E27FC236}">
                <a16:creationId xmlns:a16="http://schemas.microsoft.com/office/drawing/2014/main" id="{E40A8051-CDDA-18F5-41B9-F038DD744E81}"/>
              </a:ext>
            </a:extLst>
          </p:cNvPr>
          <p:cNvSpPr>
            <a:spLocks noGrp="1"/>
          </p:cNvSpPr>
          <p:nvPr>
            <p:ph type="body" sz="quarter" idx="20" hasCustomPrompt="1"/>
          </p:nvPr>
        </p:nvSpPr>
        <p:spPr>
          <a:xfrm>
            <a:off x="7399337" y="1513585"/>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62" name="Text Placeholder 59">
            <a:extLst>
              <a:ext uri="{FF2B5EF4-FFF2-40B4-BE49-F238E27FC236}">
                <a16:creationId xmlns:a16="http://schemas.microsoft.com/office/drawing/2014/main" id="{A56834F7-8AC6-3D07-256D-E366570E7242}"/>
              </a:ext>
              <a:ext uri="{C183D7F6-B498-43B3-948B-1728B52AA6E4}">
                <adec:decorative xmlns:adec="http://schemas.microsoft.com/office/drawing/2017/decorative" val="1"/>
              </a:ext>
            </a:extLst>
          </p:cNvPr>
          <p:cNvSpPr>
            <a:spLocks noGrp="1" noChangeAspect="1"/>
          </p:cNvSpPr>
          <p:nvPr>
            <p:ph type="body" sz="quarter" idx="23" hasCustomPrompt="1"/>
          </p:nvPr>
        </p:nvSpPr>
        <p:spPr>
          <a:xfrm>
            <a:off x="6468567" y="2186832"/>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55" name="Picture Placeholder 5" descr="Icon placeholder">
            <a:extLst>
              <a:ext uri="{FF2B5EF4-FFF2-40B4-BE49-F238E27FC236}">
                <a16:creationId xmlns:a16="http://schemas.microsoft.com/office/drawing/2014/main" id="{AE22ED22-0253-F4C8-3E30-F432A99C96DD}"/>
              </a:ext>
            </a:extLst>
          </p:cNvPr>
          <p:cNvSpPr>
            <a:spLocks noGrp="1" noChangeAspect="1"/>
          </p:cNvSpPr>
          <p:nvPr>
            <p:ph type="pic" sz="quarter" idx="19" hasCustomPrompt="1"/>
          </p:nvPr>
        </p:nvSpPr>
        <p:spPr>
          <a:xfrm>
            <a:off x="6535194" y="2253459"/>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3" name="Text Placeholder 8" descr="H5 List item placeholder">
            <a:extLst>
              <a:ext uri="{FF2B5EF4-FFF2-40B4-BE49-F238E27FC236}">
                <a16:creationId xmlns:a16="http://schemas.microsoft.com/office/drawing/2014/main" id="{8E4E4E02-19F2-AC58-397E-8A1B3A96F410}"/>
              </a:ext>
            </a:extLst>
          </p:cNvPr>
          <p:cNvSpPr>
            <a:spLocks noGrp="1"/>
          </p:cNvSpPr>
          <p:nvPr>
            <p:ph type="body" sz="quarter" idx="18" hasCustomPrompt="1"/>
          </p:nvPr>
        </p:nvSpPr>
        <p:spPr>
          <a:xfrm>
            <a:off x="7399337" y="2338979"/>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65" name="Text Placeholder 59">
            <a:extLst>
              <a:ext uri="{FF2B5EF4-FFF2-40B4-BE49-F238E27FC236}">
                <a16:creationId xmlns:a16="http://schemas.microsoft.com/office/drawing/2014/main" id="{339211CF-9146-8133-1F7D-A791A9D9F589}"/>
              </a:ext>
              <a:ext uri="{C183D7F6-B498-43B3-948B-1728B52AA6E4}">
                <adec:decorative xmlns:adec="http://schemas.microsoft.com/office/drawing/2017/decorative" val="1"/>
              </a:ext>
            </a:extLst>
          </p:cNvPr>
          <p:cNvSpPr>
            <a:spLocks noGrp="1" noChangeAspect="1"/>
          </p:cNvSpPr>
          <p:nvPr>
            <p:ph type="body" sz="quarter" idx="24" hasCustomPrompt="1"/>
          </p:nvPr>
        </p:nvSpPr>
        <p:spPr>
          <a:xfrm>
            <a:off x="6468567" y="301852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6" name="Picture Placeholder 5" descr="Icon placeholder">
            <a:extLst>
              <a:ext uri="{FF2B5EF4-FFF2-40B4-BE49-F238E27FC236}">
                <a16:creationId xmlns:a16="http://schemas.microsoft.com/office/drawing/2014/main" id="{76FA499E-E44A-ABBC-B806-FDED7F639226}"/>
              </a:ext>
            </a:extLst>
          </p:cNvPr>
          <p:cNvSpPr>
            <a:spLocks noGrp="1" noChangeAspect="1"/>
          </p:cNvSpPr>
          <p:nvPr>
            <p:ph type="pic" sz="quarter" idx="10" hasCustomPrompt="1"/>
          </p:nvPr>
        </p:nvSpPr>
        <p:spPr>
          <a:xfrm>
            <a:off x="6535194" y="3085153"/>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3" name="Text Placeholder 8" descr="H5 List item placeholder">
            <a:extLst>
              <a:ext uri="{FF2B5EF4-FFF2-40B4-BE49-F238E27FC236}">
                <a16:creationId xmlns:a16="http://schemas.microsoft.com/office/drawing/2014/main" id="{5F7744CD-DABA-119E-C099-12C4461E51E0}"/>
              </a:ext>
            </a:extLst>
          </p:cNvPr>
          <p:cNvSpPr>
            <a:spLocks noGrp="1"/>
          </p:cNvSpPr>
          <p:nvPr>
            <p:ph type="body" sz="quarter" idx="28" hasCustomPrompt="1"/>
          </p:nvPr>
        </p:nvSpPr>
        <p:spPr>
          <a:xfrm>
            <a:off x="7399337" y="3170673"/>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1" name="Text Placeholder 59">
            <a:extLst>
              <a:ext uri="{FF2B5EF4-FFF2-40B4-BE49-F238E27FC236}">
                <a16:creationId xmlns:a16="http://schemas.microsoft.com/office/drawing/2014/main" id="{9148A255-BB4E-2CAD-E6FE-EB2E38957F88}"/>
              </a:ext>
              <a:ext uri="{C183D7F6-B498-43B3-948B-1728B52AA6E4}">
                <adec:decorative xmlns:adec="http://schemas.microsoft.com/office/drawing/2017/decorative" val="1"/>
              </a:ext>
            </a:extLst>
          </p:cNvPr>
          <p:cNvSpPr>
            <a:spLocks noGrp="1" noChangeAspect="1"/>
          </p:cNvSpPr>
          <p:nvPr>
            <p:ph type="body" sz="quarter" idx="25" hasCustomPrompt="1"/>
          </p:nvPr>
        </p:nvSpPr>
        <p:spPr>
          <a:xfrm>
            <a:off x="6468567" y="384219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4" name="Picture Placeholder 5" descr="Icon placeholder">
            <a:extLst>
              <a:ext uri="{FF2B5EF4-FFF2-40B4-BE49-F238E27FC236}">
                <a16:creationId xmlns:a16="http://schemas.microsoft.com/office/drawing/2014/main" id="{50815043-26DE-9CC3-5D56-BDFD0D725357}"/>
              </a:ext>
            </a:extLst>
          </p:cNvPr>
          <p:cNvSpPr>
            <a:spLocks noGrp="1" noChangeAspect="1"/>
          </p:cNvSpPr>
          <p:nvPr>
            <p:ph type="pic" sz="quarter" idx="14" hasCustomPrompt="1"/>
          </p:nvPr>
        </p:nvSpPr>
        <p:spPr>
          <a:xfrm>
            <a:off x="6535194" y="3908825"/>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9" name="Text Placeholder 8" descr="H5 List item placeholder">
            <a:extLst>
              <a:ext uri="{FF2B5EF4-FFF2-40B4-BE49-F238E27FC236}">
                <a16:creationId xmlns:a16="http://schemas.microsoft.com/office/drawing/2014/main" id="{D4A2B356-BCD0-1082-BE4C-3D142BCD7EE3}"/>
              </a:ext>
            </a:extLst>
          </p:cNvPr>
          <p:cNvSpPr>
            <a:spLocks noGrp="1"/>
          </p:cNvSpPr>
          <p:nvPr>
            <p:ph type="body" sz="quarter" idx="11" hasCustomPrompt="1"/>
          </p:nvPr>
        </p:nvSpPr>
        <p:spPr>
          <a:xfrm>
            <a:off x="7399337" y="3994345"/>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5" name="Text Placeholder 59">
            <a:extLst>
              <a:ext uri="{FF2B5EF4-FFF2-40B4-BE49-F238E27FC236}">
                <a16:creationId xmlns:a16="http://schemas.microsoft.com/office/drawing/2014/main" id="{F899BDDD-FA34-4BD5-83B8-723B0E22ED65}"/>
              </a:ext>
              <a:ext uri="{C183D7F6-B498-43B3-948B-1728B52AA6E4}">
                <adec:decorative xmlns:adec="http://schemas.microsoft.com/office/drawing/2017/decorative" val="1"/>
              </a:ext>
            </a:extLst>
          </p:cNvPr>
          <p:cNvSpPr>
            <a:spLocks noGrp="1" noChangeAspect="1"/>
          </p:cNvSpPr>
          <p:nvPr>
            <p:ph type="body" sz="quarter" idx="26" hasCustomPrompt="1"/>
          </p:nvPr>
        </p:nvSpPr>
        <p:spPr>
          <a:xfrm>
            <a:off x="6468567" y="4669516"/>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8" name="Picture Placeholder 5" descr="Icon placeholder">
            <a:extLst>
              <a:ext uri="{FF2B5EF4-FFF2-40B4-BE49-F238E27FC236}">
                <a16:creationId xmlns:a16="http://schemas.microsoft.com/office/drawing/2014/main" id="{014F2604-6C6C-9F95-0CAB-61B5E96DDDF8}"/>
              </a:ext>
            </a:extLst>
          </p:cNvPr>
          <p:cNvSpPr>
            <a:spLocks noGrp="1" noChangeAspect="1"/>
          </p:cNvSpPr>
          <p:nvPr>
            <p:ph type="pic" sz="quarter" idx="15" hasCustomPrompt="1"/>
          </p:nvPr>
        </p:nvSpPr>
        <p:spPr>
          <a:xfrm>
            <a:off x="6535194" y="4736143"/>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0" name="Text Placeholder 8" descr="H5 List item placeholder">
            <a:extLst>
              <a:ext uri="{FF2B5EF4-FFF2-40B4-BE49-F238E27FC236}">
                <a16:creationId xmlns:a16="http://schemas.microsoft.com/office/drawing/2014/main" id="{2CF2EA19-C604-AC51-64B2-7E880DE125F4}"/>
              </a:ext>
            </a:extLst>
          </p:cNvPr>
          <p:cNvSpPr>
            <a:spLocks noGrp="1"/>
          </p:cNvSpPr>
          <p:nvPr>
            <p:ph type="body" sz="quarter" idx="12" hasCustomPrompt="1"/>
          </p:nvPr>
        </p:nvSpPr>
        <p:spPr>
          <a:xfrm>
            <a:off x="7399337" y="4823586"/>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16" name="Text Placeholder 59">
            <a:extLst>
              <a:ext uri="{FF2B5EF4-FFF2-40B4-BE49-F238E27FC236}">
                <a16:creationId xmlns:a16="http://schemas.microsoft.com/office/drawing/2014/main" id="{371F0CD2-4712-EB80-A7F7-8A574A1FDE01}"/>
              </a:ext>
              <a:ext uri="{C183D7F6-B498-43B3-948B-1728B52AA6E4}">
                <adec:decorative xmlns:adec="http://schemas.microsoft.com/office/drawing/2017/decorative" val="1"/>
              </a:ext>
            </a:extLst>
          </p:cNvPr>
          <p:cNvSpPr>
            <a:spLocks noGrp="1" noChangeAspect="1"/>
          </p:cNvSpPr>
          <p:nvPr>
            <p:ph type="body" sz="quarter" idx="27" hasCustomPrompt="1"/>
          </p:nvPr>
        </p:nvSpPr>
        <p:spPr>
          <a:xfrm>
            <a:off x="6468567" y="5496833"/>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14" name="Picture Placeholder 5" descr="Icon placeholder">
            <a:extLst>
              <a:ext uri="{FF2B5EF4-FFF2-40B4-BE49-F238E27FC236}">
                <a16:creationId xmlns:a16="http://schemas.microsoft.com/office/drawing/2014/main" id="{9A029191-4133-B628-1648-71128B750B0C}"/>
              </a:ext>
            </a:extLst>
          </p:cNvPr>
          <p:cNvSpPr>
            <a:spLocks noGrp="1" noChangeAspect="1"/>
          </p:cNvSpPr>
          <p:nvPr>
            <p:ph type="pic" sz="quarter" idx="16" hasCustomPrompt="1"/>
          </p:nvPr>
        </p:nvSpPr>
        <p:spPr>
          <a:xfrm>
            <a:off x="6535194" y="5563460"/>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2" name="Text Placeholder 8" descr="H5 List item placeholder">
            <a:extLst>
              <a:ext uri="{FF2B5EF4-FFF2-40B4-BE49-F238E27FC236}">
                <a16:creationId xmlns:a16="http://schemas.microsoft.com/office/drawing/2014/main" id="{25F709A6-42DB-F01E-54FF-66387174207B}"/>
              </a:ext>
            </a:extLst>
          </p:cNvPr>
          <p:cNvSpPr>
            <a:spLocks noGrp="1"/>
          </p:cNvSpPr>
          <p:nvPr>
            <p:ph type="body" sz="quarter" idx="13" hasCustomPrompt="1"/>
          </p:nvPr>
        </p:nvSpPr>
        <p:spPr>
          <a:xfrm>
            <a:off x="7399337" y="5648980"/>
            <a:ext cx="4446587" cy="261610"/>
          </a:xfrm>
          <a:prstGeom prst="rect">
            <a:avLst/>
          </a:prstGeom>
        </p:spPr>
        <p:txBody>
          <a:bodyPr wrap="square" lIns="0" tIns="0" rIns="0" bIns="0">
            <a:spAutoFit/>
          </a:bodyPr>
          <a:lstStyle>
            <a:lvl1pPr marL="0" indent="0">
              <a:lnSpc>
                <a:spcPct val="100000"/>
              </a:lnSpc>
              <a:spcBef>
                <a:spcPts val="0"/>
              </a:spcBef>
              <a:buNone/>
              <a:defRPr sz="1700" b="1" i="0">
                <a:latin typeface="Arial" panose="020B0604020202020204" pitchFamily="34" charset="0"/>
                <a:cs typeface="Arial" panose="020B0604020202020204" pitchFamily="34" charset="0"/>
              </a:defRPr>
            </a:lvl1pPr>
          </a:lstStyle>
          <a:p>
            <a:pPr lvl="0"/>
            <a:r>
              <a:rPr lang="en-GB"/>
              <a:t>H5 list item</a:t>
            </a:r>
          </a:p>
        </p:txBody>
      </p:sp>
      <p:sp>
        <p:nvSpPr>
          <p:cNvPr id="7" name="Footer Placeholder 6" descr="CONFIDENTIAL tag">
            <a:extLst>
              <a:ext uri="{FF2B5EF4-FFF2-40B4-BE49-F238E27FC236}">
                <a16:creationId xmlns:a16="http://schemas.microsoft.com/office/drawing/2014/main" id="{6902576F-7A92-FB11-119E-CDC8A63FFDF6}"/>
              </a:ext>
            </a:extLst>
          </p:cNvPr>
          <p:cNvSpPr>
            <a:spLocks noGrp="1"/>
          </p:cNvSpPr>
          <p:nvPr>
            <p:ph type="ftr" sz="quarter" idx="17"/>
          </p:nvPr>
        </p:nvSpPr>
        <p:spPr/>
        <p:txBody>
          <a:bodyPr/>
          <a:lstStyle/>
          <a:p>
            <a:r>
              <a:rPr lang="en-GB"/>
              <a:t> </a:t>
            </a:r>
          </a:p>
        </p:txBody>
      </p:sp>
      <p:sp>
        <p:nvSpPr>
          <p:cNvPr id="5" name="TextBox 4">
            <a:extLst>
              <a:ext uri="{FF2B5EF4-FFF2-40B4-BE49-F238E27FC236}">
                <a16:creationId xmlns:a16="http://schemas.microsoft.com/office/drawing/2014/main" id="{4DF8CB7F-6B3B-CF2E-D0D9-E939DBBE9DFA}"/>
              </a:ext>
            </a:extLst>
          </p:cNvPr>
          <p:cNvSpPr txBox="1"/>
          <p:nvPr userDrawn="1"/>
        </p:nvSpPr>
        <p:spPr>
          <a:xfrm>
            <a:off x="-2323681" y="0"/>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slide has a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green circle for icons. Please only insert icons from the PowerPoint icon library. It can’t be used for any other type of imagery.</a:t>
            </a:r>
          </a:p>
        </p:txBody>
      </p:sp>
      <p:sp>
        <p:nvSpPr>
          <p:cNvPr id="17" name="TextBox 16">
            <a:extLst>
              <a:ext uri="{FF2B5EF4-FFF2-40B4-BE49-F238E27FC236}">
                <a16:creationId xmlns:a16="http://schemas.microsoft.com/office/drawing/2014/main" id="{7F109193-20C6-CEC5-89CB-BAA6E46C5EA4}"/>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‘H2 Agenda’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3167292270"/>
      </p:ext>
    </p:extLst>
  </p:cSld>
  <p:clrMapOvr>
    <a:masterClrMapping/>
  </p:clrMapOvr>
  <p:extLst>
    <p:ext uri="{DCECCB84-F9BA-43D5-87BE-67443E8EF086}">
      <p15:sldGuideLst xmlns:p15="http://schemas.microsoft.com/office/powerpoint/2012/main"/>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Column_A_Yellow">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Picture Placeholder 5" descr="rtvhttvh">
            <a:extLst>
              <a:ext uri="{FF2B5EF4-FFF2-40B4-BE49-F238E27FC236}">
                <a16:creationId xmlns:a16="http://schemas.microsoft.com/office/drawing/2014/main" id="{167BAA3D-0BD0-77ED-983E-F1567497106C}"/>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9D78D88E-9F03-9EE7-3825-D2FA976D9781}"/>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10" name="TextBox 9">
            <a:extLst>
              <a:ext uri="{FF2B5EF4-FFF2-40B4-BE49-F238E27FC236}">
                <a16:creationId xmlns:a16="http://schemas.microsoft.com/office/drawing/2014/main" id="{A25AFD64-E175-6972-7DA7-20B5FCB86834}"/>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4212719117"/>
      </p:ext>
    </p:extLst>
  </p:cSld>
  <p:clrMapOvr>
    <a:masterClrMapping/>
  </p:clrMapOvr>
  <p:extLst>
    <p:ext uri="{DCECCB84-F9BA-43D5-87BE-67443E8EF086}">
      <p15:sldGuideLst xmlns:p15="http://schemas.microsoft.com/office/powerpoint/2012/main"/>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Column_A_Orange">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5" descr="rtvhttvh">
            <a:extLst>
              <a:ext uri="{FF2B5EF4-FFF2-40B4-BE49-F238E27FC236}">
                <a16:creationId xmlns:a16="http://schemas.microsoft.com/office/drawing/2014/main" id="{3E00CB38-5540-3648-72B9-CA7BC0928A95}"/>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1C730718-266D-5A0C-87CB-D11FCEBF59FB}"/>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11" name="TextBox 10">
            <a:extLst>
              <a:ext uri="{FF2B5EF4-FFF2-40B4-BE49-F238E27FC236}">
                <a16:creationId xmlns:a16="http://schemas.microsoft.com/office/drawing/2014/main" id="{FF6580BC-3863-DBDB-6320-CBE6F9C48AF5}"/>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3271559332"/>
      </p:ext>
    </p:extLst>
  </p:cSld>
  <p:clrMapOvr>
    <a:masterClrMapping/>
  </p:clrMapOvr>
  <p:extLst>
    <p:ext uri="{DCECCB84-F9BA-43D5-87BE-67443E8EF086}">
      <p15:sldGuideLst xmlns:p15="http://schemas.microsoft.com/office/powerpoint/2012/main"/>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Column_A_Lilac">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5" descr="rtvhttvh">
            <a:extLst>
              <a:ext uri="{FF2B5EF4-FFF2-40B4-BE49-F238E27FC236}">
                <a16:creationId xmlns:a16="http://schemas.microsoft.com/office/drawing/2014/main" id="{B31CD4D9-EE92-BB38-58B1-BA7DF55BE906}"/>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0C7F1CEB-CFAA-7643-8AB1-A7807376100E}"/>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11" name="TextBox 10">
            <a:extLst>
              <a:ext uri="{FF2B5EF4-FFF2-40B4-BE49-F238E27FC236}">
                <a16:creationId xmlns:a16="http://schemas.microsoft.com/office/drawing/2014/main" id="{85FF576D-8FDC-73E3-DF2B-4E2020F9343B}"/>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769143254"/>
      </p:ext>
    </p:extLst>
  </p:cSld>
  <p:clrMapOvr>
    <a:masterClrMapping/>
  </p:clrMapOvr>
  <p:extLst>
    <p:ext uri="{DCECCB84-F9BA-43D5-87BE-67443E8EF086}">
      <p15:sldGuideLst xmlns:p15="http://schemas.microsoft.com/office/powerpoint/2012/main"/>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Column_A_Red">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5" descr="rtvhttvh">
            <a:extLst>
              <a:ext uri="{FF2B5EF4-FFF2-40B4-BE49-F238E27FC236}">
                <a16:creationId xmlns:a16="http://schemas.microsoft.com/office/drawing/2014/main" id="{B7FD79F3-0F92-E8D4-8822-35977FC16EE3}"/>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653A3EE0-F4EA-3940-C65D-CA9262040774}"/>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11" name="TextBox 10">
            <a:extLst>
              <a:ext uri="{FF2B5EF4-FFF2-40B4-BE49-F238E27FC236}">
                <a16:creationId xmlns:a16="http://schemas.microsoft.com/office/drawing/2014/main" id="{86830976-F033-E38E-5C6D-2DD449D15CD4}"/>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297615228"/>
      </p:ext>
    </p:extLst>
  </p:cSld>
  <p:clrMapOvr>
    <a:masterClrMapping/>
  </p:clrMapOvr>
  <p:extLst>
    <p:ext uri="{DCECCB84-F9BA-43D5-87BE-67443E8EF086}">
      <p15:sldGuideLst xmlns:p15="http://schemas.microsoft.com/office/powerpoint/2012/main"/>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Column_A_Blue">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Oval 7">
            <a:extLst>
              <a:ext uri="{FF2B5EF4-FFF2-40B4-BE49-F238E27FC236}">
                <a16:creationId xmlns:a16="http://schemas.microsoft.com/office/drawing/2014/main" id="{F594BCD6-F81E-D1D4-E202-C5DBF153A09A}"/>
              </a:ext>
            </a:extLst>
          </p:cNvPr>
          <p:cNvSpPr/>
          <p:nvPr userDrawn="1"/>
        </p:nvSpPr>
        <p:spPr>
          <a:xfrm>
            <a:off x="6440488" y="-1038756"/>
            <a:ext cx="8935513" cy="8935513"/>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Picture Placeholder 5" descr="rtvhttvh">
            <a:extLst>
              <a:ext uri="{FF2B5EF4-FFF2-40B4-BE49-F238E27FC236}">
                <a16:creationId xmlns:a16="http://schemas.microsoft.com/office/drawing/2014/main" id="{15110CDA-E78E-A215-DFCE-7E1657414D5D}"/>
              </a:ext>
              <a:ext uri="{C183D7F6-B498-43B3-948B-1728B52AA6E4}">
                <adec:decorative xmlns:adec="http://schemas.microsoft.com/office/drawing/2017/decorative" val="0"/>
              </a:ext>
            </a:extLst>
          </p:cNvPr>
          <p:cNvSpPr>
            <a:spLocks noGrp="1" noChangeAspect="1"/>
          </p:cNvSpPr>
          <p:nvPr>
            <p:ph type="pic" sz="quarter" idx="18" hasCustomPrompt="1"/>
          </p:nvPr>
        </p:nvSpPr>
        <p:spPr>
          <a:xfrm>
            <a:off x="7272772" y="-211044"/>
            <a:ext cx="7272000" cy="7272000"/>
          </a:xfrm>
          <a:prstGeom prst="ellipse">
            <a:avLst/>
          </a:prstGeom>
          <a:solidFill>
            <a:schemeClr val="bg1"/>
          </a:solidFill>
          <a:ln w="609600">
            <a:noFill/>
          </a:ln>
        </p:spPr>
        <p:txBody>
          <a:bodyPr/>
          <a:lstStyle>
            <a:lvl1pPr marL="0" indent="0">
              <a:buNone/>
              <a:defRPr sz="1600"/>
            </a:lvl1pPr>
          </a:lstStyle>
          <a:p>
            <a:r>
              <a:rPr lang="en-GB"/>
              <a:t> </a:t>
            </a:r>
          </a:p>
        </p:txBody>
      </p:sp>
      <p:sp>
        <p:nvSpPr>
          <p:cNvPr id="12" name="Slide Number Placeholder 11" descr="Slide number">
            <a:extLst>
              <a:ext uri="{FF2B5EF4-FFF2-40B4-BE49-F238E27FC236}">
                <a16:creationId xmlns:a16="http://schemas.microsoft.com/office/drawing/2014/main" id="{08A054F9-B96A-58C8-43D7-3E08F724B099}"/>
              </a:ext>
            </a:extLst>
          </p:cNvPr>
          <p:cNvSpPr>
            <a:spLocks noGrp="1"/>
          </p:cNvSpPr>
          <p:nvPr>
            <p:ph type="sldNum" sz="quarter" idx="17"/>
          </p:nvPr>
        </p:nvSpPr>
        <p:spPr/>
        <p:txBody>
          <a:bodyPr/>
          <a:lstStyle/>
          <a:p>
            <a:fld id="{3D3F7771-BA92-784A-B6DD-D9CB8E3BB7BB}" type="slidenum">
              <a:rPr lang="en-GB" smtClean="0"/>
              <a:pPr/>
              <a:t>‹#›</a:t>
            </a:fld>
            <a:endParaRPr lang="en-GB"/>
          </a:p>
        </p:txBody>
      </p:sp>
      <p:sp>
        <p:nvSpPr>
          <p:cNvPr id="7" name="Footer Placeholder 6" descr="CONFIDENTIAL tag">
            <a:extLst>
              <a:ext uri="{FF2B5EF4-FFF2-40B4-BE49-F238E27FC236}">
                <a16:creationId xmlns:a16="http://schemas.microsoft.com/office/drawing/2014/main" id="{11F6AA0B-D6D9-427E-137F-71BF18066DAA}"/>
              </a:ext>
            </a:extLst>
          </p:cNvPr>
          <p:cNvSpPr>
            <a:spLocks noGrp="1"/>
          </p:cNvSpPr>
          <p:nvPr>
            <p:ph type="ftr" sz="quarter" idx="16"/>
          </p:nvPr>
        </p:nvSpPr>
        <p:spPr/>
        <p:txBody>
          <a:bodyPr/>
          <a:lstStyle/>
          <a:p>
            <a:r>
              <a:rPr lang="en-GB"/>
              <a:t> </a:t>
            </a:r>
          </a:p>
        </p:txBody>
      </p:sp>
      <p:sp>
        <p:nvSpPr>
          <p:cNvPr id="4" name="TextBox 3">
            <a:extLst>
              <a:ext uri="{FF2B5EF4-FFF2-40B4-BE49-F238E27FC236}">
                <a16:creationId xmlns:a16="http://schemas.microsoft.com/office/drawing/2014/main" id="{BF66386B-7560-73E8-3B20-F91F88E82C5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9" name="TextBox 8">
            <a:extLst>
              <a:ext uri="{FF2B5EF4-FFF2-40B4-BE49-F238E27FC236}">
                <a16:creationId xmlns:a16="http://schemas.microsoft.com/office/drawing/2014/main" id="{4B821957-9F87-C499-0896-114D98ABE259}"/>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11" name="TextBox 10">
            <a:extLst>
              <a:ext uri="{FF2B5EF4-FFF2-40B4-BE49-F238E27FC236}">
                <a16:creationId xmlns:a16="http://schemas.microsoft.com/office/drawing/2014/main" id="{8B988D0D-B569-95FF-533F-83BE50701D69}"/>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3926597781"/>
      </p:ext>
    </p:extLst>
  </p:cSld>
  <p:clrMapOvr>
    <a:masterClrMapping/>
  </p:clrMapOvr>
  <p:extLst>
    <p:ext uri="{DCECCB84-F9BA-43D5-87BE-67443E8EF086}">
      <p15:sldGuideLst xmlns:p15="http://schemas.microsoft.com/office/powerpoint/2012/main"/>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Column_B">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1868709"/>
            <a:ext cx="11164887" cy="3926246"/>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5" name="Footer Placeholder 4" descr="CONFIDENTIAL tag">
            <a:extLst>
              <a:ext uri="{FF2B5EF4-FFF2-40B4-BE49-F238E27FC236}">
                <a16:creationId xmlns:a16="http://schemas.microsoft.com/office/drawing/2014/main" id="{A925AC43-567D-06A9-D808-E873A48CD5B3}"/>
              </a:ext>
            </a:extLst>
          </p:cNvPr>
          <p:cNvSpPr>
            <a:spLocks noGrp="1"/>
          </p:cNvSpPr>
          <p:nvPr>
            <p:ph type="ftr" sz="quarter" idx="17"/>
          </p:nvPr>
        </p:nvSpPr>
        <p:spPr/>
        <p:txBody>
          <a:bodyPr/>
          <a:lstStyle/>
          <a:p>
            <a:r>
              <a:rPr lang="en-GB"/>
              <a:t> </a:t>
            </a:r>
          </a:p>
        </p:txBody>
      </p:sp>
      <p:sp>
        <p:nvSpPr>
          <p:cNvPr id="8" name="Slide Number Placeholder 7" descr="Slide number">
            <a:extLst>
              <a:ext uri="{FF2B5EF4-FFF2-40B4-BE49-F238E27FC236}">
                <a16:creationId xmlns:a16="http://schemas.microsoft.com/office/drawing/2014/main" id="{B4B06138-7DD5-567C-CC7D-A1028621B6AA}"/>
              </a:ext>
            </a:extLst>
          </p:cNvPr>
          <p:cNvSpPr>
            <a:spLocks noGrp="1"/>
          </p:cNvSpPr>
          <p:nvPr>
            <p:ph type="sldNum" sz="quarter" idx="18"/>
          </p:nvPr>
        </p:nvSpPr>
        <p:spPr/>
        <p:txBody>
          <a:bodyPr/>
          <a:lstStyle/>
          <a:p>
            <a:fld id="{3D3F7771-BA92-784A-B6DD-D9CB8E3BB7BB}" type="slidenum">
              <a:rPr lang="en-GB" smtClean="0"/>
              <a:pPr/>
              <a:t>‹#›</a:t>
            </a:fld>
            <a:endParaRPr lang="en-GB"/>
          </a:p>
        </p:txBody>
      </p:sp>
      <p:sp>
        <p:nvSpPr>
          <p:cNvPr id="3" name="TextBox 2">
            <a:extLst>
              <a:ext uri="{FF2B5EF4-FFF2-40B4-BE49-F238E27FC236}">
                <a16:creationId xmlns:a16="http://schemas.microsoft.com/office/drawing/2014/main" id="{74AFE7E4-60D5-927D-B087-3323A9EE8C2C}"/>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4175247880"/>
      </p:ext>
    </p:extLst>
  </p:cSld>
  <p:clrMapOvr>
    <a:masterClrMapping/>
  </p:clrMapOvr>
  <p:extLst>
    <p:ext uri="{DCECCB84-F9BA-43D5-87BE-67443E8EF086}">
      <p15:sldGuideLst xmlns:p15="http://schemas.microsoft.com/office/powerpoint/2012/main"/>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Column_C">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1868709"/>
            <a:ext cx="5414963" cy="3926246"/>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3" name="Text Placeholder 5" descr="P1 Copy placeholder">
            <a:extLst>
              <a:ext uri="{FF2B5EF4-FFF2-40B4-BE49-F238E27FC236}">
                <a16:creationId xmlns:a16="http://schemas.microsoft.com/office/drawing/2014/main" id="{65D9DD33-2A8F-956A-E60C-593987DE1588}"/>
              </a:ext>
            </a:extLst>
          </p:cNvPr>
          <p:cNvSpPr>
            <a:spLocks noGrp="1"/>
          </p:cNvSpPr>
          <p:nvPr>
            <p:ph type="body" sz="quarter" idx="19" hasCustomPrompt="1"/>
          </p:nvPr>
        </p:nvSpPr>
        <p:spPr>
          <a:xfrm>
            <a:off x="6440488" y="1868709"/>
            <a:ext cx="5405437" cy="3926246"/>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8" name="Slide Number Placeholder 7" descr="Slide number">
            <a:extLst>
              <a:ext uri="{FF2B5EF4-FFF2-40B4-BE49-F238E27FC236}">
                <a16:creationId xmlns:a16="http://schemas.microsoft.com/office/drawing/2014/main" id="{B4B06138-7DD5-567C-CC7D-A1028621B6AA}"/>
              </a:ext>
            </a:extLst>
          </p:cNvPr>
          <p:cNvSpPr>
            <a:spLocks noGrp="1"/>
          </p:cNvSpPr>
          <p:nvPr>
            <p:ph type="sldNum" sz="quarter" idx="18"/>
          </p:nvPr>
        </p:nvSpPr>
        <p:spPr/>
        <p:txBody>
          <a:bodyPr/>
          <a:lstStyle/>
          <a:p>
            <a:fld id="{3D3F7771-BA92-784A-B6DD-D9CB8E3BB7BB}" type="slidenum">
              <a:rPr lang="en-GB" smtClean="0"/>
              <a:pPr/>
              <a:t>‹#›</a:t>
            </a:fld>
            <a:endParaRPr lang="en-GB"/>
          </a:p>
        </p:txBody>
      </p:sp>
      <p:sp>
        <p:nvSpPr>
          <p:cNvPr id="5" name="Footer Placeholder 4" descr="CONFIDENTIAL tag">
            <a:extLst>
              <a:ext uri="{FF2B5EF4-FFF2-40B4-BE49-F238E27FC236}">
                <a16:creationId xmlns:a16="http://schemas.microsoft.com/office/drawing/2014/main" id="{A925AC43-567D-06A9-D808-E873A48CD5B3}"/>
              </a:ext>
            </a:extLst>
          </p:cNvPr>
          <p:cNvSpPr>
            <a:spLocks noGrp="1"/>
          </p:cNvSpPr>
          <p:nvPr>
            <p:ph type="ftr" sz="quarter" idx="17"/>
          </p:nvPr>
        </p:nvSpPr>
        <p:spPr/>
        <p:txBody>
          <a:bodyPr/>
          <a:lstStyle/>
          <a:p>
            <a:r>
              <a:rPr lang="en-GB"/>
              <a:t> </a:t>
            </a:r>
          </a:p>
        </p:txBody>
      </p:sp>
      <p:sp>
        <p:nvSpPr>
          <p:cNvPr id="4" name="TextBox 3">
            <a:extLst>
              <a:ext uri="{FF2B5EF4-FFF2-40B4-BE49-F238E27FC236}">
                <a16:creationId xmlns:a16="http://schemas.microsoft.com/office/drawing/2014/main" id="{535789DD-DA9F-1840-AC15-5AC32E502A55}"/>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4174358082"/>
      </p:ext>
    </p:extLst>
  </p:cSld>
  <p:clrMapOvr>
    <a:masterClrMapping/>
  </p:clrMapOvr>
  <p:extLst>
    <p:ext uri="{DCECCB84-F9BA-43D5-87BE-67443E8EF086}">
      <p15:sldGuideLst xmlns:p15="http://schemas.microsoft.com/office/powerpoint/2012/main"/>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Column_D">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4"/>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14" name="Picture Placeholder 7" descr="Image placeholder">
            <a:extLst>
              <a:ext uri="{FF2B5EF4-FFF2-40B4-BE49-F238E27FC236}">
                <a16:creationId xmlns:a16="http://schemas.microsoft.com/office/drawing/2014/main" id="{9EBD8FD4-23D5-37D2-EDC4-8A597ADFB511}"/>
              </a:ext>
            </a:extLst>
          </p:cNvPr>
          <p:cNvSpPr>
            <a:spLocks noGrp="1"/>
          </p:cNvSpPr>
          <p:nvPr>
            <p:ph type="pic" sz="quarter" idx="10" hasCustomPrompt="1"/>
          </p:nvPr>
        </p:nvSpPr>
        <p:spPr>
          <a:xfrm>
            <a:off x="6440488" y="685800"/>
            <a:ext cx="5405437" cy="2556000"/>
          </a:xfrm>
          <a:prstGeom prst="rect">
            <a:avLst/>
          </a:prstGeom>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9" name="Picture Placeholder 7" descr="Image placeholder">
            <a:extLst>
              <a:ext uri="{FF2B5EF4-FFF2-40B4-BE49-F238E27FC236}">
                <a16:creationId xmlns:a16="http://schemas.microsoft.com/office/drawing/2014/main" id="{21D264D6-49FD-8166-6283-CA49E7FC5327}"/>
              </a:ext>
            </a:extLst>
          </p:cNvPr>
          <p:cNvSpPr>
            <a:spLocks noGrp="1"/>
          </p:cNvSpPr>
          <p:nvPr>
            <p:ph type="pic" sz="quarter" idx="16" hasCustomPrompt="1"/>
          </p:nvPr>
        </p:nvSpPr>
        <p:spPr>
          <a:xfrm>
            <a:off x="6440488" y="3238954"/>
            <a:ext cx="5405437" cy="2556000"/>
          </a:xfrm>
          <a:prstGeom prst="rect">
            <a:avLst/>
          </a:prstGeom>
        </p:spPr>
        <p:txBody>
          <a:bodyPr/>
          <a:lstStyle>
            <a:lvl1pPr marL="0" indent="0" algn="ctr">
              <a:buNone/>
              <a:defRPr sz="1400" b="0" i="0">
                <a:latin typeface="FS Me" panose="02000506040000020004" pitchFamily="2" charset="77"/>
              </a:defRPr>
            </a:lvl1pPr>
          </a:lstStyle>
          <a:p>
            <a:r>
              <a:rPr lang="en-GB" sz="1400" b="0" i="0">
                <a:latin typeface="FS Me" panose="02000506040000020004" pitchFamily="2" charset="77"/>
              </a:rPr>
              <a:t> </a:t>
            </a:r>
            <a:endParaRPr lang="en-GB"/>
          </a:p>
        </p:txBody>
      </p:sp>
      <p:sp>
        <p:nvSpPr>
          <p:cNvPr id="12" name="Slide Number Placeholder 11" descr="Slide number">
            <a:extLst>
              <a:ext uri="{FF2B5EF4-FFF2-40B4-BE49-F238E27FC236}">
                <a16:creationId xmlns:a16="http://schemas.microsoft.com/office/drawing/2014/main" id="{3EEF977C-64CF-46CA-8405-A34B4FEF05CF}"/>
              </a:ext>
            </a:extLst>
          </p:cNvPr>
          <p:cNvSpPr>
            <a:spLocks noGrp="1"/>
          </p:cNvSpPr>
          <p:nvPr>
            <p:ph type="sldNum" sz="quarter" idx="18"/>
          </p:nvPr>
        </p:nvSpPr>
        <p:spPr/>
        <p:txBody>
          <a:bodyPr/>
          <a:lstStyle/>
          <a:p>
            <a:fld id="{3D3F7771-BA92-784A-B6DD-D9CB8E3BB7BB}" type="slidenum">
              <a:rPr lang="en-GB" smtClean="0"/>
              <a:pPr/>
              <a:t>‹#›</a:t>
            </a:fld>
            <a:endParaRPr lang="en-GB"/>
          </a:p>
        </p:txBody>
      </p:sp>
      <p:sp>
        <p:nvSpPr>
          <p:cNvPr id="5" name="Footer Placeholder 4" descr="CONFIDENTIAL tag">
            <a:extLst>
              <a:ext uri="{FF2B5EF4-FFF2-40B4-BE49-F238E27FC236}">
                <a16:creationId xmlns:a16="http://schemas.microsoft.com/office/drawing/2014/main" id="{0C2C50EF-1DFA-D7CB-6362-640B364B88B9}"/>
              </a:ext>
            </a:extLst>
          </p:cNvPr>
          <p:cNvSpPr>
            <a:spLocks noGrp="1"/>
          </p:cNvSpPr>
          <p:nvPr>
            <p:ph type="ftr" sz="quarter" idx="17"/>
          </p:nvPr>
        </p:nvSpPr>
        <p:spPr/>
        <p:txBody>
          <a:bodyPr/>
          <a:lstStyle/>
          <a:p>
            <a:r>
              <a:rPr lang="en-GB"/>
              <a:t> </a:t>
            </a:r>
          </a:p>
        </p:txBody>
      </p:sp>
      <p:sp>
        <p:nvSpPr>
          <p:cNvPr id="4" name="TextBox 3">
            <a:extLst>
              <a:ext uri="{FF2B5EF4-FFF2-40B4-BE49-F238E27FC236}">
                <a16:creationId xmlns:a16="http://schemas.microsoft.com/office/drawing/2014/main" id="{1AAC25AC-412E-1228-3EDF-6EA19709684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image placeholders.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Click on the icon or drag an image into the container to add an image.</a:t>
            </a:r>
          </a:p>
        </p:txBody>
      </p:sp>
      <p:sp>
        <p:nvSpPr>
          <p:cNvPr id="8" name="TextBox 7">
            <a:extLst>
              <a:ext uri="{FF2B5EF4-FFF2-40B4-BE49-F238E27FC236}">
                <a16:creationId xmlns:a16="http://schemas.microsoft.com/office/drawing/2014/main" id="{F438E2AE-53B5-FB8F-1BFE-2D38D212D6B5}"/>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7" name="TextBox 6">
            <a:extLst>
              <a:ext uri="{FF2B5EF4-FFF2-40B4-BE49-F238E27FC236}">
                <a16:creationId xmlns:a16="http://schemas.microsoft.com/office/drawing/2014/main" id="{DE6E09A4-E908-46EC-DCDB-F85880F5F7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90112305"/>
      </p:ext>
    </p:extLst>
  </p:cSld>
  <p:clrMapOvr>
    <a:masterClrMapping/>
  </p:clrMapOvr>
  <p:extLst>
    <p:ext uri="{DCECCB84-F9BA-43D5-87BE-67443E8EF086}">
      <p15:sldGuideLst xmlns:p15="http://schemas.microsoft.com/office/powerpoint/2012/main"/>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Column_E">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5414961"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8" y="1868708"/>
            <a:ext cx="5414962" cy="374718"/>
          </a:xfrm>
          <a:prstGeom prst="rect">
            <a:avLst/>
          </a:prstGeom>
        </p:spPr>
        <p:txBody>
          <a:bodyPr wrap="square" lIns="0" tIns="0" rIns="0" bIns="0">
            <a:spAutoFit/>
          </a:bodyPr>
          <a:lstStyle>
            <a:lvl1pPr marL="0" indent="0" algn="l">
              <a:lnSpc>
                <a:spcPct val="110000"/>
              </a:lnSpc>
              <a:buNone/>
              <a:defRPr sz="24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6" name="Text Placeholder 5" descr="P1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8" y="2822183"/>
            <a:ext cx="5414962" cy="3350015"/>
          </a:xfrm>
          <a:prstGeom prst="rect">
            <a:avLst/>
          </a:prstGeom>
        </p:spPr>
        <p:txBody>
          <a:bodyPr lIns="0" tIns="0" rIns="0" bIns="0"/>
          <a:lstStyle>
            <a:lvl1pPr marL="0" indent="0">
              <a:lnSpc>
                <a:spcPct val="110000"/>
              </a:lnSpc>
              <a:buNone/>
              <a:defRPr sz="1600" b="0" i="0">
                <a:latin typeface="Arial" panose="020B0604020202020204" pitchFamily="34" charset="0"/>
                <a:cs typeface="Arial" panose="020B0604020202020204" pitchFamily="34" charset="0"/>
              </a:defRPr>
            </a:lvl1pPr>
            <a:lvl2pPr marL="252000" indent="-252000">
              <a:lnSpc>
                <a:spcPct val="110000"/>
              </a:lnSpc>
              <a:spcBef>
                <a:spcPts val="0"/>
              </a:spcBef>
              <a:defRPr sz="1600" b="0" i="0">
                <a:latin typeface="Arial" panose="020B0604020202020204" pitchFamily="34" charset="0"/>
                <a:cs typeface="Arial" panose="020B0604020202020204" pitchFamily="34" charset="0"/>
              </a:defRPr>
            </a:lvl2pPr>
          </a:lstStyle>
          <a:p>
            <a:pPr lvl="0"/>
            <a:r>
              <a:rPr lang="en-GB"/>
              <a:t>P1 Copy</a:t>
            </a:r>
          </a:p>
          <a:p>
            <a:pPr lvl="1"/>
            <a:r>
              <a:rPr lang="en-GB"/>
              <a:t>P1 Copy</a:t>
            </a:r>
          </a:p>
        </p:txBody>
      </p:sp>
      <p:sp>
        <p:nvSpPr>
          <p:cNvPr id="14" name="Content Placeholder 4" descr="Content placeholder">
            <a:extLst>
              <a:ext uri="{FF2B5EF4-FFF2-40B4-BE49-F238E27FC236}">
                <a16:creationId xmlns:a16="http://schemas.microsoft.com/office/drawing/2014/main" id="{6221E4C6-9460-617E-C925-154CD836BF27}"/>
              </a:ext>
            </a:extLst>
          </p:cNvPr>
          <p:cNvSpPr>
            <a:spLocks noGrp="1"/>
          </p:cNvSpPr>
          <p:nvPr>
            <p:ph sz="quarter" idx="16" hasCustomPrompt="1"/>
          </p:nvPr>
        </p:nvSpPr>
        <p:spPr>
          <a:xfrm>
            <a:off x="6440487" y="702555"/>
            <a:ext cx="5405437" cy="5092399"/>
          </a:xfrm>
          <a:prstGeom prst="rect">
            <a:avLst/>
          </a:prstGeom>
        </p:spPr>
        <p:txBody>
          <a:bodyPr/>
          <a:lstStyle>
            <a:lvl1pPr marL="0" indent="0" algn="ctr">
              <a:buNone/>
              <a:defRPr sz="1400" b="0" i="0">
                <a:latin typeface="Arial" panose="020B0604020202020204" pitchFamily="34" charset="0"/>
                <a:cs typeface="Arial" panose="020B0604020202020204" pitchFamily="34" charset="0"/>
              </a:defRPr>
            </a:lvl1pPr>
            <a:lvl2pPr marL="457200" indent="0">
              <a:buNone/>
              <a:defRPr sz="1400" b="0" i="0">
                <a:latin typeface="Arial" panose="020B0604020202020204" pitchFamily="34" charset="0"/>
                <a:cs typeface="Arial" panose="020B0604020202020204" pitchFamily="34" charset="0"/>
              </a:defRPr>
            </a:lvl2pPr>
            <a:lvl3pPr marL="914400" indent="0">
              <a:buNone/>
              <a:defRPr sz="1400" b="0" i="0">
                <a:latin typeface="Arial" panose="020B0604020202020204" pitchFamily="34" charset="0"/>
                <a:cs typeface="Arial" panose="020B0604020202020204" pitchFamily="34" charset="0"/>
              </a:defRPr>
            </a:lvl3pPr>
            <a:lvl4pPr marL="1371600" indent="0">
              <a:buNone/>
              <a:defRPr sz="1400" b="0" i="0">
                <a:latin typeface="Arial" panose="020B0604020202020204" pitchFamily="34" charset="0"/>
                <a:cs typeface="Arial" panose="020B0604020202020204" pitchFamily="34" charset="0"/>
              </a:defRPr>
            </a:lvl4pPr>
            <a:lvl5pPr marL="1828800" indent="0">
              <a:buNone/>
              <a:defRPr sz="1400" b="0" i="0">
                <a:latin typeface="Arial" panose="020B0604020202020204" pitchFamily="34" charset="0"/>
                <a:cs typeface="Arial" panose="020B0604020202020204" pitchFamily="34" charset="0"/>
              </a:defRPr>
            </a:lvl5pPr>
          </a:lstStyle>
          <a:p>
            <a:pPr lvl="0"/>
            <a:r>
              <a:rPr lang="en-GB"/>
              <a:t> </a:t>
            </a:r>
          </a:p>
        </p:txBody>
      </p:sp>
      <p:sp>
        <p:nvSpPr>
          <p:cNvPr id="8" name="Slide Number Placeholder 7" descr="Slide number">
            <a:extLst>
              <a:ext uri="{FF2B5EF4-FFF2-40B4-BE49-F238E27FC236}">
                <a16:creationId xmlns:a16="http://schemas.microsoft.com/office/drawing/2014/main" id="{B4B06138-7DD5-567C-CC7D-A1028621B6AA}"/>
              </a:ext>
            </a:extLst>
          </p:cNvPr>
          <p:cNvSpPr>
            <a:spLocks noGrp="1"/>
          </p:cNvSpPr>
          <p:nvPr>
            <p:ph type="sldNum" sz="quarter" idx="18"/>
          </p:nvPr>
        </p:nvSpPr>
        <p:spPr/>
        <p:txBody>
          <a:bodyPr/>
          <a:lstStyle/>
          <a:p>
            <a:fld id="{3D3F7771-BA92-784A-B6DD-D9CB8E3BB7BB}" type="slidenum">
              <a:rPr lang="en-GB" smtClean="0"/>
              <a:pPr/>
              <a:t>‹#›</a:t>
            </a:fld>
            <a:endParaRPr lang="en-GB"/>
          </a:p>
        </p:txBody>
      </p:sp>
      <p:sp>
        <p:nvSpPr>
          <p:cNvPr id="5" name="Footer Placeholder 4" descr="CONFIDENTIAL tag">
            <a:extLst>
              <a:ext uri="{FF2B5EF4-FFF2-40B4-BE49-F238E27FC236}">
                <a16:creationId xmlns:a16="http://schemas.microsoft.com/office/drawing/2014/main" id="{A925AC43-567D-06A9-D808-E873A48CD5B3}"/>
              </a:ext>
            </a:extLst>
          </p:cNvPr>
          <p:cNvSpPr>
            <a:spLocks noGrp="1"/>
          </p:cNvSpPr>
          <p:nvPr>
            <p:ph type="ftr" sz="quarter" idx="17"/>
          </p:nvPr>
        </p:nvSpPr>
        <p:spPr/>
        <p:txBody>
          <a:bodyPr/>
          <a:lstStyle/>
          <a:p>
            <a:r>
              <a:rPr lang="en-GB"/>
              <a:t> </a:t>
            </a:r>
          </a:p>
        </p:txBody>
      </p:sp>
      <p:sp>
        <p:nvSpPr>
          <p:cNvPr id="4" name="TextBox 3">
            <a:extLst>
              <a:ext uri="{FF2B5EF4-FFF2-40B4-BE49-F238E27FC236}">
                <a16:creationId xmlns:a16="http://schemas.microsoft.com/office/drawing/2014/main" id="{1FBD5C1B-DF78-8341-9CAC-32A32A8AB102}"/>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 content placeholder. Click on an icon to add additional content or drag an image into the container to add an image.</a:t>
            </a:r>
          </a:p>
        </p:txBody>
      </p:sp>
      <p:sp>
        <p:nvSpPr>
          <p:cNvPr id="7" name="TextBox 6">
            <a:extLst>
              <a:ext uri="{FF2B5EF4-FFF2-40B4-BE49-F238E27FC236}">
                <a16:creationId xmlns:a16="http://schemas.microsoft.com/office/drawing/2014/main" id="{DB85D707-1841-D922-6F86-50DCCE4ED81B}"/>
              </a:ext>
            </a:extLst>
          </p:cNvPr>
          <p:cNvSpPr txBox="1"/>
          <p:nvPr userDrawn="1"/>
        </p:nvSpPr>
        <p:spPr>
          <a:xfrm>
            <a:off x="-2323682" y="2089625"/>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Depending on the imagery you insert, you may need to change the colour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of the page number. We would recommend to use white, or the HMRC green.</a:t>
            </a:r>
          </a:p>
        </p:txBody>
      </p:sp>
      <p:sp>
        <p:nvSpPr>
          <p:cNvPr id="9" name="TextBox 8">
            <a:extLst>
              <a:ext uri="{FF2B5EF4-FFF2-40B4-BE49-F238E27FC236}">
                <a16:creationId xmlns:a16="http://schemas.microsoft.com/office/drawing/2014/main" id="{9A1A7EC0-04E2-07D6-A322-96A07423ABC9}"/>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‘Content’ placeholders on this slide will be </a:t>
            </a:r>
            <a:r>
              <a:rPr lang="en-GB" sz="1600" spc="-30" baseline="0">
                <a:latin typeface="Arial" panose="020B0604020202020204" pitchFamily="34" charset="0"/>
                <a:cs typeface="Arial" panose="020B0604020202020204" pitchFamily="34" charset="0"/>
              </a:rPr>
              <a:t>marked as accessibility errors until copy or content has been placed into them respectively.</a:t>
            </a:r>
          </a:p>
        </p:txBody>
      </p:sp>
    </p:spTree>
    <p:extLst>
      <p:ext uri="{BB962C8B-B14F-4D97-AF65-F5344CB8AC3E}">
        <p14:creationId xmlns:p14="http://schemas.microsoft.com/office/powerpoint/2010/main" val="2920730430"/>
      </p:ext>
    </p:extLst>
  </p:cSld>
  <p:clrMapOvr>
    <a:masterClrMapping/>
  </p:clrMapOvr>
  <p:extLst>
    <p:ext uri="{DCECCB84-F9BA-43D5-87BE-67443E8EF086}">
      <p15:sldGuideLst xmlns:p15="http://schemas.microsoft.com/office/powerpoint/2012/main"/>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Column_F">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5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9" y="1868708"/>
            <a:ext cx="3495674" cy="265457"/>
          </a:xfrm>
          <a:prstGeom prst="rect">
            <a:avLst/>
          </a:prstGeom>
        </p:spPr>
        <p:txBody>
          <a:bodyPr wrap="square" lIns="0" tIns="0" rIns="0" bIns="0">
            <a:spAutoFit/>
          </a:bodyPr>
          <a:lstStyle>
            <a:lvl1pPr marL="0" indent="0" algn="l">
              <a:lnSpc>
                <a:spcPct val="100000"/>
              </a:lnSpc>
              <a:buNone/>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2513103"/>
            <a:ext cx="3495674" cy="323628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4524374" y="1868708"/>
            <a:ext cx="3492000" cy="265457"/>
          </a:xfrm>
          <a:prstGeom prst="rect">
            <a:avLst/>
          </a:prstGeom>
        </p:spPr>
        <p:txBody>
          <a:bodyPr wrap="square" lIns="0" tIns="0" rIns="0" bIns="0" anchor="ctr"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4524374" y="2513103"/>
            <a:ext cx="3492000" cy="323628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8358186" y="1868708"/>
            <a:ext cx="3492000" cy="265457"/>
          </a:xfrm>
          <a:prstGeom prst="rect">
            <a:avLst/>
          </a:prstGeom>
        </p:spPr>
        <p:txBody>
          <a:bodyPr wrap="square" lIns="0" tIns="0" rIns="0" bIns="0" anchor="ctr"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8358186" y="2513103"/>
            <a:ext cx="3492000" cy="323628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1" name="Slide Number Placeholder 10" descr="Slide number">
            <a:extLst>
              <a:ext uri="{FF2B5EF4-FFF2-40B4-BE49-F238E27FC236}">
                <a16:creationId xmlns:a16="http://schemas.microsoft.com/office/drawing/2014/main" id="{8D1EAC7F-2984-747D-50DC-B57B5EB353E1}"/>
              </a:ext>
            </a:extLst>
          </p:cNvPr>
          <p:cNvSpPr>
            <a:spLocks noGrp="1"/>
          </p:cNvSpPr>
          <p:nvPr>
            <p:ph type="sldNum" sz="quarter" idx="21"/>
          </p:nvPr>
        </p:nvSpPr>
        <p:spPr/>
        <p:txBody>
          <a:bodyPr/>
          <a:lstStyle/>
          <a:p>
            <a:fld id="{3D3F7771-BA92-784A-B6DD-D9CB8E3BB7BB}" type="slidenum">
              <a:rPr lang="en-GB" smtClean="0"/>
              <a:pPr/>
              <a:t>‹#›</a:t>
            </a:fld>
            <a:endParaRPr lang="en-GB"/>
          </a:p>
        </p:txBody>
      </p:sp>
      <p:sp>
        <p:nvSpPr>
          <p:cNvPr id="4" name="Footer Placeholder 3" descr="CONFIDENTIAL tag">
            <a:extLst>
              <a:ext uri="{FF2B5EF4-FFF2-40B4-BE49-F238E27FC236}">
                <a16:creationId xmlns:a16="http://schemas.microsoft.com/office/drawing/2014/main" id="{8969FF4A-98F0-6F78-4CEB-E52C00C82499}"/>
              </a:ext>
            </a:extLst>
          </p:cNvPr>
          <p:cNvSpPr>
            <a:spLocks noGrp="1"/>
          </p:cNvSpPr>
          <p:nvPr>
            <p:ph type="ftr" sz="quarter" idx="20"/>
          </p:nvPr>
        </p:nvSpPr>
        <p:spPr/>
        <p:txBody>
          <a:bodyPr/>
          <a:lstStyle/>
          <a:p>
            <a:r>
              <a:rPr lang="en-GB"/>
              <a:t> </a:t>
            </a:r>
          </a:p>
        </p:txBody>
      </p:sp>
      <p:sp>
        <p:nvSpPr>
          <p:cNvPr id="5" name="TextBox 4">
            <a:extLst>
              <a:ext uri="{FF2B5EF4-FFF2-40B4-BE49-F238E27FC236}">
                <a16:creationId xmlns:a16="http://schemas.microsoft.com/office/drawing/2014/main" id="{AFCC6BDC-881D-86AC-77F3-4ECB0224DE6C}"/>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1502572253"/>
      </p:ext>
    </p:extLst>
  </p:cSld>
  <p:clrMapOvr>
    <a:masterClrMapping/>
  </p:clrMapOvr>
  <p:extLst>
    <p:ext uri="{DCECCB84-F9BA-43D5-87BE-67443E8EF086}">
      <p15:sldGuideLst xmlns:p15="http://schemas.microsoft.com/office/powerpoint/2012/main"/>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Column_G">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19" name="Picture Placeholder 18" descr="Image placeholder">
            <a:extLst>
              <a:ext uri="{FF2B5EF4-FFF2-40B4-BE49-F238E27FC236}">
                <a16:creationId xmlns:a16="http://schemas.microsoft.com/office/drawing/2014/main" id="{2CA26E26-7CD1-D431-7B08-0D029148A35F}"/>
              </a:ext>
            </a:extLst>
          </p:cNvPr>
          <p:cNvSpPr>
            <a:spLocks noGrp="1"/>
          </p:cNvSpPr>
          <p:nvPr>
            <p:ph type="pic" sz="quarter" idx="20" hasCustomPrompt="1"/>
          </p:nvPr>
        </p:nvSpPr>
        <p:spPr>
          <a:xfrm>
            <a:off x="681038" y="1868708"/>
            <a:ext cx="34920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5" name="Text Placeholder 12" descr="H5 Title placeholder">
            <a:extLst>
              <a:ext uri="{FF2B5EF4-FFF2-40B4-BE49-F238E27FC236}">
                <a16:creationId xmlns:a16="http://schemas.microsoft.com/office/drawing/2014/main" id="{DE4A8748-20B7-B780-F457-3797DB17C597}"/>
              </a:ext>
            </a:extLst>
          </p:cNvPr>
          <p:cNvSpPr>
            <a:spLocks noGrp="1"/>
          </p:cNvSpPr>
          <p:nvPr>
            <p:ph type="body" sz="quarter" idx="25" hasCustomPrompt="1"/>
          </p:nvPr>
        </p:nvSpPr>
        <p:spPr>
          <a:xfrm>
            <a:off x="681039" y="2951312"/>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3593157"/>
            <a:ext cx="3492000" cy="2156232"/>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4" name="Picture Placeholder 18" descr="Image placeholder">
            <a:extLst>
              <a:ext uri="{FF2B5EF4-FFF2-40B4-BE49-F238E27FC236}">
                <a16:creationId xmlns:a16="http://schemas.microsoft.com/office/drawing/2014/main" id="{146039E4-E150-E494-8E25-33DD96BEEC4E}"/>
              </a:ext>
            </a:extLst>
          </p:cNvPr>
          <p:cNvSpPr>
            <a:spLocks noGrp="1"/>
          </p:cNvSpPr>
          <p:nvPr>
            <p:ph type="pic" sz="quarter" idx="21" hasCustomPrompt="1"/>
          </p:nvPr>
        </p:nvSpPr>
        <p:spPr>
          <a:xfrm>
            <a:off x="4524374" y="1868708"/>
            <a:ext cx="34920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4524374" y="2951312"/>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4524374" y="3593154"/>
            <a:ext cx="3492000" cy="215623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5" name="Picture Placeholder 18" descr="Image placeholder">
            <a:extLst>
              <a:ext uri="{FF2B5EF4-FFF2-40B4-BE49-F238E27FC236}">
                <a16:creationId xmlns:a16="http://schemas.microsoft.com/office/drawing/2014/main" id="{880B5477-D11A-C52D-B044-FAA594AA16C5}"/>
              </a:ext>
            </a:extLst>
          </p:cNvPr>
          <p:cNvSpPr>
            <a:spLocks noGrp="1"/>
          </p:cNvSpPr>
          <p:nvPr>
            <p:ph type="pic" sz="quarter" idx="22" hasCustomPrompt="1"/>
          </p:nvPr>
        </p:nvSpPr>
        <p:spPr>
          <a:xfrm>
            <a:off x="8358186" y="1868708"/>
            <a:ext cx="34920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8358186" y="2951312"/>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8358186" y="3593156"/>
            <a:ext cx="3492000" cy="2156235"/>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1" name="Slide Number Placeholder 10" descr="Slide number">
            <a:extLst>
              <a:ext uri="{FF2B5EF4-FFF2-40B4-BE49-F238E27FC236}">
                <a16:creationId xmlns:a16="http://schemas.microsoft.com/office/drawing/2014/main" id="{86283DC7-5156-D988-47FD-AA02BBF4516B}"/>
              </a:ext>
            </a:extLst>
          </p:cNvPr>
          <p:cNvSpPr>
            <a:spLocks noGrp="1"/>
          </p:cNvSpPr>
          <p:nvPr>
            <p:ph type="sldNum" sz="quarter" idx="24"/>
          </p:nvPr>
        </p:nvSpPr>
        <p:spPr/>
        <p:txBody>
          <a:bodyPr/>
          <a:lstStyle/>
          <a:p>
            <a:fld id="{3D3F7771-BA92-784A-B6DD-D9CB8E3BB7BB}" type="slidenum">
              <a:rPr lang="en-GB" smtClean="0"/>
              <a:pPr/>
              <a:t>‹#›</a:t>
            </a:fld>
            <a:endParaRPr lang="en-GB"/>
          </a:p>
        </p:txBody>
      </p:sp>
      <p:sp>
        <p:nvSpPr>
          <p:cNvPr id="9" name="Footer Placeholder 8" descr="CONFIDENTIAL tag">
            <a:extLst>
              <a:ext uri="{FF2B5EF4-FFF2-40B4-BE49-F238E27FC236}">
                <a16:creationId xmlns:a16="http://schemas.microsoft.com/office/drawing/2014/main" id="{1C8B2DDF-8A35-7744-E38E-D2D3B7844D72}"/>
              </a:ext>
            </a:extLst>
          </p:cNvPr>
          <p:cNvSpPr>
            <a:spLocks noGrp="1"/>
          </p:cNvSpPr>
          <p:nvPr>
            <p:ph type="ftr" sz="quarter" idx="23"/>
          </p:nvPr>
        </p:nvSpPr>
        <p:spPr/>
        <p:txBody>
          <a:bodyPr/>
          <a:lstStyle/>
          <a:p>
            <a:r>
              <a:rPr lang="en-GB"/>
              <a:t> </a:t>
            </a:r>
          </a:p>
        </p:txBody>
      </p:sp>
      <p:sp>
        <p:nvSpPr>
          <p:cNvPr id="4" name="TextBox 3">
            <a:extLst>
              <a:ext uri="{FF2B5EF4-FFF2-40B4-BE49-F238E27FC236}">
                <a16:creationId xmlns:a16="http://schemas.microsoft.com/office/drawing/2014/main" id="{91A1333E-8275-2ADC-86E2-640EE55C177A}"/>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image placeholders.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Click on the icon or drag an image into the container to add an image.</a:t>
            </a:r>
          </a:p>
        </p:txBody>
      </p:sp>
      <p:sp>
        <p:nvSpPr>
          <p:cNvPr id="10" name="TextBox 9">
            <a:extLst>
              <a:ext uri="{FF2B5EF4-FFF2-40B4-BE49-F238E27FC236}">
                <a16:creationId xmlns:a16="http://schemas.microsoft.com/office/drawing/2014/main" id="{1D7E48CF-0CCA-70FC-52B5-FB397B1B2921}"/>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427912317"/>
      </p:ext>
    </p:extLst>
  </p:cSld>
  <p:clrMapOvr>
    <a:masterClrMapping/>
  </p:clrMapOvr>
  <p:extLst>
    <p:ext uri="{DCECCB84-F9BA-43D5-87BE-67443E8EF086}">
      <p15:sldGuideLst xmlns:p15="http://schemas.microsoft.com/office/powerpoint/2012/main"/>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Column_H">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20" name="Text Placeholder 19">
            <a:extLst>
              <a:ext uri="{FF2B5EF4-FFF2-40B4-BE49-F238E27FC236}">
                <a16:creationId xmlns:a16="http://schemas.microsoft.com/office/drawing/2014/main" id="{76387CB5-02AB-2C40-48B7-46D2E863A01A}"/>
              </a:ext>
              <a:ext uri="{C183D7F6-B498-43B3-948B-1728B52AA6E4}">
                <adec:decorative xmlns:adec="http://schemas.microsoft.com/office/drawing/2017/decorative" val="1"/>
              </a:ext>
            </a:extLst>
          </p:cNvPr>
          <p:cNvSpPr>
            <a:spLocks noGrp="1"/>
          </p:cNvSpPr>
          <p:nvPr>
            <p:ph type="body" sz="quarter" idx="24" hasCustomPrompt="1"/>
          </p:nvPr>
        </p:nvSpPr>
        <p:spPr>
          <a:xfrm>
            <a:off x="2142164"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28" name="Picture Placeholder 5" descr="Icon placeholder">
            <a:extLst>
              <a:ext uri="{FF2B5EF4-FFF2-40B4-BE49-F238E27FC236}">
                <a16:creationId xmlns:a16="http://schemas.microsoft.com/office/drawing/2014/main" id="{A399E905-D5FE-902A-A6C3-86519D32BA32}"/>
              </a:ext>
            </a:extLst>
          </p:cNvPr>
          <p:cNvSpPr>
            <a:spLocks noGrp="1" noChangeAspect="1"/>
          </p:cNvSpPr>
          <p:nvPr>
            <p:ph type="pic" sz="quarter" idx="10" hasCustomPrompt="1"/>
          </p:nvPr>
        </p:nvSpPr>
        <p:spPr>
          <a:xfrm>
            <a:off x="2208791"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 name="Text Placeholder 12" descr="H5 Title placeholder">
            <a:extLst>
              <a:ext uri="{FF2B5EF4-FFF2-40B4-BE49-F238E27FC236}">
                <a16:creationId xmlns:a16="http://schemas.microsoft.com/office/drawing/2014/main" id="{0E915CE4-55C6-E5AD-B7A3-958A9358422D}"/>
              </a:ext>
            </a:extLst>
          </p:cNvPr>
          <p:cNvSpPr>
            <a:spLocks noGrp="1"/>
          </p:cNvSpPr>
          <p:nvPr>
            <p:ph type="body" sz="quarter" idx="27" hasCustomPrompt="1"/>
          </p:nvPr>
        </p:nvSpPr>
        <p:spPr>
          <a:xfrm>
            <a:off x="681039" y="2695844"/>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3330428"/>
            <a:ext cx="34920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1" name="Text Placeholder 19">
            <a:extLst>
              <a:ext uri="{FF2B5EF4-FFF2-40B4-BE49-F238E27FC236}">
                <a16:creationId xmlns:a16="http://schemas.microsoft.com/office/drawing/2014/main" id="{9B81E37D-C651-B03B-7CD2-2ED0BFFAC567}"/>
              </a:ext>
              <a:ext uri="{C183D7F6-B498-43B3-948B-1728B52AA6E4}">
                <adec:decorative xmlns:adec="http://schemas.microsoft.com/office/drawing/2017/decorative" val="1"/>
              </a:ext>
            </a:extLst>
          </p:cNvPr>
          <p:cNvSpPr>
            <a:spLocks noGrp="1"/>
          </p:cNvSpPr>
          <p:nvPr>
            <p:ph type="body" sz="quarter" idx="25" hasCustomPrompt="1"/>
          </p:nvPr>
        </p:nvSpPr>
        <p:spPr>
          <a:xfrm>
            <a:off x="5985499"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0" name="Picture Placeholder 5" descr="Icon placeholder">
            <a:extLst>
              <a:ext uri="{FF2B5EF4-FFF2-40B4-BE49-F238E27FC236}">
                <a16:creationId xmlns:a16="http://schemas.microsoft.com/office/drawing/2014/main" id="{D55683BA-E566-744A-F13A-505AC72C3E8D}"/>
              </a:ext>
            </a:extLst>
          </p:cNvPr>
          <p:cNvSpPr>
            <a:spLocks noGrp="1" noChangeAspect="1"/>
          </p:cNvSpPr>
          <p:nvPr>
            <p:ph type="pic" sz="quarter" idx="20" hasCustomPrompt="1"/>
          </p:nvPr>
        </p:nvSpPr>
        <p:spPr>
          <a:xfrm>
            <a:off x="6052126"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4524374" y="2695844"/>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4524374" y="3330427"/>
            <a:ext cx="34920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2" name="Text Placeholder 19">
            <a:extLst>
              <a:ext uri="{FF2B5EF4-FFF2-40B4-BE49-F238E27FC236}">
                <a16:creationId xmlns:a16="http://schemas.microsoft.com/office/drawing/2014/main" id="{3A8E7603-380A-167E-A22B-038C3182A9E8}"/>
              </a:ext>
              <a:ext uri="{C183D7F6-B498-43B3-948B-1728B52AA6E4}">
                <adec:decorative xmlns:adec="http://schemas.microsoft.com/office/drawing/2017/decorative" val="1"/>
              </a:ext>
            </a:extLst>
          </p:cNvPr>
          <p:cNvSpPr>
            <a:spLocks noGrp="1"/>
          </p:cNvSpPr>
          <p:nvPr>
            <p:ph type="body" sz="quarter" idx="26" hasCustomPrompt="1"/>
          </p:nvPr>
        </p:nvSpPr>
        <p:spPr>
          <a:xfrm>
            <a:off x="9819311"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2" name="Picture Placeholder 5" descr="Icon placeholder">
            <a:extLst>
              <a:ext uri="{FF2B5EF4-FFF2-40B4-BE49-F238E27FC236}">
                <a16:creationId xmlns:a16="http://schemas.microsoft.com/office/drawing/2014/main" id="{703A6983-F7FE-F5E0-DBEF-7A662101F1E8}"/>
              </a:ext>
            </a:extLst>
          </p:cNvPr>
          <p:cNvSpPr>
            <a:spLocks noGrp="1" noChangeAspect="1"/>
          </p:cNvSpPr>
          <p:nvPr>
            <p:ph type="pic" sz="quarter" idx="21" hasCustomPrompt="1"/>
          </p:nvPr>
        </p:nvSpPr>
        <p:spPr>
          <a:xfrm>
            <a:off x="9885938"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8358186" y="2695844"/>
            <a:ext cx="34920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8358186" y="3330427"/>
            <a:ext cx="34920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4" name="Slide Number Placeholder 13" descr="Slide number">
            <a:extLst>
              <a:ext uri="{FF2B5EF4-FFF2-40B4-BE49-F238E27FC236}">
                <a16:creationId xmlns:a16="http://schemas.microsoft.com/office/drawing/2014/main" id="{C2537FFD-F704-E7E5-C6AD-E03A42B6E778}"/>
              </a:ext>
            </a:extLst>
          </p:cNvPr>
          <p:cNvSpPr>
            <a:spLocks noGrp="1"/>
          </p:cNvSpPr>
          <p:nvPr>
            <p:ph type="sldNum" sz="quarter" idx="23"/>
          </p:nvPr>
        </p:nvSpPr>
        <p:spPr/>
        <p:txBody>
          <a:bodyPr/>
          <a:lstStyle/>
          <a:p>
            <a:fld id="{3D3F7771-BA92-784A-B6DD-D9CB8E3BB7BB}" type="slidenum">
              <a:rPr lang="en-GB" smtClean="0"/>
              <a:pPr/>
              <a:t>‹#›</a:t>
            </a:fld>
            <a:endParaRPr lang="en-GB"/>
          </a:p>
        </p:txBody>
      </p:sp>
      <p:sp>
        <p:nvSpPr>
          <p:cNvPr id="10" name="Footer Placeholder 9" descr="CONFIDENTIAL tag">
            <a:extLst>
              <a:ext uri="{FF2B5EF4-FFF2-40B4-BE49-F238E27FC236}">
                <a16:creationId xmlns:a16="http://schemas.microsoft.com/office/drawing/2014/main" id="{C43207FF-9677-6E85-7C7D-DB764EED6E69}"/>
              </a:ext>
            </a:extLst>
          </p:cNvPr>
          <p:cNvSpPr>
            <a:spLocks noGrp="1"/>
          </p:cNvSpPr>
          <p:nvPr>
            <p:ph type="ftr" sz="quarter" idx="22"/>
          </p:nvPr>
        </p:nvSpPr>
        <p:spPr/>
        <p:txBody>
          <a:bodyPr/>
          <a:lstStyle/>
          <a:p>
            <a:r>
              <a:rPr lang="en-GB"/>
              <a:t> </a:t>
            </a:r>
          </a:p>
        </p:txBody>
      </p:sp>
      <p:sp>
        <p:nvSpPr>
          <p:cNvPr id="4" name="TextBox 3">
            <a:extLst>
              <a:ext uri="{FF2B5EF4-FFF2-40B4-BE49-F238E27FC236}">
                <a16:creationId xmlns:a16="http://schemas.microsoft.com/office/drawing/2014/main" id="{51920695-907F-D996-56AD-440407B9267E}"/>
              </a:ext>
            </a:extLst>
          </p:cNvPr>
          <p:cNvSpPr txBox="1"/>
          <p:nvPr userDrawn="1"/>
        </p:nvSpPr>
        <p:spPr>
          <a:xfrm>
            <a:off x="-2323681" y="0"/>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slide has a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green circle for icons. Please only insert icons from the PowerPoint icon library. It can’t be used for any other type of imagery.</a:t>
            </a:r>
          </a:p>
        </p:txBody>
      </p:sp>
      <p:sp>
        <p:nvSpPr>
          <p:cNvPr id="9" name="TextBox 8">
            <a:extLst>
              <a:ext uri="{FF2B5EF4-FFF2-40B4-BE49-F238E27FC236}">
                <a16:creationId xmlns:a16="http://schemas.microsoft.com/office/drawing/2014/main" id="{F011E76E-08CE-A252-5789-871A96786EAC}"/>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1103976433"/>
      </p:ext>
    </p:extLst>
  </p:cSld>
  <p:clrMapOvr>
    <a:masterClrMapping/>
  </p:clrMapOvr>
  <p:extLst>
    <p:ext uri="{DCECCB84-F9BA-43D5-87BE-67443E8EF086}">
      <p15:sldGuideLst xmlns:p15="http://schemas.microsoft.com/office/powerpoint/2012/main"/>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Column_I">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3" name="Subtitle 2" descr="H5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7" y="1868708"/>
            <a:ext cx="2530800" cy="265457"/>
          </a:xfrm>
          <a:prstGeom prst="rect">
            <a:avLst/>
          </a:prstGeom>
        </p:spPr>
        <p:txBody>
          <a:bodyPr wrap="square" lIns="0" tIns="0" rIns="0" bIns="0" anchor="t" anchorCtr="0">
            <a:spAutoFit/>
          </a:bodyPr>
          <a:lstStyle>
            <a:lvl1pPr marL="0" indent="0" algn="l">
              <a:lnSpc>
                <a:spcPct val="100000"/>
              </a:lnSpc>
              <a:buNone/>
              <a:defRPr sz="1700" b="1" i="0">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2513102"/>
            <a:ext cx="2530800"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3565524" y="1868708"/>
            <a:ext cx="25308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3565524" y="2513102"/>
            <a:ext cx="2530800"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6440488" y="1868708"/>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6440488" y="2513102"/>
            <a:ext cx="2530475"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9" name="Text Placeholder 12" descr="H5 Title placeholder">
            <a:extLst>
              <a:ext uri="{FF2B5EF4-FFF2-40B4-BE49-F238E27FC236}">
                <a16:creationId xmlns:a16="http://schemas.microsoft.com/office/drawing/2014/main" id="{F00217CE-D0D9-6893-D4E0-92F36A9E2F66}"/>
              </a:ext>
            </a:extLst>
          </p:cNvPr>
          <p:cNvSpPr>
            <a:spLocks noGrp="1"/>
          </p:cNvSpPr>
          <p:nvPr>
            <p:ph type="body" sz="quarter" idx="21" hasCustomPrompt="1"/>
          </p:nvPr>
        </p:nvSpPr>
        <p:spPr>
          <a:xfrm>
            <a:off x="9315450" y="1868708"/>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5" name="Text Placeholder 5" descr="P2 Copy placeholder">
            <a:extLst>
              <a:ext uri="{FF2B5EF4-FFF2-40B4-BE49-F238E27FC236}">
                <a16:creationId xmlns:a16="http://schemas.microsoft.com/office/drawing/2014/main" id="{6B7FE0C7-3898-6593-7794-78FDB71F14A3}"/>
              </a:ext>
            </a:extLst>
          </p:cNvPr>
          <p:cNvSpPr>
            <a:spLocks noGrp="1"/>
          </p:cNvSpPr>
          <p:nvPr>
            <p:ph type="body" sz="quarter" idx="20" hasCustomPrompt="1"/>
          </p:nvPr>
        </p:nvSpPr>
        <p:spPr>
          <a:xfrm>
            <a:off x="9315450" y="2513102"/>
            <a:ext cx="2530475" cy="3236287"/>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4" name="Slide Number Placeholder 13" descr="Slide number">
            <a:extLst>
              <a:ext uri="{FF2B5EF4-FFF2-40B4-BE49-F238E27FC236}">
                <a16:creationId xmlns:a16="http://schemas.microsoft.com/office/drawing/2014/main" id="{9457C1D0-CC73-977E-1B76-35332A46855F}"/>
              </a:ext>
            </a:extLst>
          </p:cNvPr>
          <p:cNvSpPr>
            <a:spLocks noGrp="1"/>
          </p:cNvSpPr>
          <p:nvPr>
            <p:ph type="sldNum" sz="quarter" idx="23"/>
          </p:nvPr>
        </p:nvSpPr>
        <p:spPr/>
        <p:txBody>
          <a:bodyPr/>
          <a:lstStyle/>
          <a:p>
            <a:fld id="{3D3F7771-BA92-784A-B6DD-D9CB8E3BB7BB}" type="slidenum">
              <a:rPr lang="en-GB" smtClean="0"/>
              <a:pPr/>
              <a:t>‹#›</a:t>
            </a:fld>
            <a:endParaRPr lang="en-GB"/>
          </a:p>
        </p:txBody>
      </p:sp>
      <p:sp>
        <p:nvSpPr>
          <p:cNvPr id="4" name="Footer Placeholder 3" descr="CONFIDENTIAL tag">
            <a:extLst>
              <a:ext uri="{FF2B5EF4-FFF2-40B4-BE49-F238E27FC236}">
                <a16:creationId xmlns:a16="http://schemas.microsoft.com/office/drawing/2014/main" id="{708D08F7-C375-BD53-0CDC-3419BA897F5B}"/>
              </a:ext>
            </a:extLst>
          </p:cNvPr>
          <p:cNvSpPr>
            <a:spLocks noGrp="1"/>
          </p:cNvSpPr>
          <p:nvPr>
            <p:ph type="ftr" sz="quarter" idx="22"/>
          </p:nvPr>
        </p:nvSpPr>
        <p:spPr/>
        <p:txBody>
          <a:bodyPr/>
          <a:lstStyle/>
          <a:p>
            <a:r>
              <a:rPr lang="en-GB"/>
              <a:t> </a:t>
            </a:r>
          </a:p>
        </p:txBody>
      </p:sp>
      <p:sp>
        <p:nvSpPr>
          <p:cNvPr id="10" name="TextBox 9">
            <a:extLst>
              <a:ext uri="{FF2B5EF4-FFF2-40B4-BE49-F238E27FC236}">
                <a16:creationId xmlns:a16="http://schemas.microsoft.com/office/drawing/2014/main" id="{88343E87-7ECE-35CB-091B-98FA2330D026}"/>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Tree>
    <p:extLst>
      <p:ext uri="{BB962C8B-B14F-4D97-AF65-F5344CB8AC3E}">
        <p14:creationId xmlns:p14="http://schemas.microsoft.com/office/powerpoint/2010/main" val="1630014505"/>
      </p:ext>
    </p:extLst>
  </p:cSld>
  <p:clrMapOvr>
    <a:masterClrMapping/>
  </p:clrMapOvr>
  <p:extLst>
    <p:ext uri="{DCECCB84-F9BA-43D5-87BE-67443E8EF086}">
      <p15:sldGuideLst xmlns:p15="http://schemas.microsoft.com/office/powerpoint/2012/main"/>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Column_J">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14" name="Picture Placeholder 18" descr="Image placeholder">
            <a:extLst>
              <a:ext uri="{FF2B5EF4-FFF2-40B4-BE49-F238E27FC236}">
                <a16:creationId xmlns:a16="http://schemas.microsoft.com/office/drawing/2014/main" id="{2943C5B8-2779-00AE-5FAA-A6236CF25039}"/>
              </a:ext>
            </a:extLst>
          </p:cNvPr>
          <p:cNvSpPr>
            <a:spLocks noGrp="1"/>
          </p:cNvSpPr>
          <p:nvPr>
            <p:ph type="pic" sz="quarter" idx="23" hasCustomPrompt="1"/>
          </p:nvPr>
        </p:nvSpPr>
        <p:spPr>
          <a:xfrm>
            <a:off x="684713"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1" name="Text Placeholder 12" descr="H5 Title placeholder">
            <a:extLst>
              <a:ext uri="{FF2B5EF4-FFF2-40B4-BE49-F238E27FC236}">
                <a16:creationId xmlns:a16="http://schemas.microsoft.com/office/drawing/2014/main" id="{88F38C89-C7D3-0AFD-67CD-44FE83221C19}"/>
              </a:ext>
            </a:extLst>
          </p:cNvPr>
          <p:cNvSpPr>
            <a:spLocks noGrp="1"/>
          </p:cNvSpPr>
          <p:nvPr>
            <p:ph type="body" sz="quarter" idx="29" hasCustomPrompt="1"/>
          </p:nvPr>
        </p:nvSpPr>
        <p:spPr>
          <a:xfrm>
            <a:off x="681037" y="2951312"/>
            <a:ext cx="25308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7" y="3593036"/>
            <a:ext cx="2530800"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7" name="Picture Placeholder 18" descr="Image placeholder">
            <a:extLst>
              <a:ext uri="{FF2B5EF4-FFF2-40B4-BE49-F238E27FC236}">
                <a16:creationId xmlns:a16="http://schemas.microsoft.com/office/drawing/2014/main" id="{32C66B8F-55CC-1A09-851E-FCDBB1C09323}"/>
              </a:ext>
            </a:extLst>
          </p:cNvPr>
          <p:cNvSpPr>
            <a:spLocks noGrp="1"/>
          </p:cNvSpPr>
          <p:nvPr>
            <p:ph type="pic" sz="quarter" idx="24" hasCustomPrompt="1"/>
          </p:nvPr>
        </p:nvSpPr>
        <p:spPr>
          <a:xfrm>
            <a:off x="3565524"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3565524" y="2951312"/>
            <a:ext cx="25308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3565524" y="3593036"/>
            <a:ext cx="2530800"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8" name="Picture Placeholder 18" descr="Image placeholder">
            <a:extLst>
              <a:ext uri="{FF2B5EF4-FFF2-40B4-BE49-F238E27FC236}">
                <a16:creationId xmlns:a16="http://schemas.microsoft.com/office/drawing/2014/main" id="{39B0A26F-BF86-3B4B-08FE-994BA26CA756}"/>
              </a:ext>
            </a:extLst>
          </p:cNvPr>
          <p:cNvSpPr>
            <a:spLocks noGrp="1"/>
          </p:cNvSpPr>
          <p:nvPr>
            <p:ph type="pic" sz="quarter" idx="25" hasCustomPrompt="1"/>
          </p:nvPr>
        </p:nvSpPr>
        <p:spPr>
          <a:xfrm>
            <a:off x="6440163"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6440488" y="2951312"/>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6440488" y="3593036"/>
            <a:ext cx="2530475"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9" name="Picture Placeholder 18" descr="Image placeholder">
            <a:extLst>
              <a:ext uri="{FF2B5EF4-FFF2-40B4-BE49-F238E27FC236}">
                <a16:creationId xmlns:a16="http://schemas.microsoft.com/office/drawing/2014/main" id="{CE5D408F-52B1-8D13-46C1-B661405FE101}"/>
              </a:ext>
            </a:extLst>
          </p:cNvPr>
          <p:cNvSpPr>
            <a:spLocks noGrp="1"/>
          </p:cNvSpPr>
          <p:nvPr>
            <p:ph type="pic" sz="quarter" idx="26" hasCustomPrompt="1"/>
          </p:nvPr>
        </p:nvSpPr>
        <p:spPr>
          <a:xfrm>
            <a:off x="9315125" y="1868708"/>
            <a:ext cx="2530800" cy="828000"/>
          </a:xfrm>
          <a:prstGeom prst="rect">
            <a:avLst/>
          </a:prstGeom>
        </p:spPr>
        <p:txBody>
          <a:bodyPr/>
          <a:lstStyle>
            <a:lvl1pPr marL="0" indent="0" algn="ctr">
              <a:buNone/>
              <a:defRPr sz="1000" b="0" i="0">
                <a:latin typeface="FS Me" panose="02000506040000020004" pitchFamily="2" charset="77"/>
              </a:defRPr>
            </a:lvl1pPr>
          </a:lstStyle>
          <a:p>
            <a:r>
              <a:rPr lang="en-GB"/>
              <a:t> </a:t>
            </a:r>
          </a:p>
        </p:txBody>
      </p:sp>
      <p:sp>
        <p:nvSpPr>
          <p:cNvPr id="9" name="Text Placeholder 12" descr="H5 Title placeholder">
            <a:extLst>
              <a:ext uri="{FF2B5EF4-FFF2-40B4-BE49-F238E27FC236}">
                <a16:creationId xmlns:a16="http://schemas.microsoft.com/office/drawing/2014/main" id="{F00217CE-D0D9-6893-D4E0-92F36A9E2F66}"/>
              </a:ext>
            </a:extLst>
          </p:cNvPr>
          <p:cNvSpPr>
            <a:spLocks noGrp="1"/>
          </p:cNvSpPr>
          <p:nvPr>
            <p:ph type="body" sz="quarter" idx="21" hasCustomPrompt="1"/>
          </p:nvPr>
        </p:nvSpPr>
        <p:spPr>
          <a:xfrm>
            <a:off x="9315450" y="2951312"/>
            <a:ext cx="2530475"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5" name="Text Placeholder 5" descr="P2 Copy placeholder">
            <a:extLst>
              <a:ext uri="{FF2B5EF4-FFF2-40B4-BE49-F238E27FC236}">
                <a16:creationId xmlns:a16="http://schemas.microsoft.com/office/drawing/2014/main" id="{6B7FE0C7-3898-6593-7794-78FDB71F14A3}"/>
              </a:ext>
            </a:extLst>
          </p:cNvPr>
          <p:cNvSpPr>
            <a:spLocks noGrp="1"/>
          </p:cNvSpPr>
          <p:nvPr>
            <p:ph type="body" sz="quarter" idx="20" hasCustomPrompt="1"/>
          </p:nvPr>
        </p:nvSpPr>
        <p:spPr>
          <a:xfrm>
            <a:off x="9315450" y="3593036"/>
            <a:ext cx="2530475" cy="2156353"/>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1" name="Slide Number Placeholder 20" descr="Slide number">
            <a:extLst>
              <a:ext uri="{FF2B5EF4-FFF2-40B4-BE49-F238E27FC236}">
                <a16:creationId xmlns:a16="http://schemas.microsoft.com/office/drawing/2014/main" id="{2EAAC47C-AB1A-CD81-A89F-ADE6D5D2E8F3}"/>
              </a:ext>
            </a:extLst>
          </p:cNvPr>
          <p:cNvSpPr>
            <a:spLocks noGrp="1"/>
          </p:cNvSpPr>
          <p:nvPr>
            <p:ph type="sldNum" sz="quarter" idx="28"/>
          </p:nvPr>
        </p:nvSpPr>
        <p:spPr/>
        <p:txBody>
          <a:bodyPr/>
          <a:lstStyle/>
          <a:p>
            <a:fld id="{3D3F7771-BA92-784A-B6DD-D9CB8E3BB7BB}" type="slidenum">
              <a:rPr lang="en-GB" smtClean="0"/>
              <a:pPr/>
              <a:t>‹#›</a:t>
            </a:fld>
            <a:endParaRPr lang="en-GB"/>
          </a:p>
        </p:txBody>
      </p:sp>
      <p:sp>
        <p:nvSpPr>
          <p:cNvPr id="10" name="Footer Placeholder 9" descr="CONFIDENTIAL tag">
            <a:extLst>
              <a:ext uri="{FF2B5EF4-FFF2-40B4-BE49-F238E27FC236}">
                <a16:creationId xmlns:a16="http://schemas.microsoft.com/office/drawing/2014/main" id="{35A223BB-2779-76F3-9824-43212664792B}"/>
              </a:ext>
            </a:extLst>
          </p:cNvPr>
          <p:cNvSpPr>
            <a:spLocks noGrp="1"/>
          </p:cNvSpPr>
          <p:nvPr>
            <p:ph type="ftr" sz="quarter" idx="27"/>
          </p:nvPr>
        </p:nvSpPr>
        <p:spPr/>
        <p:txBody>
          <a:bodyPr/>
          <a:lstStyle/>
          <a:p>
            <a:r>
              <a:rPr lang="en-GB"/>
              <a:t> </a:t>
            </a:r>
          </a:p>
        </p:txBody>
      </p:sp>
      <p:sp>
        <p:nvSpPr>
          <p:cNvPr id="4" name="TextBox 3">
            <a:extLst>
              <a:ext uri="{FF2B5EF4-FFF2-40B4-BE49-F238E27FC236}">
                <a16:creationId xmlns:a16="http://schemas.microsoft.com/office/drawing/2014/main" id="{C6EB42F0-0A7F-EBA6-BE1B-01962A21E929}"/>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image placeholders.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Click on the icon or drag an image into the container to add an image.</a:t>
            </a:r>
          </a:p>
        </p:txBody>
      </p:sp>
      <p:sp>
        <p:nvSpPr>
          <p:cNvPr id="12" name="TextBox 11">
            <a:extLst>
              <a:ext uri="{FF2B5EF4-FFF2-40B4-BE49-F238E27FC236}">
                <a16:creationId xmlns:a16="http://schemas.microsoft.com/office/drawing/2014/main" id="{95818232-22FA-1B9E-0E07-D1A5245F45A8}"/>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19083733"/>
      </p:ext>
    </p:extLst>
  </p:cSld>
  <p:clrMapOvr>
    <a:masterClrMapping/>
  </p:clrMapOvr>
  <p:extLst>
    <p:ext uri="{DCECCB84-F9BA-43D5-87BE-67443E8EF086}">
      <p15:sldGuideLst xmlns:p15="http://schemas.microsoft.com/office/powerpoint/2012/main"/>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Column_K">
    <p:spTree>
      <p:nvGrpSpPr>
        <p:cNvPr id="1" name=""/>
        <p:cNvGrpSpPr/>
        <p:nvPr/>
      </p:nvGrpSpPr>
      <p:grpSpPr>
        <a:xfrm>
          <a:off x="0" y="0"/>
          <a:ext cx="0" cy="0"/>
          <a:chOff x="0" y="0"/>
          <a:chExt cx="0" cy="0"/>
        </a:xfrm>
      </p:grpSpPr>
      <p:sp>
        <p:nvSpPr>
          <p:cNvPr id="2" name="Title 1" descr="H3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685800"/>
            <a:ext cx="9240838" cy="461665"/>
          </a:xfrm>
          <a:prstGeom prst="rect">
            <a:avLst/>
          </a:prstGeom>
        </p:spPr>
        <p:txBody>
          <a:bodyPr wrap="square" lIns="0" tIns="0" rIns="0" bIns="0" anchor="t" anchorCtr="0">
            <a:spAutoFit/>
          </a:bodyPr>
          <a:lstStyle>
            <a:lvl1pPr algn="l">
              <a:lnSpc>
                <a:spcPct val="100000"/>
              </a:lnSpc>
              <a:defRPr sz="3000" b="1" i="0">
                <a:latin typeface="Arial" panose="020B0604020202020204" pitchFamily="34" charset="0"/>
                <a:cs typeface="Arial" panose="020B0604020202020204" pitchFamily="34" charset="0"/>
              </a:defRPr>
            </a:lvl1pPr>
          </a:lstStyle>
          <a:p>
            <a:r>
              <a:rPr lang="en-GB"/>
              <a:t>H3 Title</a:t>
            </a:r>
          </a:p>
        </p:txBody>
      </p:sp>
      <p:sp>
        <p:nvSpPr>
          <p:cNvPr id="20" name="Text Placeholder 19">
            <a:extLst>
              <a:ext uri="{FF2B5EF4-FFF2-40B4-BE49-F238E27FC236}">
                <a16:creationId xmlns:a16="http://schemas.microsoft.com/office/drawing/2014/main" id="{76387CB5-02AB-2C40-48B7-46D2E863A01A}"/>
              </a:ext>
              <a:ext uri="{C183D7F6-B498-43B3-948B-1728B52AA6E4}">
                <adec:decorative xmlns:adec="http://schemas.microsoft.com/office/drawing/2017/decorative" val="1"/>
              </a:ext>
            </a:extLst>
          </p:cNvPr>
          <p:cNvSpPr>
            <a:spLocks noGrp="1"/>
          </p:cNvSpPr>
          <p:nvPr>
            <p:ph type="body" sz="quarter" idx="24" hasCustomPrompt="1"/>
          </p:nvPr>
        </p:nvSpPr>
        <p:spPr>
          <a:xfrm>
            <a:off x="1663839"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28" name="Picture Placeholder 5" descr="Icon placeholder">
            <a:extLst>
              <a:ext uri="{FF2B5EF4-FFF2-40B4-BE49-F238E27FC236}">
                <a16:creationId xmlns:a16="http://schemas.microsoft.com/office/drawing/2014/main" id="{A399E905-D5FE-902A-A6C3-86519D32BA32}"/>
              </a:ext>
            </a:extLst>
          </p:cNvPr>
          <p:cNvSpPr>
            <a:spLocks noGrp="1" noChangeAspect="1"/>
          </p:cNvSpPr>
          <p:nvPr>
            <p:ph type="pic" sz="quarter" idx="10" hasCustomPrompt="1"/>
          </p:nvPr>
        </p:nvSpPr>
        <p:spPr>
          <a:xfrm>
            <a:off x="1729991"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5" name="Text Placeholder 12" descr="H5 Title placeholder">
            <a:extLst>
              <a:ext uri="{FF2B5EF4-FFF2-40B4-BE49-F238E27FC236}">
                <a16:creationId xmlns:a16="http://schemas.microsoft.com/office/drawing/2014/main" id="{0E915CE4-55C6-E5AD-B7A3-958A9358422D}"/>
              </a:ext>
            </a:extLst>
          </p:cNvPr>
          <p:cNvSpPr>
            <a:spLocks noGrp="1"/>
          </p:cNvSpPr>
          <p:nvPr>
            <p:ph type="body" sz="quarter" idx="27" hasCustomPrompt="1"/>
          </p:nvPr>
        </p:nvSpPr>
        <p:spPr>
          <a:xfrm>
            <a:off x="681039"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6" name="Text Placeholder 5" descr="P2 Copy placeholder">
            <a:extLst>
              <a:ext uri="{FF2B5EF4-FFF2-40B4-BE49-F238E27FC236}">
                <a16:creationId xmlns:a16="http://schemas.microsoft.com/office/drawing/2014/main" id="{11BB35C6-6309-99C8-5E0B-5F56B10E3C7C}"/>
              </a:ext>
            </a:extLst>
          </p:cNvPr>
          <p:cNvSpPr>
            <a:spLocks noGrp="1"/>
          </p:cNvSpPr>
          <p:nvPr>
            <p:ph type="body" sz="quarter" idx="13" hasCustomPrompt="1"/>
          </p:nvPr>
        </p:nvSpPr>
        <p:spPr>
          <a:xfrm>
            <a:off x="681039" y="3330428"/>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1" name="Text Placeholder 19">
            <a:extLst>
              <a:ext uri="{FF2B5EF4-FFF2-40B4-BE49-F238E27FC236}">
                <a16:creationId xmlns:a16="http://schemas.microsoft.com/office/drawing/2014/main" id="{9B81E37D-C651-B03B-7CD2-2ED0BFFAC567}"/>
              </a:ext>
              <a:ext uri="{C183D7F6-B498-43B3-948B-1728B52AA6E4}">
                <adec:decorative xmlns:adec="http://schemas.microsoft.com/office/drawing/2017/decorative" val="1"/>
              </a:ext>
            </a:extLst>
          </p:cNvPr>
          <p:cNvSpPr>
            <a:spLocks noGrp="1"/>
          </p:cNvSpPr>
          <p:nvPr>
            <p:ph type="body" sz="quarter" idx="25" hasCustomPrompt="1"/>
          </p:nvPr>
        </p:nvSpPr>
        <p:spPr>
          <a:xfrm>
            <a:off x="4548324"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0" name="Picture Placeholder 5" descr="Icon placeholder">
            <a:extLst>
              <a:ext uri="{FF2B5EF4-FFF2-40B4-BE49-F238E27FC236}">
                <a16:creationId xmlns:a16="http://schemas.microsoft.com/office/drawing/2014/main" id="{D55683BA-E566-744A-F13A-505AC72C3E8D}"/>
              </a:ext>
            </a:extLst>
          </p:cNvPr>
          <p:cNvSpPr>
            <a:spLocks noGrp="1" noChangeAspect="1"/>
          </p:cNvSpPr>
          <p:nvPr>
            <p:ph type="pic" sz="quarter" idx="20" hasCustomPrompt="1"/>
          </p:nvPr>
        </p:nvSpPr>
        <p:spPr>
          <a:xfrm>
            <a:off x="4614476"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3" name="Text Placeholder 12" descr="H5 Title placeholder">
            <a:extLst>
              <a:ext uri="{FF2B5EF4-FFF2-40B4-BE49-F238E27FC236}">
                <a16:creationId xmlns:a16="http://schemas.microsoft.com/office/drawing/2014/main" id="{0CD55E97-EAFF-B71B-452D-CAC48A7D1708}"/>
              </a:ext>
            </a:extLst>
          </p:cNvPr>
          <p:cNvSpPr>
            <a:spLocks noGrp="1"/>
          </p:cNvSpPr>
          <p:nvPr>
            <p:ph type="body" sz="quarter" idx="18" hasCustomPrompt="1"/>
          </p:nvPr>
        </p:nvSpPr>
        <p:spPr>
          <a:xfrm>
            <a:off x="3565524"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7" name="Text Placeholder 5" descr="P2 Copy placeholder">
            <a:extLst>
              <a:ext uri="{FF2B5EF4-FFF2-40B4-BE49-F238E27FC236}">
                <a16:creationId xmlns:a16="http://schemas.microsoft.com/office/drawing/2014/main" id="{B641A295-814A-E775-A69A-C2FE782F2AA4}"/>
              </a:ext>
            </a:extLst>
          </p:cNvPr>
          <p:cNvSpPr>
            <a:spLocks noGrp="1"/>
          </p:cNvSpPr>
          <p:nvPr>
            <p:ph type="body" sz="quarter" idx="16" hasCustomPrompt="1"/>
          </p:nvPr>
        </p:nvSpPr>
        <p:spPr>
          <a:xfrm>
            <a:off x="3565524" y="3330427"/>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22" name="Text Placeholder 19">
            <a:extLst>
              <a:ext uri="{FF2B5EF4-FFF2-40B4-BE49-F238E27FC236}">
                <a16:creationId xmlns:a16="http://schemas.microsoft.com/office/drawing/2014/main" id="{3A8E7603-380A-167E-A22B-038C3182A9E8}"/>
              </a:ext>
              <a:ext uri="{C183D7F6-B498-43B3-948B-1728B52AA6E4}">
                <adec:decorative xmlns:adec="http://schemas.microsoft.com/office/drawing/2017/decorative" val="1"/>
              </a:ext>
            </a:extLst>
          </p:cNvPr>
          <p:cNvSpPr>
            <a:spLocks noGrp="1"/>
          </p:cNvSpPr>
          <p:nvPr>
            <p:ph type="body" sz="quarter" idx="26" hasCustomPrompt="1"/>
          </p:nvPr>
        </p:nvSpPr>
        <p:spPr>
          <a:xfrm>
            <a:off x="7428050"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32" name="Picture Placeholder 5" descr="Icon placeholder">
            <a:extLst>
              <a:ext uri="{FF2B5EF4-FFF2-40B4-BE49-F238E27FC236}">
                <a16:creationId xmlns:a16="http://schemas.microsoft.com/office/drawing/2014/main" id="{703A6983-F7FE-F5E0-DBEF-7A662101F1E8}"/>
              </a:ext>
            </a:extLst>
          </p:cNvPr>
          <p:cNvSpPr>
            <a:spLocks noGrp="1" noChangeAspect="1"/>
          </p:cNvSpPr>
          <p:nvPr>
            <p:ph type="pic" sz="quarter" idx="21" hasCustomPrompt="1"/>
          </p:nvPr>
        </p:nvSpPr>
        <p:spPr>
          <a:xfrm>
            <a:off x="7494202"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6" name="Text Placeholder 12" descr="H5 Title placeholder">
            <a:extLst>
              <a:ext uri="{FF2B5EF4-FFF2-40B4-BE49-F238E27FC236}">
                <a16:creationId xmlns:a16="http://schemas.microsoft.com/office/drawing/2014/main" id="{41A96AC8-F63D-E2E2-C204-61DD0106E610}"/>
              </a:ext>
            </a:extLst>
          </p:cNvPr>
          <p:cNvSpPr>
            <a:spLocks noGrp="1"/>
          </p:cNvSpPr>
          <p:nvPr>
            <p:ph type="body" sz="quarter" idx="19" hasCustomPrompt="1"/>
          </p:nvPr>
        </p:nvSpPr>
        <p:spPr>
          <a:xfrm>
            <a:off x="6445250"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8" name="Text Placeholder 5" descr="P2 Copy placeholder">
            <a:extLst>
              <a:ext uri="{FF2B5EF4-FFF2-40B4-BE49-F238E27FC236}">
                <a16:creationId xmlns:a16="http://schemas.microsoft.com/office/drawing/2014/main" id="{1E78F6CB-4E4F-92E2-9E2C-9B2D0600B4D8}"/>
              </a:ext>
            </a:extLst>
          </p:cNvPr>
          <p:cNvSpPr>
            <a:spLocks noGrp="1"/>
          </p:cNvSpPr>
          <p:nvPr>
            <p:ph type="body" sz="quarter" idx="17" hasCustomPrompt="1"/>
          </p:nvPr>
        </p:nvSpPr>
        <p:spPr>
          <a:xfrm>
            <a:off x="6445250" y="3330427"/>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3" name="Text Placeholder 19">
            <a:extLst>
              <a:ext uri="{FF2B5EF4-FFF2-40B4-BE49-F238E27FC236}">
                <a16:creationId xmlns:a16="http://schemas.microsoft.com/office/drawing/2014/main" id="{6ADA1611-92C8-0649-9709-8B578D399AE2}"/>
              </a:ext>
              <a:ext uri="{C183D7F6-B498-43B3-948B-1728B52AA6E4}">
                <adec:decorative xmlns:adec="http://schemas.microsoft.com/office/drawing/2017/decorative" val="1"/>
              </a:ext>
            </a:extLst>
          </p:cNvPr>
          <p:cNvSpPr>
            <a:spLocks noGrp="1"/>
          </p:cNvSpPr>
          <p:nvPr>
            <p:ph type="body" sz="quarter" idx="28" hasCustomPrompt="1"/>
          </p:nvPr>
        </p:nvSpPr>
        <p:spPr>
          <a:xfrm>
            <a:off x="10310950" y="1868708"/>
            <a:ext cx="568800" cy="568800"/>
          </a:xfrm>
          <a:prstGeom prst="ellipse">
            <a:avLst/>
          </a:prstGeom>
          <a:ln w="57150">
            <a:solidFill>
              <a:schemeClr val="accent1"/>
            </a:solidFill>
          </a:ln>
        </p:spPr>
        <p:txBody>
          <a:bodyPr lIns="288000" tIns="288000" rIns="288000" bIns="288000" anchor="ctr" anchorCtr="0"/>
          <a:lstStyle>
            <a:lvl1pPr marL="0" indent="0" algn="ctr">
              <a:buNone/>
              <a:defRPr sz="1000"/>
            </a:lvl1pPr>
          </a:lstStyle>
          <a:p>
            <a:pPr lvl="0"/>
            <a:r>
              <a:rPr lang="en-GB"/>
              <a:t> </a:t>
            </a:r>
          </a:p>
        </p:txBody>
      </p:sp>
      <p:sp>
        <p:nvSpPr>
          <p:cNvPr id="9" name="Picture Placeholder 5" descr="Icon placeholder">
            <a:extLst>
              <a:ext uri="{FF2B5EF4-FFF2-40B4-BE49-F238E27FC236}">
                <a16:creationId xmlns:a16="http://schemas.microsoft.com/office/drawing/2014/main" id="{EC8444B6-40D6-AE3D-611A-C66044435079}"/>
              </a:ext>
            </a:extLst>
          </p:cNvPr>
          <p:cNvSpPr>
            <a:spLocks noGrp="1" noChangeAspect="1"/>
          </p:cNvSpPr>
          <p:nvPr>
            <p:ph type="pic" sz="quarter" idx="29" hasCustomPrompt="1"/>
          </p:nvPr>
        </p:nvSpPr>
        <p:spPr>
          <a:xfrm>
            <a:off x="10377102" y="1934384"/>
            <a:ext cx="436497" cy="436497"/>
          </a:xfrm>
          <a:prstGeom prst="ellipse">
            <a:avLst/>
          </a:prstGeom>
          <a:noFill/>
          <a:ln w="0">
            <a:noFill/>
          </a:ln>
        </p:spPr>
        <p:txBody>
          <a:bodyPr/>
          <a:lstStyle>
            <a:lvl1pPr marL="0" indent="0">
              <a:buNone/>
              <a:defRPr sz="1000" b="0" i="0">
                <a:latin typeface="FS Me" panose="02000506040000020004" pitchFamily="2" charset="77"/>
              </a:defRPr>
            </a:lvl1pPr>
          </a:lstStyle>
          <a:p>
            <a:r>
              <a:rPr lang="en-GB"/>
              <a:t> </a:t>
            </a:r>
          </a:p>
        </p:txBody>
      </p:sp>
      <p:sp>
        <p:nvSpPr>
          <p:cNvPr id="11" name="Text Placeholder 12" descr="H5 Title placeholder">
            <a:extLst>
              <a:ext uri="{FF2B5EF4-FFF2-40B4-BE49-F238E27FC236}">
                <a16:creationId xmlns:a16="http://schemas.microsoft.com/office/drawing/2014/main" id="{65A115A3-16B5-C911-D6F1-B41CB51928D5}"/>
              </a:ext>
            </a:extLst>
          </p:cNvPr>
          <p:cNvSpPr>
            <a:spLocks noGrp="1"/>
          </p:cNvSpPr>
          <p:nvPr>
            <p:ph type="body" sz="quarter" idx="30" hasCustomPrompt="1"/>
          </p:nvPr>
        </p:nvSpPr>
        <p:spPr>
          <a:xfrm>
            <a:off x="9328150" y="2695844"/>
            <a:ext cx="2534400" cy="265457"/>
          </a:xfrm>
          <a:prstGeom prst="rect">
            <a:avLst/>
          </a:prstGeom>
        </p:spPr>
        <p:txBody>
          <a:bodyPr wrap="square" lIns="0" tIns="0" rIns="0" bIns="0" anchor="t" anchorCtr="0">
            <a:spAutoFit/>
          </a:bodyPr>
          <a:lstStyle>
            <a:lvl1pPr marL="0" indent="0">
              <a:lnSpc>
                <a:spcPct val="100000"/>
              </a:lnSpc>
              <a:buNone/>
              <a:defRPr sz="1700" b="1" i="0">
                <a:latin typeface="Arial" panose="020B0604020202020204" pitchFamily="34" charset="0"/>
                <a:cs typeface="Arial" panose="020B0604020202020204" pitchFamily="34" charset="0"/>
              </a:defRPr>
            </a:lvl1pPr>
            <a:lvl2pPr marL="457200" indent="0">
              <a:buNone/>
              <a:defRPr sz="1400" b="0" i="1">
                <a:latin typeface="FS Me" panose="02000506040000020004" pitchFamily="2" charset="77"/>
              </a:defRPr>
            </a:lvl2pPr>
            <a:lvl3pPr marL="914400" indent="0">
              <a:buNone/>
              <a:defRPr sz="1400" b="0" i="1">
                <a:latin typeface="FS Me" panose="02000506040000020004" pitchFamily="2" charset="77"/>
              </a:defRPr>
            </a:lvl3pPr>
            <a:lvl4pPr marL="1371600" indent="0">
              <a:buNone/>
              <a:defRPr sz="1400" b="0" i="1">
                <a:latin typeface="FS Me" panose="02000506040000020004" pitchFamily="2" charset="77"/>
              </a:defRPr>
            </a:lvl4pPr>
            <a:lvl5pPr marL="1828800" indent="0">
              <a:buNone/>
              <a:defRPr sz="1400" b="0" i="1">
                <a:latin typeface="FS Me" panose="02000506040000020004" pitchFamily="2" charset="77"/>
              </a:defRPr>
            </a:lvl5pPr>
          </a:lstStyle>
          <a:p>
            <a:pPr lvl="0"/>
            <a:r>
              <a:rPr lang="en-GB"/>
              <a:t>H5 Title</a:t>
            </a:r>
          </a:p>
        </p:txBody>
      </p:sp>
      <p:sp>
        <p:nvSpPr>
          <p:cNvPr id="12" name="Text Placeholder 5" descr="P2 Copy placeholder">
            <a:extLst>
              <a:ext uri="{FF2B5EF4-FFF2-40B4-BE49-F238E27FC236}">
                <a16:creationId xmlns:a16="http://schemas.microsoft.com/office/drawing/2014/main" id="{B53FE41D-7313-7324-7744-70757F8C8114}"/>
              </a:ext>
            </a:extLst>
          </p:cNvPr>
          <p:cNvSpPr>
            <a:spLocks noGrp="1"/>
          </p:cNvSpPr>
          <p:nvPr>
            <p:ph type="body" sz="quarter" idx="31" hasCustomPrompt="1"/>
          </p:nvPr>
        </p:nvSpPr>
        <p:spPr>
          <a:xfrm>
            <a:off x="9328150" y="3330427"/>
            <a:ext cx="2534400" cy="2418961"/>
          </a:xfrm>
          <a:prstGeom prst="rect">
            <a:avLst/>
          </a:prstGeom>
        </p:spPr>
        <p:txBody>
          <a:bodyPr lIns="0" tIns="0" rIns="0" bIns="0"/>
          <a:lstStyle>
            <a:lvl1pPr marL="0" indent="0">
              <a:lnSpc>
                <a:spcPct val="110000"/>
              </a:lnSpc>
              <a:buNone/>
              <a:defRPr sz="1400" b="0" i="0">
                <a:latin typeface="Arial" panose="020B0604020202020204" pitchFamily="34" charset="0"/>
                <a:cs typeface="Arial" panose="020B0604020202020204" pitchFamily="34" charset="0"/>
              </a:defRPr>
            </a:lvl1pPr>
            <a:lvl2pPr marL="252000" indent="-252000">
              <a:lnSpc>
                <a:spcPct val="110000"/>
              </a:lnSpc>
              <a:spcBef>
                <a:spcPts val="0"/>
              </a:spcBef>
              <a:defRPr sz="1400" b="0" i="0">
                <a:latin typeface="Arial" panose="020B0604020202020204" pitchFamily="34" charset="0"/>
                <a:cs typeface="Arial" panose="020B0604020202020204" pitchFamily="34" charset="0"/>
              </a:defRPr>
            </a:lvl2pPr>
          </a:lstStyle>
          <a:p>
            <a:pPr lvl="0"/>
            <a:r>
              <a:rPr lang="en-GB"/>
              <a:t>P2 Copy</a:t>
            </a:r>
          </a:p>
          <a:p>
            <a:pPr lvl="1"/>
            <a:r>
              <a:rPr lang="en-GB"/>
              <a:t>P2 Copy</a:t>
            </a:r>
          </a:p>
        </p:txBody>
      </p:sp>
      <p:sp>
        <p:nvSpPr>
          <p:cNvPr id="14" name="Slide Number Placeholder 13" descr="Slide number">
            <a:extLst>
              <a:ext uri="{FF2B5EF4-FFF2-40B4-BE49-F238E27FC236}">
                <a16:creationId xmlns:a16="http://schemas.microsoft.com/office/drawing/2014/main" id="{C2537FFD-F704-E7E5-C6AD-E03A42B6E778}"/>
              </a:ext>
            </a:extLst>
          </p:cNvPr>
          <p:cNvSpPr>
            <a:spLocks noGrp="1"/>
          </p:cNvSpPr>
          <p:nvPr>
            <p:ph type="sldNum" sz="quarter" idx="23"/>
          </p:nvPr>
        </p:nvSpPr>
        <p:spPr/>
        <p:txBody>
          <a:bodyPr/>
          <a:lstStyle/>
          <a:p>
            <a:fld id="{3D3F7771-BA92-784A-B6DD-D9CB8E3BB7BB}" type="slidenum">
              <a:rPr lang="en-GB" smtClean="0"/>
              <a:pPr/>
              <a:t>‹#›</a:t>
            </a:fld>
            <a:endParaRPr lang="en-GB"/>
          </a:p>
        </p:txBody>
      </p:sp>
      <p:sp>
        <p:nvSpPr>
          <p:cNvPr id="10" name="Footer Placeholder 9" descr="CONFIDENTIAL tag">
            <a:extLst>
              <a:ext uri="{FF2B5EF4-FFF2-40B4-BE49-F238E27FC236}">
                <a16:creationId xmlns:a16="http://schemas.microsoft.com/office/drawing/2014/main" id="{C43207FF-9677-6E85-7C7D-DB764EED6E69}"/>
              </a:ext>
            </a:extLst>
          </p:cNvPr>
          <p:cNvSpPr>
            <a:spLocks noGrp="1"/>
          </p:cNvSpPr>
          <p:nvPr>
            <p:ph type="ftr" sz="quarter" idx="22"/>
          </p:nvPr>
        </p:nvSpPr>
        <p:spPr/>
        <p:txBody>
          <a:bodyPr/>
          <a:lstStyle/>
          <a:p>
            <a:r>
              <a:rPr lang="en-GB"/>
              <a:t> </a:t>
            </a:r>
          </a:p>
        </p:txBody>
      </p:sp>
      <p:sp>
        <p:nvSpPr>
          <p:cNvPr id="4" name="TextBox 3">
            <a:extLst>
              <a:ext uri="{FF2B5EF4-FFF2-40B4-BE49-F238E27FC236}">
                <a16:creationId xmlns:a16="http://schemas.microsoft.com/office/drawing/2014/main" id="{51920695-907F-D996-56AD-440407B9267E}"/>
              </a:ext>
            </a:extLst>
          </p:cNvPr>
          <p:cNvSpPr txBox="1"/>
          <p:nvPr userDrawn="1"/>
        </p:nvSpPr>
        <p:spPr>
          <a:xfrm>
            <a:off x="-2323681" y="0"/>
            <a:ext cx="2165685" cy="2291122"/>
          </a:xfrm>
          <a:prstGeom prst="rect">
            <a:avLst/>
          </a:prstGeom>
          <a:solidFill>
            <a:schemeClr val="bg2"/>
          </a:solidFill>
          <a:ln>
            <a:noFill/>
          </a:ln>
        </p:spPr>
        <p:txBody>
          <a:bodyPr wrap="square" lIns="72000" tIns="72000" rIns="72000" bIns="72000" rtlCol="0">
            <a:sp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slide has a </a:t>
            </a:r>
            <a:br>
              <a:rPr lang="en-GB" sz="1600">
                <a:latin typeface="Arial" panose="020B0604020202020204" pitchFamily="34" charset="0"/>
                <a:cs typeface="Arial" panose="020B0604020202020204" pitchFamily="34" charset="0"/>
              </a:rPr>
            </a:br>
            <a:r>
              <a:rPr lang="en-GB" sz="1600">
                <a:latin typeface="Arial" panose="020B0604020202020204" pitchFamily="34" charset="0"/>
                <a:cs typeface="Arial" panose="020B0604020202020204" pitchFamily="34" charset="0"/>
              </a:rPr>
              <a:t>green circle for icons. Please only insert icons from the PowerPoint icon library. It can’t be used for any other type of imagery.</a:t>
            </a:r>
          </a:p>
        </p:txBody>
      </p:sp>
      <p:sp>
        <p:nvSpPr>
          <p:cNvPr id="15" name="TextBox 14">
            <a:extLst>
              <a:ext uri="{FF2B5EF4-FFF2-40B4-BE49-F238E27FC236}">
                <a16:creationId xmlns:a16="http://schemas.microsoft.com/office/drawing/2014/main" id="{D9FA329A-F6AA-32DE-A584-7F0749D8F272}"/>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‘H3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Tree>
    <p:extLst>
      <p:ext uri="{BB962C8B-B14F-4D97-AF65-F5344CB8AC3E}">
        <p14:creationId xmlns:p14="http://schemas.microsoft.com/office/powerpoint/2010/main" val="2072536357"/>
      </p:ext>
    </p:extLst>
  </p:cSld>
  <p:clrMapOvr>
    <a:masterClrMapping/>
  </p:clrMapOvr>
  <p:extLst>
    <p:ext uri="{DCECCB84-F9BA-43D5-87BE-67443E8EF086}">
      <p15:sldGuideLst xmlns:p15="http://schemas.microsoft.com/office/powerpoint/2012/main"/>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Closing_Slide">
    <p:spTree>
      <p:nvGrpSpPr>
        <p:cNvPr id="1" name=""/>
        <p:cNvGrpSpPr/>
        <p:nvPr/>
      </p:nvGrpSpPr>
      <p:grpSpPr>
        <a:xfrm>
          <a:off x="0" y="0"/>
          <a:ext cx="0" cy="0"/>
          <a:chOff x="0" y="0"/>
          <a:chExt cx="0" cy="0"/>
        </a:xfrm>
      </p:grpSpPr>
      <p:sp>
        <p:nvSpPr>
          <p:cNvPr id="2" name="Title" descr="H1 Title placeholder">
            <a:extLst>
              <a:ext uri="{FF2B5EF4-FFF2-40B4-BE49-F238E27FC236}">
                <a16:creationId xmlns:a16="http://schemas.microsoft.com/office/drawing/2014/main" id="{F935A8C4-BE4F-F45B-192C-CB01968BB600}"/>
              </a:ext>
            </a:extLst>
          </p:cNvPr>
          <p:cNvSpPr>
            <a:spLocks noGrp="1"/>
          </p:cNvSpPr>
          <p:nvPr>
            <p:ph type="ctrTitle" hasCustomPrompt="1"/>
          </p:nvPr>
        </p:nvSpPr>
        <p:spPr>
          <a:xfrm>
            <a:off x="681037" y="2736503"/>
            <a:ext cx="9240837" cy="692497"/>
          </a:xfrm>
          <a:prstGeom prst="rect">
            <a:avLst/>
          </a:prstGeom>
        </p:spPr>
        <p:txBody>
          <a:bodyPr wrap="square" lIns="0" tIns="0" rIns="0" bIns="0" anchor="b" anchorCtr="0">
            <a:spAutoFit/>
          </a:bodyPr>
          <a:lstStyle>
            <a:lvl1pPr algn="l">
              <a:lnSpc>
                <a:spcPct val="90000"/>
              </a:lnSpc>
              <a:defRPr sz="5000" b="1" i="0">
                <a:solidFill>
                  <a:schemeClr val="bg1"/>
                </a:solidFill>
                <a:latin typeface="Arial" panose="020B0604020202020204" pitchFamily="34" charset="0"/>
                <a:cs typeface="Arial" panose="020B0604020202020204" pitchFamily="34" charset="0"/>
              </a:defRPr>
            </a:lvl1pPr>
          </a:lstStyle>
          <a:p>
            <a:r>
              <a:rPr lang="en-GB"/>
              <a:t>H1 Title</a:t>
            </a:r>
          </a:p>
        </p:txBody>
      </p:sp>
      <p:sp>
        <p:nvSpPr>
          <p:cNvPr id="3" name="Subtitle 2" descr="H4 Title placeholder">
            <a:extLst>
              <a:ext uri="{FF2B5EF4-FFF2-40B4-BE49-F238E27FC236}">
                <a16:creationId xmlns:a16="http://schemas.microsoft.com/office/drawing/2014/main" id="{70DE0263-BAFD-50CB-CEEB-572BC0ECCF84}"/>
              </a:ext>
            </a:extLst>
          </p:cNvPr>
          <p:cNvSpPr>
            <a:spLocks noGrp="1"/>
          </p:cNvSpPr>
          <p:nvPr>
            <p:ph type="subTitle" idx="1" hasCustomPrompt="1"/>
          </p:nvPr>
        </p:nvSpPr>
        <p:spPr>
          <a:xfrm>
            <a:off x="681037" y="3560809"/>
            <a:ext cx="9240837" cy="374718"/>
          </a:xfrm>
          <a:prstGeom prst="rect">
            <a:avLst/>
          </a:prstGeom>
        </p:spPr>
        <p:txBody>
          <a:bodyPr wrap="square" lIns="0" tIns="0" rIns="0" bIns="0">
            <a:spAutoFit/>
          </a:bodyPr>
          <a:lstStyle>
            <a:lvl1pPr marL="0" indent="0" algn="l">
              <a:lnSpc>
                <a:spcPct val="110000"/>
              </a:lnSpc>
              <a:buNone/>
              <a:defRPr sz="2400" b="1"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H4 Title</a:t>
            </a:r>
          </a:p>
        </p:txBody>
      </p:sp>
      <p:sp>
        <p:nvSpPr>
          <p:cNvPr id="7" name="Text Placeholder 6" descr="P3 Copy placeholder">
            <a:extLst>
              <a:ext uri="{FF2B5EF4-FFF2-40B4-BE49-F238E27FC236}">
                <a16:creationId xmlns:a16="http://schemas.microsoft.com/office/drawing/2014/main" id="{C2B1C7E4-E676-0790-DB13-E7952E674EC9}"/>
              </a:ext>
            </a:extLst>
          </p:cNvPr>
          <p:cNvSpPr>
            <a:spLocks noGrp="1"/>
          </p:cNvSpPr>
          <p:nvPr>
            <p:ph type="body" sz="quarter" idx="17" hasCustomPrompt="1"/>
          </p:nvPr>
        </p:nvSpPr>
        <p:spPr>
          <a:xfrm>
            <a:off x="681038" y="5999163"/>
            <a:ext cx="8634412" cy="218586"/>
          </a:xfrm>
          <a:prstGeom prst="rect">
            <a:avLst/>
          </a:prstGeom>
        </p:spPr>
        <p:txBody>
          <a:bodyPr lIns="0" tIns="0" rIns="0" bIns="0" anchor="b" anchorCtr="0"/>
          <a:lstStyle>
            <a:lvl1pPr marL="0" indent="0">
              <a:buNone/>
              <a:defRPr sz="1400">
                <a:solidFill>
                  <a:schemeClr val="bg1"/>
                </a:solidFill>
              </a:defRPr>
            </a:lvl1pPr>
            <a:lvl2pPr marL="457200" indent="0">
              <a:buNone/>
              <a:defRPr sz="1400"/>
            </a:lvl2pPr>
            <a:lvl3pPr marL="914400" indent="0">
              <a:buNone/>
              <a:defRPr sz="1400"/>
            </a:lvl3pPr>
            <a:lvl4pPr marL="1371600" indent="0">
              <a:buNone/>
              <a:defRPr sz="1400"/>
            </a:lvl4pPr>
            <a:lvl5pPr marL="1828800" indent="0">
              <a:buNone/>
              <a:defRPr sz="1400"/>
            </a:lvl5pPr>
          </a:lstStyle>
          <a:p>
            <a:pPr lvl="0"/>
            <a:r>
              <a:rPr lang="en-GB"/>
              <a:t>P3 Copy</a:t>
            </a:r>
          </a:p>
        </p:txBody>
      </p:sp>
      <p:sp>
        <p:nvSpPr>
          <p:cNvPr id="4" name="Footer Placeholder 3" descr="CONFIDENTIAL tag">
            <a:extLst>
              <a:ext uri="{FF2B5EF4-FFF2-40B4-BE49-F238E27FC236}">
                <a16:creationId xmlns:a16="http://schemas.microsoft.com/office/drawing/2014/main" id="{78540A17-E51F-4048-9316-E7A8C5A22D69}"/>
              </a:ext>
            </a:extLst>
          </p:cNvPr>
          <p:cNvSpPr>
            <a:spLocks noGrp="1"/>
          </p:cNvSpPr>
          <p:nvPr>
            <p:ph type="ftr" sz="quarter" idx="16"/>
          </p:nvPr>
        </p:nvSpPr>
        <p:spPr>
          <a:xfrm>
            <a:off x="5138739" y="6417545"/>
            <a:ext cx="2260600" cy="246221"/>
          </a:xfrm>
        </p:spPr>
        <p:txBody>
          <a:bodyPr/>
          <a:lstStyle/>
          <a:p>
            <a:r>
              <a:rPr lang="en-GB"/>
              <a:t> </a:t>
            </a:r>
          </a:p>
        </p:txBody>
      </p:sp>
    </p:spTree>
    <p:extLst>
      <p:ext uri="{BB962C8B-B14F-4D97-AF65-F5344CB8AC3E}">
        <p14:creationId xmlns:p14="http://schemas.microsoft.com/office/powerpoint/2010/main" val="4122295841"/>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2" Type="http://schemas.openxmlformats.org/officeDocument/2006/relationships/slideLayout" Target="../slideLayouts/slideLayout16.xml"/><Relationship Id="rId16"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2.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6" Type="http://schemas.openxmlformats.org/officeDocument/2006/relationships/image" Target="../media/image1.png"/><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theme" Target="../theme/theme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6" Type="http://schemas.openxmlformats.org/officeDocument/2006/relationships/image" Target="../media/image1.png"/><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5" Type="http://schemas.openxmlformats.org/officeDocument/2006/relationships/theme" Target="../theme/theme4.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slideLayout" Target="../slideLayouts/slideLayout56.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2" Type="http://schemas.openxmlformats.org/officeDocument/2006/relationships/slideLayout" Target="../slideLayouts/slideLayout58.xml"/><Relationship Id="rId16" Type="http://schemas.openxmlformats.org/officeDocument/2006/relationships/image" Target="../media/image1.png"/><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theme" Target="../theme/theme5.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slideLayout" Target="../slideLayouts/slideLayout83.xml"/><Relationship Id="rId18" Type="http://schemas.openxmlformats.org/officeDocument/2006/relationships/slideLayout" Target="../slideLayouts/slideLayout88.xml"/><Relationship Id="rId26" Type="http://schemas.openxmlformats.org/officeDocument/2006/relationships/slideLayout" Target="../slideLayouts/slideLayout96.xml"/><Relationship Id="rId3" Type="http://schemas.openxmlformats.org/officeDocument/2006/relationships/slideLayout" Target="../slideLayouts/slideLayout73.xml"/><Relationship Id="rId21" Type="http://schemas.openxmlformats.org/officeDocument/2006/relationships/slideLayout" Target="../slideLayouts/slideLayout91.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17" Type="http://schemas.openxmlformats.org/officeDocument/2006/relationships/slideLayout" Target="../slideLayouts/slideLayout87.xml"/><Relationship Id="rId25" Type="http://schemas.openxmlformats.org/officeDocument/2006/relationships/slideLayout" Target="../slideLayouts/slideLayout95.xml"/><Relationship Id="rId2" Type="http://schemas.openxmlformats.org/officeDocument/2006/relationships/slideLayout" Target="../slideLayouts/slideLayout72.xml"/><Relationship Id="rId16" Type="http://schemas.openxmlformats.org/officeDocument/2006/relationships/slideLayout" Target="../slideLayouts/slideLayout86.xml"/><Relationship Id="rId20" Type="http://schemas.openxmlformats.org/officeDocument/2006/relationships/slideLayout" Target="../slideLayouts/slideLayout90.xml"/><Relationship Id="rId29" Type="http://schemas.openxmlformats.org/officeDocument/2006/relationships/theme" Target="../theme/theme6.xml"/><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24" Type="http://schemas.openxmlformats.org/officeDocument/2006/relationships/slideLayout" Target="../slideLayouts/slideLayout94.xml"/><Relationship Id="rId5" Type="http://schemas.openxmlformats.org/officeDocument/2006/relationships/slideLayout" Target="../slideLayouts/slideLayout75.xml"/><Relationship Id="rId15" Type="http://schemas.openxmlformats.org/officeDocument/2006/relationships/slideLayout" Target="../slideLayouts/slideLayout85.xml"/><Relationship Id="rId23" Type="http://schemas.openxmlformats.org/officeDocument/2006/relationships/slideLayout" Target="../slideLayouts/slideLayout93.xml"/><Relationship Id="rId28" Type="http://schemas.openxmlformats.org/officeDocument/2006/relationships/slideLayout" Target="../slideLayouts/slideLayout98.xml"/><Relationship Id="rId10" Type="http://schemas.openxmlformats.org/officeDocument/2006/relationships/slideLayout" Target="../slideLayouts/slideLayout80.xml"/><Relationship Id="rId19" Type="http://schemas.openxmlformats.org/officeDocument/2006/relationships/slideLayout" Target="../slideLayouts/slideLayout89.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slideLayout" Target="../slideLayouts/slideLayout84.xml"/><Relationship Id="rId22" Type="http://schemas.openxmlformats.org/officeDocument/2006/relationships/slideLayout" Target="../slideLayouts/slideLayout92.xml"/><Relationship Id="rId27" Type="http://schemas.openxmlformats.org/officeDocument/2006/relationships/slideLayout" Target="../slideLayouts/slideLayout97.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100.xml"/><Relationship Id="rId1" Type="http://schemas.openxmlformats.org/officeDocument/2006/relationships/slideLayout" Target="../slideLayouts/slideLayout99.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103.xml"/><Relationship Id="rId2" Type="http://schemas.openxmlformats.org/officeDocument/2006/relationships/slideLayout" Target="../slideLayouts/slideLayout102.xml"/><Relationship Id="rId1" Type="http://schemas.openxmlformats.org/officeDocument/2006/relationships/slideLayout" Target="../slideLayouts/slideLayout101.xml"/><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1.xml"/><Relationship Id="rId13" Type="http://schemas.openxmlformats.org/officeDocument/2006/relationships/slideLayout" Target="../slideLayouts/slideLayout116.xml"/><Relationship Id="rId3" Type="http://schemas.openxmlformats.org/officeDocument/2006/relationships/slideLayout" Target="../slideLayouts/slideLayout106.xml"/><Relationship Id="rId7" Type="http://schemas.openxmlformats.org/officeDocument/2006/relationships/slideLayout" Target="../slideLayouts/slideLayout110.xml"/><Relationship Id="rId12" Type="http://schemas.openxmlformats.org/officeDocument/2006/relationships/slideLayout" Target="../slideLayouts/slideLayout115.xml"/><Relationship Id="rId2" Type="http://schemas.openxmlformats.org/officeDocument/2006/relationships/slideLayout" Target="../slideLayouts/slideLayout105.xml"/><Relationship Id="rId16" Type="http://schemas.openxmlformats.org/officeDocument/2006/relationships/theme" Target="../theme/theme9.xml"/><Relationship Id="rId1" Type="http://schemas.openxmlformats.org/officeDocument/2006/relationships/slideLayout" Target="../slideLayouts/slideLayout104.xml"/><Relationship Id="rId6" Type="http://schemas.openxmlformats.org/officeDocument/2006/relationships/slideLayout" Target="../slideLayouts/slideLayout109.xml"/><Relationship Id="rId11" Type="http://schemas.openxmlformats.org/officeDocument/2006/relationships/slideLayout" Target="../slideLayouts/slideLayout114.xml"/><Relationship Id="rId5" Type="http://schemas.openxmlformats.org/officeDocument/2006/relationships/slideLayout" Target="../slideLayouts/slideLayout108.xml"/><Relationship Id="rId15" Type="http://schemas.openxmlformats.org/officeDocument/2006/relationships/slideLayout" Target="../slideLayouts/slideLayout118.xml"/><Relationship Id="rId10" Type="http://schemas.openxmlformats.org/officeDocument/2006/relationships/slideLayout" Target="../slideLayouts/slideLayout113.xml"/><Relationship Id="rId4" Type="http://schemas.openxmlformats.org/officeDocument/2006/relationships/slideLayout" Target="../slideLayouts/slideLayout107.xml"/><Relationship Id="rId9" Type="http://schemas.openxmlformats.org/officeDocument/2006/relationships/slideLayout" Target="../slideLayouts/slideLayout112.xml"/><Relationship Id="rId14" Type="http://schemas.openxmlformats.org/officeDocument/2006/relationships/slideLayout" Target="../slideLayouts/slideLayout117.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0.xml"/><Relationship Id="rId1"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494A6E2C-C546-42FF-B2D1-8D7CF5D2E002}"/>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185892989"/>
      </p:ext>
    </p:extLst>
  </p:cSld>
  <p:clrMap bg1="lt1" tx1="dk1" bg2="lt2" tx2="dk2" accent1="accent1" accent2="accent2" accent3="accent3" accent4="accent4" accent5="accent5" accent6="accent6" hlink="hlink" folHlink="folHlink"/>
  <p:sldLayoutIdLst>
    <p:sldLayoutId id="2147483750" r:id="rId1"/>
    <p:sldLayoutId id="2147483859" r:id="rId2"/>
    <p:sldLayoutId id="2147483937" r:id="rId3"/>
    <p:sldLayoutId id="2147483860" r:id="rId4"/>
    <p:sldLayoutId id="2147483861" r:id="rId5"/>
    <p:sldLayoutId id="2147483862" r:id="rId6"/>
    <p:sldLayoutId id="2147483863" r:id="rId7"/>
    <p:sldLayoutId id="2147483864" r:id="rId8"/>
    <p:sldLayoutId id="2147483865" r:id="rId9"/>
    <p:sldLayoutId id="2147483866" r:id="rId10"/>
    <p:sldLayoutId id="2147483867" r:id="rId11"/>
    <p:sldLayoutId id="2147483868" r:id="rId12"/>
    <p:sldLayoutId id="2147483936" r:id="rId13"/>
    <p:sldLayoutId id="2147483869"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userDrawn="1">
          <p15:clr>
            <a:srgbClr val="F26B43"/>
          </p15:clr>
        </p15:guide>
        <p15:guide id="2" pos="817" userDrawn="1">
          <p15:clr>
            <a:srgbClr val="F26B43"/>
          </p15:clr>
        </p15:guide>
        <p15:guide id="3" pos="1036" userDrawn="1">
          <p15:clr>
            <a:srgbClr val="F26B43"/>
          </p15:clr>
        </p15:guide>
        <p15:guide id="4" pos="1423" userDrawn="1">
          <p15:clr>
            <a:srgbClr val="F26B43"/>
          </p15:clr>
        </p15:guide>
        <p15:guide id="5" pos="1642" userDrawn="1">
          <p15:clr>
            <a:srgbClr val="F26B43"/>
          </p15:clr>
        </p15:guide>
        <p15:guide id="6" pos="2026" userDrawn="1">
          <p15:clr>
            <a:srgbClr val="F26B43"/>
          </p15:clr>
        </p15:guide>
        <p15:guide id="7" pos="2246" userDrawn="1">
          <p15:clr>
            <a:srgbClr val="F26B43"/>
          </p15:clr>
        </p15:guide>
        <p15:guide id="8" pos="2631" userDrawn="1">
          <p15:clr>
            <a:srgbClr val="F26B43"/>
          </p15:clr>
        </p15:guide>
        <p15:guide id="9" pos="2850" userDrawn="1">
          <p15:clr>
            <a:srgbClr val="F26B43"/>
          </p15:clr>
        </p15:guide>
        <p15:guide id="10" pos="3237" userDrawn="1">
          <p15:clr>
            <a:srgbClr val="F26B43"/>
          </p15:clr>
        </p15:guide>
        <p15:guide id="11" pos="3453" userDrawn="1">
          <p15:clr>
            <a:srgbClr val="F26B43"/>
          </p15:clr>
        </p15:guide>
        <p15:guide id="12" pos="4057" userDrawn="1">
          <p15:clr>
            <a:srgbClr val="F26B43"/>
          </p15:clr>
        </p15:guide>
        <p15:guide id="13" pos="4442" userDrawn="1">
          <p15:clr>
            <a:srgbClr val="F26B43"/>
          </p15:clr>
        </p15:guide>
        <p15:guide id="14" pos="4661" userDrawn="1">
          <p15:clr>
            <a:srgbClr val="F26B43"/>
          </p15:clr>
        </p15:guide>
        <p15:guide id="15" pos="5046" userDrawn="1">
          <p15:clr>
            <a:srgbClr val="F26B43"/>
          </p15:clr>
        </p15:guide>
        <p15:guide id="16" pos="5264" userDrawn="1">
          <p15:clr>
            <a:srgbClr val="F26B43"/>
          </p15:clr>
        </p15:guide>
        <p15:guide id="17" pos="5649" userDrawn="1">
          <p15:clr>
            <a:srgbClr val="F26B43"/>
          </p15:clr>
        </p15:guide>
        <p15:guide id="18" pos="5868" userDrawn="1">
          <p15:clr>
            <a:srgbClr val="F26B43"/>
          </p15:clr>
        </p15:guide>
        <p15:guide id="19" pos="6250" userDrawn="1">
          <p15:clr>
            <a:srgbClr val="F26B43"/>
          </p15:clr>
        </p15:guide>
        <p15:guide id="20" pos="6472" userDrawn="1">
          <p15:clr>
            <a:srgbClr val="F26B43"/>
          </p15:clr>
        </p15:guide>
        <p15:guide id="21" pos="6859" userDrawn="1">
          <p15:clr>
            <a:srgbClr val="F26B43"/>
          </p15:clr>
        </p15:guide>
        <p15:guide id="22" pos="7076" userDrawn="1">
          <p15:clr>
            <a:srgbClr val="F26B43"/>
          </p15:clr>
        </p15:guide>
        <p15:guide id="23" pos="7462" userDrawn="1">
          <p15:clr>
            <a:srgbClr val="F26B43"/>
          </p15:clr>
        </p15:guide>
        <p15:guide id="24" pos="3840" userDrawn="1">
          <p15:clr>
            <a:srgbClr val="F26B43"/>
          </p15:clr>
        </p15:guide>
        <p15:guide id="25" orient="horz" pos="3888" userDrawn="1">
          <p15:clr>
            <a:srgbClr val="F26B43"/>
          </p15:clr>
        </p15:guide>
        <p15:guide id="26" orient="horz" pos="432" userDrawn="1">
          <p15:clr>
            <a:srgbClr val="F26B43"/>
          </p15:clr>
        </p15:guide>
        <p15:guide id="27" orient="horz" pos="216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16816A08-FDA3-4B22-8791-3EB519EA5E8C}"/>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408734051"/>
      </p:ext>
    </p:extLst>
  </p:cSld>
  <p:clrMap bg1="lt1" tx1="dk1" bg2="lt2" tx2="dk2" accent1="accent1" accent2="accent2" accent3="accent3" accent4="accent4" accent5="accent5" accent6="accent6" hlink="hlink" folHlink="folHlink"/>
  <p:sldLayoutIdLst>
    <p:sldLayoutId id="2147483952" r:id="rId1"/>
    <p:sldLayoutId id="2147483953" r:id="rId2"/>
    <p:sldLayoutId id="2147483954" r:id="rId3"/>
    <p:sldLayoutId id="2147483955" r:id="rId4"/>
    <p:sldLayoutId id="2147483956" r:id="rId5"/>
    <p:sldLayoutId id="2147483957" r:id="rId6"/>
    <p:sldLayoutId id="2147483958" r:id="rId7"/>
    <p:sldLayoutId id="2147483959" r:id="rId8"/>
    <p:sldLayoutId id="2147483960" r:id="rId9"/>
    <p:sldLayoutId id="2147483961" r:id="rId10"/>
    <p:sldLayoutId id="2147483962" r:id="rId11"/>
    <p:sldLayoutId id="2147483963" r:id="rId12"/>
    <p:sldLayoutId id="2147483964" r:id="rId13"/>
    <p:sldLayoutId id="2147483965"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5E55232D-C213-4182-A336-F3320FE63BFA}"/>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3428366083"/>
      </p:ext>
    </p:extLst>
  </p:cSld>
  <p:clrMap bg1="lt1" tx1="dk1" bg2="lt2" tx2="dk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1" r:id="rId5"/>
    <p:sldLayoutId id="2147483972" r:id="rId6"/>
    <p:sldLayoutId id="2147483973" r:id="rId7"/>
    <p:sldLayoutId id="2147483974" r:id="rId8"/>
    <p:sldLayoutId id="2147483975" r:id="rId9"/>
    <p:sldLayoutId id="2147483976" r:id="rId10"/>
    <p:sldLayoutId id="2147483977" r:id="rId11"/>
    <p:sldLayoutId id="2147483978" r:id="rId12"/>
    <p:sldLayoutId id="2147483979" r:id="rId13"/>
    <p:sldLayoutId id="2147483980"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0D1D5BDB-96ED-4662-8788-7584D9E97B16}"/>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375712592"/>
      </p:ext>
    </p:extLst>
  </p:cSld>
  <p:clrMap bg1="lt1" tx1="dk1" bg2="lt2" tx2="dk2" accent1="accent1" accent2="accent2" accent3="accent3" accent4="accent4" accent5="accent5" accent6="accent6" hlink="hlink" folHlink="folHlink"/>
  <p:sldLayoutIdLst>
    <p:sldLayoutId id="2147483982" r:id="rId1"/>
    <p:sldLayoutId id="2147483983" r:id="rId2"/>
    <p:sldLayoutId id="2147483984" r:id="rId3"/>
    <p:sldLayoutId id="2147483985" r:id="rId4"/>
    <p:sldLayoutId id="2147483986" r:id="rId5"/>
    <p:sldLayoutId id="2147483987" r:id="rId6"/>
    <p:sldLayoutId id="2147483988" r:id="rId7"/>
    <p:sldLayoutId id="2147483989" r:id="rId8"/>
    <p:sldLayoutId id="2147483990" r:id="rId9"/>
    <p:sldLayoutId id="2147483991" r:id="rId10"/>
    <p:sldLayoutId id="2147483992" r:id="rId11"/>
    <p:sldLayoutId id="2147483993" r:id="rId12"/>
    <p:sldLayoutId id="2147483994" r:id="rId13"/>
    <p:sldLayoutId id="2147483995"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373A3813-5ACB-AA8E-5C3E-0A45E8B4692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black, darkness, screenshot&#10;&#10;Description automatically generated">
            <a:extLst>
              <a:ext uri="{FF2B5EF4-FFF2-40B4-BE49-F238E27FC236}">
                <a16:creationId xmlns:a16="http://schemas.microsoft.com/office/drawing/2014/main" id="{2C6FE5D6-1E61-F224-2A94-B64900CC53A6}"/>
              </a:ext>
            </a:extLst>
          </p:cNvPr>
          <p:cNvPicPr>
            <a:picLocks noChangeAspect="1"/>
          </p:cNvPicPr>
          <p:nvPr userDrawn="1"/>
        </p:nvPicPr>
        <p:blipFill rotWithShape="1">
          <a:blip r:embed="rId16"/>
          <a:srcRect t="76129" r="78620"/>
          <a:stretch/>
        </p:blipFill>
        <p:spPr>
          <a:xfrm>
            <a:off x="0" y="5220926"/>
            <a:ext cx="2606675" cy="1637073"/>
          </a:xfrm>
          <a:prstGeom prst="rect">
            <a:avLst/>
          </a:prstGeom>
        </p:spPr>
      </p:pic>
      <p:sp>
        <p:nvSpPr>
          <p:cNvPr id="7" name="Oval 6">
            <a:extLst>
              <a:ext uri="{FF2B5EF4-FFF2-40B4-BE49-F238E27FC236}">
                <a16:creationId xmlns:a16="http://schemas.microsoft.com/office/drawing/2014/main" id="{B9FE9760-CB64-2269-ABDD-D95B7ED67F65}"/>
              </a:ext>
              <a:ext uri="{C183D7F6-B498-43B3-948B-1728B52AA6E4}">
                <adec:decorative xmlns:adec="http://schemas.microsoft.com/office/drawing/2017/decorative" val="1"/>
              </a:ext>
            </a:extLst>
          </p:cNvPr>
          <p:cNvSpPr/>
          <p:nvPr userDrawn="1"/>
        </p:nvSpPr>
        <p:spPr>
          <a:xfrm>
            <a:off x="6440488" y="-1038756"/>
            <a:ext cx="8935513" cy="8935513"/>
          </a:xfrm>
          <a:prstGeom prst="ellipse">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37BC1C79-9036-3FA7-79F5-4749C648529E}"/>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6"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04D8B4FE-6CB0-452C-8361-74F11F92A8B4}"/>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546193731"/>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 id="2147484008" r:id="rId12"/>
    <p:sldLayoutId id="2147484009" r:id="rId13"/>
    <p:sldLayoutId id="2147484010"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6565743A-EA17-FF72-BD30-7D10CAA59486}"/>
              </a:ext>
            </a:extLst>
          </p:cNvPr>
          <p:cNvSpPr txBox="1"/>
          <p:nvPr userDrawn="1"/>
        </p:nvSpPr>
        <p:spPr>
          <a:xfrm>
            <a:off x="-2323681" y="0"/>
            <a:ext cx="2165685" cy="1997242"/>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This slide has an image placeholder. Click on the icon or drag an image into the container to add an image.</a:t>
            </a:r>
          </a:p>
        </p:txBody>
      </p:sp>
      <p:sp>
        <p:nvSpPr>
          <p:cNvPr id="3" name="Footer Placeholder 2" descr="CONFIDENTIAL tag">
            <a:extLst>
              <a:ext uri="{FF2B5EF4-FFF2-40B4-BE49-F238E27FC236}">
                <a16:creationId xmlns:a16="http://schemas.microsoft.com/office/drawing/2014/main" id="{422F9527-B0B5-A5DD-3F32-F0F15AB62B46}"/>
              </a:ext>
            </a:extLst>
          </p:cNvPr>
          <p:cNvSpPr>
            <a:spLocks noGrp="1"/>
          </p:cNvSpPr>
          <p:nvPr>
            <p:ph type="ftr" sz="quarter" idx="3"/>
          </p:nvPr>
        </p:nvSpPr>
        <p:spPr>
          <a:xfrm>
            <a:off x="5138738"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4" name="TextBox 3">
            <a:extLst>
              <a:ext uri="{FF2B5EF4-FFF2-40B4-BE49-F238E27FC236}">
                <a16:creationId xmlns:a16="http://schemas.microsoft.com/office/drawing/2014/main" id="{F1C90D68-E82B-D459-B3CE-29B0B7175795}"/>
              </a:ext>
            </a:extLst>
          </p:cNvPr>
          <p:cNvSpPr txBox="1"/>
          <p:nvPr userDrawn="1"/>
        </p:nvSpPr>
        <p:spPr>
          <a:xfrm>
            <a:off x="-4647781" y="0"/>
            <a:ext cx="2165685" cy="2286000"/>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and ‘Picture’ placeholders on this slide will be </a:t>
            </a:r>
            <a:r>
              <a:rPr lang="en-GB" sz="1600" spc="-30" baseline="0">
                <a:latin typeface="Arial" panose="020B0604020202020204" pitchFamily="34" charset="0"/>
                <a:cs typeface="Arial" panose="020B0604020202020204" pitchFamily="34" charset="0"/>
              </a:rPr>
              <a:t>marked as accessibility errors until copy or imagery has been placed into them respectively.</a:t>
            </a:r>
          </a:p>
        </p:txBody>
      </p:sp>
      <p:sp>
        <p:nvSpPr>
          <p:cNvPr id="5"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56158D4F-970A-4762-A46A-99CF435785E1}"/>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3358532428"/>
      </p:ext>
    </p:extLst>
  </p:cSld>
  <p:clrMap bg1="lt1" tx1="dk1" bg2="lt2" tx2="dk2" accent1="accent1" accent2="accent2" accent3="accent3" accent4="accent4" accent5="accent5" accent6="accent6" hlink="hlink" folHlink="folHlink"/>
  <p:sldLayoutIdLst>
    <p:sldLayoutId id="2147483712" r:id="rId1"/>
    <p:sldLayoutId id="2147483914" r:id="rId2"/>
    <p:sldLayoutId id="2147483946" r:id="rId3"/>
    <p:sldLayoutId id="2147483915" r:id="rId4"/>
    <p:sldLayoutId id="2147483916" r:id="rId5"/>
    <p:sldLayoutId id="2147483917" r:id="rId6"/>
    <p:sldLayoutId id="2147483918" r:id="rId7"/>
    <p:sldLayoutId id="2147483919" r:id="rId8"/>
    <p:sldLayoutId id="2147483920" r:id="rId9"/>
    <p:sldLayoutId id="2147483921" r:id="rId10"/>
    <p:sldLayoutId id="2147483922" r:id="rId11"/>
    <p:sldLayoutId id="2147483923" r:id="rId12"/>
    <p:sldLayoutId id="2147483924" r:id="rId13"/>
    <p:sldLayoutId id="2147483947" r:id="rId14"/>
    <p:sldLayoutId id="2147483735" r:id="rId15"/>
    <p:sldLayoutId id="2147483925" r:id="rId16"/>
    <p:sldLayoutId id="2147483948" r:id="rId17"/>
    <p:sldLayoutId id="2147483926" r:id="rId18"/>
    <p:sldLayoutId id="2147483927" r:id="rId19"/>
    <p:sldLayoutId id="2147483928" r:id="rId20"/>
    <p:sldLayoutId id="2147483929" r:id="rId21"/>
    <p:sldLayoutId id="2147483930" r:id="rId22"/>
    <p:sldLayoutId id="2147483931" r:id="rId23"/>
    <p:sldLayoutId id="2147483932" r:id="rId24"/>
    <p:sldLayoutId id="2147483933" r:id="rId25"/>
    <p:sldLayoutId id="2147483934" r:id="rId26"/>
    <p:sldLayoutId id="2147483949" r:id="rId27"/>
    <p:sldLayoutId id="2147483935" r:id="rId2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userDrawn="1">
          <p15:clr>
            <a:srgbClr val="F26B43"/>
          </p15:clr>
        </p15:guide>
        <p15:guide id="2" pos="817" userDrawn="1">
          <p15:clr>
            <a:srgbClr val="F26B43"/>
          </p15:clr>
        </p15:guide>
        <p15:guide id="3" pos="1036" userDrawn="1">
          <p15:clr>
            <a:srgbClr val="F26B43"/>
          </p15:clr>
        </p15:guide>
        <p15:guide id="4" pos="1423" userDrawn="1">
          <p15:clr>
            <a:srgbClr val="F26B43"/>
          </p15:clr>
        </p15:guide>
        <p15:guide id="5" pos="1642" userDrawn="1">
          <p15:clr>
            <a:srgbClr val="F26B43"/>
          </p15:clr>
        </p15:guide>
        <p15:guide id="6" pos="2026" userDrawn="1">
          <p15:clr>
            <a:srgbClr val="F26B43"/>
          </p15:clr>
        </p15:guide>
        <p15:guide id="7" pos="2246" userDrawn="1">
          <p15:clr>
            <a:srgbClr val="F26B43"/>
          </p15:clr>
        </p15:guide>
        <p15:guide id="8" pos="2631" userDrawn="1">
          <p15:clr>
            <a:srgbClr val="F26B43"/>
          </p15:clr>
        </p15:guide>
        <p15:guide id="9" pos="2850" userDrawn="1">
          <p15:clr>
            <a:srgbClr val="F26B43"/>
          </p15:clr>
        </p15:guide>
        <p15:guide id="10" pos="3237" userDrawn="1">
          <p15:clr>
            <a:srgbClr val="F26B43"/>
          </p15:clr>
        </p15:guide>
        <p15:guide id="11" pos="3453" userDrawn="1">
          <p15:clr>
            <a:srgbClr val="F26B43"/>
          </p15:clr>
        </p15:guide>
        <p15:guide id="12" pos="4057" userDrawn="1">
          <p15:clr>
            <a:srgbClr val="F26B43"/>
          </p15:clr>
        </p15:guide>
        <p15:guide id="13" pos="4442" userDrawn="1">
          <p15:clr>
            <a:srgbClr val="F26B43"/>
          </p15:clr>
        </p15:guide>
        <p15:guide id="14" pos="4661" userDrawn="1">
          <p15:clr>
            <a:srgbClr val="F26B43"/>
          </p15:clr>
        </p15:guide>
        <p15:guide id="15" pos="5046" userDrawn="1">
          <p15:clr>
            <a:srgbClr val="F26B43"/>
          </p15:clr>
        </p15:guide>
        <p15:guide id="16" pos="5264" userDrawn="1">
          <p15:clr>
            <a:srgbClr val="F26B43"/>
          </p15:clr>
        </p15:guide>
        <p15:guide id="17" pos="5649" userDrawn="1">
          <p15:clr>
            <a:srgbClr val="F26B43"/>
          </p15:clr>
        </p15:guide>
        <p15:guide id="18" pos="5868" userDrawn="1">
          <p15:clr>
            <a:srgbClr val="F26B43"/>
          </p15:clr>
        </p15:guide>
        <p15:guide id="19" pos="6250" userDrawn="1">
          <p15:clr>
            <a:srgbClr val="F26B43"/>
          </p15:clr>
        </p15:guide>
        <p15:guide id="20" pos="6472" userDrawn="1">
          <p15:clr>
            <a:srgbClr val="F26B43"/>
          </p15:clr>
        </p15:guide>
        <p15:guide id="21" pos="6859" userDrawn="1">
          <p15:clr>
            <a:srgbClr val="F26B43"/>
          </p15:clr>
        </p15:guide>
        <p15:guide id="22" pos="7076" userDrawn="1">
          <p15:clr>
            <a:srgbClr val="F26B43"/>
          </p15:clr>
        </p15:guide>
        <p15:guide id="23" pos="7462" userDrawn="1">
          <p15:clr>
            <a:srgbClr val="F26B43"/>
          </p15:clr>
        </p15:guide>
        <p15:guide id="24" pos="3840" userDrawn="1">
          <p15:clr>
            <a:srgbClr val="F26B43"/>
          </p15:clr>
        </p15:guide>
        <p15:guide id="25" orient="horz" pos="3888" userDrawn="1">
          <p15:clr>
            <a:srgbClr val="F26B43"/>
          </p15:clr>
        </p15:guide>
        <p15:guide id="26" orient="horz" pos="432" userDrawn="1">
          <p15:clr>
            <a:srgbClr val="F26B43"/>
          </p15:clr>
        </p15:guide>
        <p15:guide id="27" orient="horz" pos="2160" userDrawn="1">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ooter Placeholder 1" descr="CONFIDENTIAL tag">
            <a:extLst>
              <a:ext uri="{FF2B5EF4-FFF2-40B4-BE49-F238E27FC236}">
                <a16:creationId xmlns:a16="http://schemas.microsoft.com/office/drawing/2014/main" id="{60CA8C36-EE56-5679-48A6-D17411081F0C}"/>
              </a:ext>
            </a:extLst>
          </p:cNvPr>
          <p:cNvSpPr>
            <a:spLocks noGrp="1"/>
          </p:cNvSpPr>
          <p:nvPr>
            <p:ph type="ftr" sz="quarter" idx="3"/>
          </p:nvPr>
        </p:nvSpPr>
        <p:spPr>
          <a:xfrm>
            <a:off x="5138738"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3"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D0420DC2-0ECB-48E6-A41B-C85FA7422D47}"/>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4293134013"/>
      </p:ext>
    </p:extLst>
  </p:cSld>
  <p:clrMap bg1="lt1" tx1="dk1" bg2="lt2" tx2="dk2" accent1="accent1" accent2="accent2" accent3="accent3" accent4="accent4" accent5="accent5" accent6="accent6" hlink="hlink" folHlink="folHlink"/>
  <p:sldLayoutIdLst>
    <p:sldLayoutId id="2147483664" r:id="rId1"/>
    <p:sldLayoutId id="2147483663" r:id="rId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Footer Placeholder 1" descr="CONFIDENTIAL tag">
            <a:extLst>
              <a:ext uri="{FF2B5EF4-FFF2-40B4-BE49-F238E27FC236}">
                <a16:creationId xmlns:a16="http://schemas.microsoft.com/office/drawing/2014/main" id="{900DA97D-703A-BFF2-9289-E5A35A4AAA3A}"/>
              </a:ext>
            </a:extLst>
          </p:cNvPr>
          <p:cNvSpPr>
            <a:spLocks noGrp="1"/>
          </p:cNvSpPr>
          <p:nvPr>
            <p:ph type="ftr" sz="quarter" idx="3"/>
          </p:nvPr>
        </p:nvSpPr>
        <p:spPr>
          <a:xfrm>
            <a:off x="5138739"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F79021B6-FADB-4E0D-A74D-9775176C5CAD}"/>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1448226778"/>
      </p:ext>
    </p:extLst>
  </p:cSld>
  <p:clrMap bg1="lt1" tx1="dk1" bg2="lt2" tx2="dk2" accent1="accent1" accent2="accent2" accent3="accent3" accent4="accent4" accent5="accent5" accent6="accent6" hlink="hlink" folHlink="folHlink"/>
  <p:sldLayoutIdLst>
    <p:sldLayoutId id="2147483660" r:id="rId1"/>
    <p:sldLayoutId id="2147483658" r:id="rId2"/>
    <p:sldLayoutId id="2147483659" r:id="rId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ooter Placeholder 1" descr="CONFIDENTIAL tag">
            <a:extLst>
              <a:ext uri="{FF2B5EF4-FFF2-40B4-BE49-F238E27FC236}">
                <a16:creationId xmlns:a16="http://schemas.microsoft.com/office/drawing/2014/main" id="{8EA9C582-C45A-3DDD-D8A5-E200C463E562}"/>
              </a:ext>
            </a:extLst>
          </p:cNvPr>
          <p:cNvSpPr>
            <a:spLocks noGrp="1"/>
          </p:cNvSpPr>
          <p:nvPr>
            <p:ph type="ftr" sz="quarter" idx="3"/>
          </p:nvPr>
        </p:nvSpPr>
        <p:spPr>
          <a:xfrm>
            <a:off x="5138738" y="6417545"/>
            <a:ext cx="22606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sp>
        <p:nvSpPr>
          <p:cNvPr id="4" name="Slide Number Placeholder 3" descr="Slide number">
            <a:extLst>
              <a:ext uri="{FF2B5EF4-FFF2-40B4-BE49-F238E27FC236}">
                <a16:creationId xmlns:a16="http://schemas.microsoft.com/office/drawing/2014/main" id="{A0E75FB0-686D-FE9A-726C-576077C11197}"/>
              </a:ext>
            </a:extLst>
          </p:cNvPr>
          <p:cNvSpPr>
            <a:spLocks noGrp="1"/>
          </p:cNvSpPr>
          <p:nvPr>
            <p:ph type="sldNum" sz="quarter" idx="4"/>
          </p:nvPr>
        </p:nvSpPr>
        <p:spPr>
          <a:xfrm>
            <a:off x="11496725" y="5959892"/>
            <a:ext cx="349200" cy="349200"/>
          </a:xfrm>
          <a:prstGeom prst="ellipse">
            <a:avLst/>
          </a:prstGeom>
          <a:ln w="38100">
            <a:solidFill>
              <a:schemeClr val="accent1"/>
            </a:solidFill>
          </a:ln>
        </p:spPr>
        <p:txBody>
          <a:bodyPr vert="horz" lIns="0" tIns="0" rIns="0" bIns="0" rtlCol="0" anchor="ctr"/>
          <a:lstStyle>
            <a:lvl1pPr algn="ctr">
              <a:defRPr sz="1000">
                <a:solidFill>
                  <a:schemeClr val="accent1"/>
                </a:solidFill>
              </a:defRPr>
            </a:lvl1pPr>
          </a:lstStyle>
          <a:p>
            <a:fld id="{3D3F7771-BA92-784A-B6DD-D9CB8E3BB7BB}" type="slidenum">
              <a:rPr lang="en-GB" smtClean="0"/>
              <a:pPr/>
              <a:t>‹#›</a:t>
            </a:fld>
            <a:endParaRPr lang="en-GB"/>
          </a:p>
        </p:txBody>
      </p:sp>
      <p:sp>
        <p:nvSpPr>
          <p:cNvPr id="3"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5F2625EB-413A-4F0D-AC73-08BF356B9ED4}"/>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688047395"/>
      </p:ext>
    </p:extLst>
  </p:cSld>
  <p:clrMap bg1="lt1" tx1="dk1" bg2="lt2" tx2="dk2" accent1="accent1" accent2="accent2" accent3="accent3" accent4="accent4" accent5="accent5" accent6="accent6" hlink="hlink" folHlink="folHlink"/>
  <p:sldLayoutIdLst>
    <p:sldLayoutId id="2147483827" r:id="rId1"/>
    <p:sldLayoutId id="2147483828" r:id="rId2"/>
    <p:sldLayoutId id="2147483830" r:id="rId3"/>
    <p:sldLayoutId id="2147483829" r:id="rId4"/>
    <p:sldLayoutId id="2147483832" r:id="rId5"/>
    <p:sldLayoutId id="2147483672" r:id="rId6"/>
    <p:sldLayoutId id="2147483858" r:id="rId7"/>
    <p:sldLayoutId id="2147483667" r:id="rId8"/>
    <p:sldLayoutId id="2147483857" r:id="rId9"/>
    <p:sldLayoutId id="2147483669" r:id="rId10"/>
    <p:sldLayoutId id="2147483670" r:id="rId11"/>
    <p:sldLayoutId id="2147483668" r:id="rId12"/>
    <p:sldLayoutId id="2147483673" r:id="rId13"/>
    <p:sldLayoutId id="2147483674" r:id="rId14"/>
    <p:sldLayoutId id="2147483950"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p15:clr>
            <a:srgbClr val="F26B43"/>
          </p15:clr>
        </p15:guide>
        <p15:guide id="2" pos="817">
          <p15:clr>
            <a:srgbClr val="F26B43"/>
          </p15:clr>
        </p15:guide>
        <p15:guide id="3" pos="1036">
          <p15:clr>
            <a:srgbClr val="F26B43"/>
          </p15:clr>
        </p15:guide>
        <p15:guide id="4" pos="1423">
          <p15:clr>
            <a:srgbClr val="F26B43"/>
          </p15:clr>
        </p15:guide>
        <p15:guide id="5" pos="1642">
          <p15:clr>
            <a:srgbClr val="F26B43"/>
          </p15:clr>
        </p15:guide>
        <p15:guide id="6" pos="2026">
          <p15:clr>
            <a:srgbClr val="F26B43"/>
          </p15:clr>
        </p15:guide>
        <p15:guide id="7" pos="2246">
          <p15:clr>
            <a:srgbClr val="F26B43"/>
          </p15:clr>
        </p15:guide>
        <p15:guide id="8" pos="2631">
          <p15:clr>
            <a:srgbClr val="F26B43"/>
          </p15:clr>
        </p15:guide>
        <p15:guide id="9" pos="2850">
          <p15:clr>
            <a:srgbClr val="F26B43"/>
          </p15:clr>
        </p15:guide>
        <p15:guide id="10" pos="3237">
          <p15:clr>
            <a:srgbClr val="F26B43"/>
          </p15:clr>
        </p15:guide>
        <p15:guide id="11" pos="3453">
          <p15:clr>
            <a:srgbClr val="F26B43"/>
          </p15:clr>
        </p15:guide>
        <p15:guide id="12" pos="4057">
          <p15:clr>
            <a:srgbClr val="F26B43"/>
          </p15:clr>
        </p15:guide>
        <p15:guide id="13" pos="4442">
          <p15:clr>
            <a:srgbClr val="F26B43"/>
          </p15:clr>
        </p15:guide>
        <p15:guide id="14" pos="4661">
          <p15:clr>
            <a:srgbClr val="F26B43"/>
          </p15:clr>
        </p15:guide>
        <p15:guide id="15" pos="5046">
          <p15:clr>
            <a:srgbClr val="F26B43"/>
          </p15:clr>
        </p15:guide>
        <p15:guide id="16" pos="5264">
          <p15:clr>
            <a:srgbClr val="F26B43"/>
          </p15:clr>
        </p15:guide>
        <p15:guide id="17" pos="5649">
          <p15:clr>
            <a:srgbClr val="F26B43"/>
          </p15:clr>
        </p15:guide>
        <p15:guide id="18" pos="5868">
          <p15:clr>
            <a:srgbClr val="F26B43"/>
          </p15:clr>
        </p15:guide>
        <p15:guide id="19" pos="6250">
          <p15:clr>
            <a:srgbClr val="F26B43"/>
          </p15:clr>
        </p15:guide>
        <p15:guide id="20" pos="6472">
          <p15:clr>
            <a:srgbClr val="F26B43"/>
          </p15:clr>
        </p15:guide>
        <p15:guide id="21" pos="6859">
          <p15:clr>
            <a:srgbClr val="F26B43"/>
          </p15:clr>
        </p15:guide>
        <p15:guide id="22" pos="7076">
          <p15:clr>
            <a:srgbClr val="F26B43"/>
          </p15:clr>
        </p15:guide>
        <p15:guide id="23" pos="7462">
          <p15:clr>
            <a:srgbClr val="F26B43"/>
          </p15:clr>
        </p15:guide>
        <p15:guide id="24" pos="3840">
          <p15:clr>
            <a:srgbClr val="F26B43"/>
          </p15:clr>
        </p15:guide>
        <p15:guide id="25" orient="horz" pos="3888">
          <p15:clr>
            <a:srgbClr val="F26B43"/>
          </p15:clr>
        </p15:guide>
        <p15:guide id="26" orient="horz" pos="432">
          <p15:clr>
            <a:srgbClr val="F26B43"/>
          </p15:clr>
        </p15:guide>
        <p15:guide id="27" orient="horz" pos="216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8A6733E-41E9-F62D-E2A1-474600782313}"/>
              </a:ext>
              <a:ext uri="{C183D7F6-B498-43B3-948B-1728B52AA6E4}">
                <adec:decorative xmlns:adec="http://schemas.microsoft.com/office/drawing/2017/decorative" val="1"/>
              </a:ext>
            </a:extLst>
          </p:cNvPr>
          <p:cNvSpPr/>
          <p:nvPr userDrawn="1"/>
        </p:nvSpPr>
        <p:spPr>
          <a:xfrm>
            <a:off x="0" y="0"/>
            <a:ext cx="343199" cy="6858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ooter Placeholder 2" descr="CONFIDENTIAL tag">
            <a:extLst>
              <a:ext uri="{FF2B5EF4-FFF2-40B4-BE49-F238E27FC236}">
                <a16:creationId xmlns:a16="http://schemas.microsoft.com/office/drawing/2014/main" id="{44DE7016-28E7-1B21-3127-20B7392A74A4}"/>
              </a:ext>
            </a:extLst>
          </p:cNvPr>
          <p:cNvSpPr>
            <a:spLocks noGrp="1"/>
          </p:cNvSpPr>
          <p:nvPr>
            <p:ph type="ftr" sz="quarter" idx="3"/>
          </p:nvPr>
        </p:nvSpPr>
        <p:spPr>
          <a:xfrm>
            <a:off x="5138739" y="6417545"/>
            <a:ext cx="2257200" cy="246221"/>
          </a:xfrm>
          <a:prstGeom prst="rect">
            <a:avLst/>
          </a:prstGeom>
          <a:noFill/>
        </p:spPr>
        <p:txBody>
          <a:bodyPr vert="horz" wrap="square" lIns="91440" tIns="45720" rIns="91440" bIns="45720" rtlCol="0" anchor="ctr">
            <a:spAutoFit/>
          </a:bodyPr>
          <a:lstStyle>
            <a:lvl1pPr algn="ctr">
              <a:defRPr sz="1000">
                <a:solidFill>
                  <a:schemeClr val="tx1"/>
                </a:solidFill>
              </a:defRPr>
            </a:lvl1pPr>
          </a:lstStyle>
          <a:p>
            <a:r>
              <a:rPr lang="en-GB"/>
              <a:t> </a:t>
            </a:r>
          </a:p>
        </p:txBody>
      </p:sp>
      <p:pic>
        <p:nvPicPr>
          <p:cNvPr id="5" name="Picture 4" descr="A picture containing text, screenshot, black, design&#10;&#10;Description automatically generated">
            <a:extLst>
              <a:ext uri="{FF2B5EF4-FFF2-40B4-BE49-F238E27FC236}">
                <a16:creationId xmlns:a16="http://schemas.microsoft.com/office/drawing/2014/main" id="{7E273CB1-02D3-EBA2-6BAE-66073C0A008F}"/>
              </a:ext>
            </a:extLst>
          </p:cNvPr>
          <p:cNvPicPr>
            <a:picLocks noChangeAspect="1"/>
          </p:cNvPicPr>
          <p:nvPr userDrawn="1"/>
        </p:nvPicPr>
        <p:blipFill rotWithShape="1">
          <a:blip r:embed="rId3"/>
          <a:srcRect l="2810" t="76129" r="78570"/>
          <a:stretch/>
        </p:blipFill>
        <p:spPr>
          <a:xfrm>
            <a:off x="9921874" y="5220928"/>
            <a:ext cx="2270126" cy="1637072"/>
          </a:xfrm>
          <a:prstGeom prst="rect">
            <a:avLst/>
          </a:prstGeom>
        </p:spPr>
      </p:pic>
      <p:sp>
        <p:nvSpPr>
          <p:cNvPr id="2" name="TextBox 1">
            <a:extLst>
              <a:ext uri="{FF2B5EF4-FFF2-40B4-BE49-F238E27FC236}">
                <a16:creationId xmlns:a16="http://schemas.microsoft.com/office/drawing/2014/main" id="{20CFA17B-0B20-7B65-C1AE-00059B7CC745}"/>
              </a:ext>
            </a:extLst>
          </p:cNvPr>
          <p:cNvSpPr txBox="1"/>
          <p:nvPr userDrawn="1"/>
        </p:nvSpPr>
        <p:spPr>
          <a:xfrm>
            <a:off x="-4647781" y="0"/>
            <a:ext cx="2165685" cy="1731594"/>
          </a:xfrm>
          <a:prstGeom prst="rect">
            <a:avLst/>
          </a:prstGeom>
          <a:solidFill>
            <a:schemeClr val="bg2"/>
          </a:solidFill>
          <a:ln>
            <a:noFill/>
          </a:ln>
        </p:spPr>
        <p:txBody>
          <a:bodyPr wrap="square" lIns="72000" tIns="72000" rIns="72000" bIns="72000" rtlCol="0">
            <a:noAutofit/>
          </a:bodyPr>
          <a:lstStyle/>
          <a:p>
            <a:pPr algn="l">
              <a:lnSpc>
                <a:spcPct val="110000"/>
              </a:lnSpc>
              <a:spcBef>
                <a:spcPts val="1000"/>
              </a:spcBef>
            </a:pPr>
            <a:r>
              <a:rPr lang="en-GB" sz="1600">
                <a:latin typeface="Arial" panose="020B0604020202020204" pitchFamily="34" charset="0"/>
                <a:cs typeface="Arial" panose="020B0604020202020204" pitchFamily="34" charset="0"/>
              </a:rPr>
              <a:t>The ‘H1 Title’ placeholder on this slide will be </a:t>
            </a:r>
            <a:r>
              <a:rPr lang="en-GB" sz="1600" spc="-30" baseline="0">
                <a:latin typeface="Arial" panose="020B0604020202020204" pitchFamily="34" charset="0"/>
                <a:cs typeface="Arial" panose="020B0604020202020204" pitchFamily="34" charset="0"/>
              </a:rPr>
              <a:t>marked as an accessibility error until copy has been placed into it.</a:t>
            </a:r>
          </a:p>
        </p:txBody>
      </p:sp>
      <p:sp>
        <p:nvSpPr>
          <p:cNvPr id="4" name="MSIPCMContentMarking" descr="{&quot;HashCode&quot;:-1561102028,&quot;Placement&quot;:&quot;Footer&quot;,&quot;Top&quot;:519.343,&quot;Left&quot;:428.4174,&quot;SlideWidth&quot;:960,&quot;SlideHeight&quot;:540}">
            <a:extLst>
              <a:ext uri="{FF2B5EF4-FFF2-40B4-BE49-F238E27FC236}">
                <a16:creationId xmlns:a16="http://schemas.microsoft.com/office/drawing/2014/main" id="{ECDC7C32-CD4A-4641-9FB4-399E0CDB266E}"/>
              </a:ext>
            </a:extLst>
          </p:cNvPr>
          <p:cNvSpPr txBox="1"/>
          <p:nvPr userDrawn="1"/>
        </p:nvSpPr>
        <p:spPr>
          <a:xfrm>
            <a:off x="5440901" y="6595656"/>
            <a:ext cx="1310198" cy="262344"/>
          </a:xfrm>
          <a:prstGeom prst="rect">
            <a:avLst/>
          </a:prstGeom>
          <a:noFill/>
        </p:spPr>
        <p:txBody>
          <a:bodyPr vert="horz" wrap="square" lIns="0" tIns="0" rIns="0" bIns="0" rtlCol="0" anchor="ctr" anchorCtr="1">
            <a:noAutofit/>
          </a:bodyPr>
          <a:lstStyle/>
          <a:p>
            <a:pPr algn="ctr">
              <a:lnSpc>
                <a:spcPct val="110000"/>
              </a:lnSpc>
              <a:spcBef>
                <a:spcPts val="0"/>
              </a:spcBef>
              <a:spcAft>
                <a:spcPts val="0"/>
              </a:spcAft>
            </a:pPr>
            <a:r>
              <a:rPr lang="en-GB" sz="1000">
                <a:solidFill>
                  <a:srgbClr val="000000"/>
                </a:solidFill>
                <a:latin typeface="Calibri" panose="020F0502020204030204" pitchFamily="34" charset="0"/>
                <a:cs typeface="Arial" panose="020B0604020202020204" pitchFamily="34" charset="0"/>
              </a:rPr>
              <a:t>OFFICIAL-SENSITIVE</a:t>
            </a:r>
          </a:p>
        </p:txBody>
      </p:sp>
    </p:spTree>
    <p:extLst>
      <p:ext uri="{BB962C8B-B14F-4D97-AF65-F5344CB8AC3E}">
        <p14:creationId xmlns:p14="http://schemas.microsoft.com/office/powerpoint/2010/main" val="2642257625"/>
      </p:ext>
    </p:extLst>
  </p:cSld>
  <p:clrMap bg1="lt1" tx1="dk1" bg2="lt2" tx2="dk2" accent1="accent1" accent2="accent2" accent3="accent3" accent4="accent4" accent5="accent5" accent6="accent6" hlink="hlink" folHlink="folHlink"/>
  <p:sldLayoutIdLst>
    <p:sldLayoutId id="2147483748" r:id="rId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29" userDrawn="1">
          <p15:clr>
            <a:srgbClr val="F26B43"/>
          </p15:clr>
        </p15:guide>
        <p15:guide id="2" pos="817" userDrawn="1">
          <p15:clr>
            <a:srgbClr val="F26B43"/>
          </p15:clr>
        </p15:guide>
        <p15:guide id="3" pos="1036" userDrawn="1">
          <p15:clr>
            <a:srgbClr val="F26B43"/>
          </p15:clr>
        </p15:guide>
        <p15:guide id="4" pos="1423" userDrawn="1">
          <p15:clr>
            <a:srgbClr val="F26B43"/>
          </p15:clr>
        </p15:guide>
        <p15:guide id="5" pos="1642" userDrawn="1">
          <p15:clr>
            <a:srgbClr val="F26B43"/>
          </p15:clr>
        </p15:guide>
        <p15:guide id="6" pos="2026" userDrawn="1">
          <p15:clr>
            <a:srgbClr val="F26B43"/>
          </p15:clr>
        </p15:guide>
        <p15:guide id="7" pos="2246" userDrawn="1">
          <p15:clr>
            <a:srgbClr val="F26B43"/>
          </p15:clr>
        </p15:guide>
        <p15:guide id="8" pos="2631" userDrawn="1">
          <p15:clr>
            <a:srgbClr val="F26B43"/>
          </p15:clr>
        </p15:guide>
        <p15:guide id="9" pos="2850" userDrawn="1">
          <p15:clr>
            <a:srgbClr val="F26B43"/>
          </p15:clr>
        </p15:guide>
        <p15:guide id="10" pos="3237" userDrawn="1">
          <p15:clr>
            <a:srgbClr val="F26B43"/>
          </p15:clr>
        </p15:guide>
        <p15:guide id="11" pos="3453" userDrawn="1">
          <p15:clr>
            <a:srgbClr val="F26B43"/>
          </p15:clr>
        </p15:guide>
        <p15:guide id="12" pos="4057" userDrawn="1">
          <p15:clr>
            <a:srgbClr val="F26B43"/>
          </p15:clr>
        </p15:guide>
        <p15:guide id="13" pos="4442" userDrawn="1">
          <p15:clr>
            <a:srgbClr val="F26B43"/>
          </p15:clr>
        </p15:guide>
        <p15:guide id="14" pos="4661" userDrawn="1">
          <p15:clr>
            <a:srgbClr val="F26B43"/>
          </p15:clr>
        </p15:guide>
        <p15:guide id="15" pos="5046" userDrawn="1">
          <p15:clr>
            <a:srgbClr val="F26B43"/>
          </p15:clr>
        </p15:guide>
        <p15:guide id="16" pos="5264" userDrawn="1">
          <p15:clr>
            <a:srgbClr val="F26B43"/>
          </p15:clr>
        </p15:guide>
        <p15:guide id="17" pos="5649" userDrawn="1">
          <p15:clr>
            <a:srgbClr val="F26B43"/>
          </p15:clr>
        </p15:guide>
        <p15:guide id="18" pos="5868" userDrawn="1">
          <p15:clr>
            <a:srgbClr val="F26B43"/>
          </p15:clr>
        </p15:guide>
        <p15:guide id="19" pos="6250" userDrawn="1">
          <p15:clr>
            <a:srgbClr val="F26B43"/>
          </p15:clr>
        </p15:guide>
        <p15:guide id="20" pos="6472" userDrawn="1">
          <p15:clr>
            <a:srgbClr val="F26B43"/>
          </p15:clr>
        </p15:guide>
        <p15:guide id="21" pos="6859" userDrawn="1">
          <p15:clr>
            <a:srgbClr val="F26B43"/>
          </p15:clr>
        </p15:guide>
        <p15:guide id="22" pos="7076" userDrawn="1">
          <p15:clr>
            <a:srgbClr val="F26B43"/>
          </p15:clr>
        </p15:guide>
        <p15:guide id="23" pos="7462" userDrawn="1">
          <p15:clr>
            <a:srgbClr val="F26B43"/>
          </p15:clr>
        </p15:guide>
        <p15:guide id="24" pos="3840" userDrawn="1">
          <p15:clr>
            <a:srgbClr val="F26B43"/>
          </p15:clr>
        </p15:guide>
        <p15:guide id="25" orient="horz" pos="3888" userDrawn="1">
          <p15:clr>
            <a:srgbClr val="F26B43"/>
          </p15:clr>
        </p15:guide>
        <p15:guide id="26" orient="horz" pos="432" userDrawn="1">
          <p15:clr>
            <a:srgbClr val="F26B43"/>
          </p15:clr>
        </p15:guide>
        <p15:guide id="27"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11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tax-administration-strategy/building-a-trusted-modern-tax-administration-system" TargetMode="External"/><Relationship Id="rId2" Type="http://schemas.openxmlformats.org/officeDocument/2006/relationships/notesSlide" Target="../notesSlides/notesSlide3.xml"/><Relationship Id="rId1" Type="http://schemas.openxmlformats.org/officeDocument/2006/relationships/slideLayout" Target="../slideLayouts/slideLayout110.xml"/><Relationship Id="rId6" Type="http://schemas.openxmlformats.org/officeDocument/2006/relationships/slide" Target="slide2.xml"/><Relationship Id="rId5" Type="http://schemas.openxmlformats.org/officeDocument/2006/relationships/image" Target="../media/image31.png"/><Relationship Id="rId4" Type="http://schemas.openxmlformats.org/officeDocument/2006/relationships/hyperlink" Target="https://www.gov.uk/government/publications/hmrc-charter/the-hmrc-charter"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gov.uk/government/publications/corporate-governance-code-for-central-government-departments-2017" TargetMode="External"/><Relationship Id="rId2" Type="http://schemas.openxmlformats.org/officeDocument/2006/relationships/notesSlide" Target="../notesSlides/notesSlide4.xml"/><Relationship Id="rId1" Type="http://schemas.openxmlformats.org/officeDocument/2006/relationships/slideLayout" Target="../slideLayouts/slideLayout113.xml"/><Relationship Id="rId5" Type="http://schemas.openxmlformats.org/officeDocument/2006/relationships/image" Target="../media/image32.png"/><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113.xml"/><Relationship Id="rId4" Type="http://schemas.openxmlformats.org/officeDocument/2006/relationships/hyperlink" Target="https://www.gov.uk/government/publications/the-7-principles-of-public-life"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112.xm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112.xml"/></Relationships>
</file>

<file path=ppt/slides/_rels/slide8.xml.rels><?xml version="1.0" encoding="UTF-8" standalone="yes"?>
<Relationships xmlns="http://schemas.openxmlformats.org/package/2006/relationships"><Relationship Id="rId3" Type="http://schemas.openxmlformats.org/officeDocument/2006/relationships/hyperlink" Target="https://www.gov.uk/government/publications/nationality-rules" TargetMode="External"/><Relationship Id="rId2" Type="http://schemas.openxmlformats.org/officeDocument/2006/relationships/notesSlide" Target="../notesSlides/notesSlide8.xml"/><Relationship Id="rId1" Type="http://schemas.openxmlformats.org/officeDocument/2006/relationships/slideLayout" Target="../slideLayouts/slideLayout112.xml"/><Relationship Id="rId4" Type="http://schemas.openxmlformats.org/officeDocument/2006/relationships/hyperlink" Target="https://www.gov.uk/government/organisations/uk-visas-and-immigration"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hyperlink" Target="https://www.gov.uk/government/publications/united-kingdom-security-vetting-clearance-levels/national-security-vetting-clearance-levels#security-check-sc" TargetMode="External"/><Relationship Id="rId2" Type="http://schemas.openxmlformats.org/officeDocument/2006/relationships/notesSlide" Target="../notesSlides/notesSlide9.xml"/><Relationship Id="rId1" Type="http://schemas.openxmlformats.org/officeDocument/2006/relationships/slideLayout" Target="../slideLayouts/slideLayout118.xml"/><Relationship Id="rId6" Type="http://schemas.openxmlformats.org/officeDocument/2006/relationships/image" Target="../media/image36.svg"/><Relationship Id="rId11" Type="http://schemas.openxmlformats.org/officeDocument/2006/relationships/hyperlink" Target="https://www.gov.uk/government/publications/united-kingdom-security-vetting-clearance-levels/national-security-vetting-clearance-levels#baseline-personnel-security-standard-bpss" TargetMode="External"/><Relationship Id="rId5" Type="http://schemas.openxmlformats.org/officeDocument/2006/relationships/image" Target="../media/image35.png"/><Relationship Id="rId10" Type="http://schemas.openxmlformats.org/officeDocument/2006/relationships/hyperlink" Target="mailto:edward.elliott@nurole.com" TargetMode="External"/><Relationship Id="rId4" Type="http://schemas.openxmlformats.org/officeDocument/2006/relationships/image" Target="../media/image34.svg"/><Relationship Id="rId9" Type="http://schemas.openxmlformats.org/officeDocument/2006/relationships/hyperlink" Target="https://app.nurole.com/roles?preview=67e18ff82385d3e1f5330d7f&amp;signature=JSwz-yIlLKV3nZ_EBXe6PfSDwgA~" TargetMode="External"/></Relationships>
</file>

<file path=ppt/slides/_rels/slide10.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112.xml"/><Relationship Id="rId5" Type="http://schemas.openxmlformats.org/officeDocument/2006/relationships/hyperlink" Target="https://www.gov.uk/government/publications/data-protection-act-dpa-information-hm-revenue-and-customs-hold-about-you" TargetMode="External"/><Relationship Id="rId4" Type="http://schemas.openxmlformats.org/officeDocument/2006/relationships/hyperlink" Target="https://www.civil-service-careers.gov.uk/disability-confident-scheme/"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gov.uk/government/organisations/hm-revenue-customs/about/equality-and-diversity#hmrc-equality-objectives-2024-to-2028" TargetMode="External"/><Relationship Id="rId2" Type="http://schemas.openxmlformats.org/officeDocument/2006/relationships/notesSlide" Target="../notesSlides/notesSlide11.xml"/><Relationship Id="rId1" Type="http://schemas.openxmlformats.org/officeDocument/2006/relationships/slideLayout" Target="../slideLayouts/slideLayout113.xml"/><Relationship Id="rId5" Type="http://schemas.openxmlformats.org/officeDocument/2006/relationships/image" Target="../media/image39.png"/><Relationship Id="rId4" Type="http://schemas.openxmlformats.org/officeDocument/2006/relationships/hyperlink" Target="https://lifeathmrc.blog.gov.uk/#/?msclkid=e979c17ab0df11ecb7938e55130f92aa"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mailto:edward.elliott@nurole.com" TargetMode="External"/><Relationship Id="rId2" Type="http://schemas.openxmlformats.org/officeDocument/2006/relationships/notesSlide" Target="../notesSlides/notesSlide12.xml"/><Relationship Id="rId1" Type="http://schemas.openxmlformats.org/officeDocument/2006/relationships/slideLayout" Target="../slideLayouts/slideLayout119.xml"/><Relationship Id="rId5" Type="http://schemas.openxmlformats.org/officeDocument/2006/relationships/slide" Target="slide2.xml"/><Relationship Id="rId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itle 30">
            <a:extLst>
              <a:ext uri="{FF2B5EF4-FFF2-40B4-BE49-F238E27FC236}">
                <a16:creationId xmlns:a16="http://schemas.microsoft.com/office/drawing/2014/main" id="{A45E835C-8ECF-1712-1603-FAB9633BF6A8}"/>
              </a:ext>
            </a:extLst>
          </p:cNvPr>
          <p:cNvSpPr>
            <a:spLocks noGrp="1"/>
          </p:cNvSpPr>
          <p:nvPr>
            <p:ph type="ctrTitle"/>
          </p:nvPr>
        </p:nvSpPr>
        <p:spPr>
          <a:xfrm>
            <a:off x="530208" y="1538516"/>
            <a:ext cx="6165867" cy="1292662"/>
          </a:xfrm>
        </p:spPr>
        <p:txBody>
          <a:bodyPr/>
          <a:lstStyle/>
          <a:p>
            <a:pPr>
              <a:lnSpc>
                <a:spcPct val="100000"/>
              </a:lnSpc>
            </a:pPr>
            <a:r>
              <a:rPr lang="en-GB" sz="2800">
                <a:latin typeface="Arial"/>
                <a:cs typeface="Arial"/>
              </a:rPr>
              <a:t>Non–Executive Director and Chair of the Reform &amp; Modernisation Committee</a:t>
            </a:r>
            <a:endParaRPr lang="en-GB" sz="3200">
              <a:latin typeface="Arial"/>
              <a:cs typeface="Arial"/>
            </a:endParaRPr>
          </a:p>
        </p:txBody>
      </p:sp>
      <p:sp>
        <p:nvSpPr>
          <p:cNvPr id="32" name="Subtitle 31">
            <a:extLst>
              <a:ext uri="{FF2B5EF4-FFF2-40B4-BE49-F238E27FC236}">
                <a16:creationId xmlns:a16="http://schemas.microsoft.com/office/drawing/2014/main" id="{E6980630-8337-F5ED-5572-2CF0893D25EF}"/>
              </a:ext>
            </a:extLst>
          </p:cNvPr>
          <p:cNvSpPr>
            <a:spLocks noGrp="1"/>
          </p:cNvSpPr>
          <p:nvPr>
            <p:ph type="subTitle" idx="1"/>
          </p:nvPr>
        </p:nvSpPr>
        <p:spPr>
          <a:xfrm>
            <a:off x="530208" y="3415597"/>
            <a:ext cx="6591735" cy="779124"/>
          </a:xfrm>
        </p:spPr>
        <p:txBody>
          <a:bodyPr wrap="square" lIns="108000" tIns="0" rIns="0" bIns="0" anchor="t">
            <a:spAutoFit/>
          </a:bodyPr>
          <a:lstStyle/>
          <a:p>
            <a:r>
              <a:rPr lang="en-GB" sz="2000">
                <a:latin typeface="Arial"/>
                <a:cs typeface="Arial"/>
              </a:rPr>
              <a:t>Closing Date:</a:t>
            </a:r>
          </a:p>
          <a:p>
            <a:r>
              <a:rPr lang="en-GB" sz="2000">
                <a:latin typeface="Arial"/>
                <a:cs typeface="Arial"/>
              </a:rPr>
              <a:t>Wednesday 23</a:t>
            </a:r>
            <a:r>
              <a:rPr lang="en-GB" sz="2000" baseline="30000">
                <a:latin typeface="Arial"/>
                <a:cs typeface="Arial"/>
              </a:rPr>
              <a:t>rd</a:t>
            </a:r>
            <a:r>
              <a:rPr lang="en-GB" sz="2000">
                <a:latin typeface="Arial"/>
                <a:cs typeface="Arial"/>
              </a:rPr>
              <a:t> April 2025</a:t>
            </a:r>
            <a:endParaRPr lang="en-GB"/>
          </a:p>
        </p:txBody>
      </p:sp>
      <p:pic>
        <p:nvPicPr>
          <p:cNvPr id="5" name="Picture Placeholder 4">
            <a:extLst>
              <a:ext uri="{FF2B5EF4-FFF2-40B4-BE49-F238E27FC236}">
                <a16:creationId xmlns:a16="http://schemas.microsoft.com/office/drawing/2014/main" id="{20B06F22-3306-43AC-9497-C81F1D7B8B22}"/>
              </a:ext>
              <a:ext uri="{C183D7F6-B498-43B3-948B-1728B52AA6E4}">
                <adec:decorative xmlns:adec="http://schemas.microsoft.com/office/drawing/2017/decorative" val="1"/>
              </a:ext>
            </a:extLst>
          </p:cNvPr>
          <p:cNvPicPr>
            <a:picLocks noGrp="1" noChangeAspect="1"/>
          </p:cNvPicPr>
          <p:nvPr>
            <p:ph type="pic" sz="quarter" idx="17"/>
          </p:nvPr>
        </p:nvPicPr>
        <p:blipFill>
          <a:blip r:embed="rId3"/>
          <a:srcRect l="17192" r="17192"/>
          <a:stretch/>
        </p:blipFill>
        <p:spPr>
          <a:xfrm>
            <a:off x="7272772" y="-207000"/>
            <a:ext cx="7272000" cy="7272000"/>
          </a:xfrm>
        </p:spPr>
      </p:pic>
    </p:spTree>
    <p:extLst>
      <p:ext uri="{BB962C8B-B14F-4D97-AF65-F5344CB8AC3E}">
        <p14:creationId xmlns:p14="http://schemas.microsoft.com/office/powerpoint/2010/main" val="39320984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681037" y="312701"/>
            <a:ext cx="5414961" cy="461665"/>
          </a:xfrm>
        </p:spPr>
        <p:txBody>
          <a:bodyPr/>
          <a:lstStyle/>
          <a:p>
            <a:r>
              <a:rPr lang="en-GB"/>
              <a:t>Introduction to HMRC</a:t>
            </a: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2</a:t>
            </a:fld>
            <a:endParaRPr lang="en-GB"/>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681036" y="945569"/>
            <a:ext cx="5414961" cy="5092399"/>
          </a:xfrm>
        </p:spPr>
        <p:txBody>
          <a:bodyPr lIns="0" tIns="0" rIns="0" bIns="0" anchor="t"/>
          <a:lstStyle/>
          <a:p>
            <a:pPr>
              <a:lnSpc>
                <a:spcPct val="100000"/>
              </a:lnSpc>
            </a:pPr>
            <a:r>
              <a:rPr lang="en-GB" sz="1400" b="1">
                <a:solidFill>
                  <a:schemeClr val="accent1"/>
                </a:solidFill>
                <a:latin typeface="Arial"/>
                <a:cs typeface="Calibri"/>
              </a:rPr>
              <a:t>HM Revenue and Customs (HMRC) is the UK’s tax service. We’re one of the largest organisations in the country, with more than 60,000 employees, and we collected £843.4 billion in tax revenue in 2023-24</a:t>
            </a:r>
            <a:r>
              <a:rPr lang="en-GB" sz="1200" b="1">
                <a:solidFill>
                  <a:schemeClr val="accent1"/>
                </a:solidFill>
                <a:latin typeface="Arial"/>
                <a:cs typeface="Calibri"/>
              </a:rPr>
              <a:t>.</a:t>
            </a:r>
            <a:endParaRPr lang="en-GB" sz="1200">
              <a:solidFill>
                <a:schemeClr val="accent1"/>
              </a:solidFill>
              <a:latin typeface="Arial"/>
            </a:endParaRPr>
          </a:p>
          <a:p>
            <a:r>
              <a:rPr lang="en-GB" sz="1200">
                <a:latin typeface="Arial"/>
                <a:cs typeface="Calibri"/>
              </a:rPr>
              <a:t>Our work touches the lives of almost everyone in the country. The tax revenue we generate is spent by government on the schools, NHS, police and other essential services we all rely on.   </a:t>
            </a:r>
          </a:p>
          <a:p>
            <a:r>
              <a:rPr lang="en-GB" sz="1200">
                <a:latin typeface="Arial"/>
                <a:cs typeface="Calibri"/>
              </a:rPr>
              <a:t>Our vision is to be a trusted, modern, tax and customs department – one that’s here to support customers and works to close the tax gap.  To achieve this, we are driving forward vital changes that will make us more efficient in serving our customers and managing their compliance.</a:t>
            </a:r>
          </a:p>
          <a:p>
            <a:pPr fontAlgn="base"/>
            <a:r>
              <a:rPr lang="en-GB" sz="1200">
                <a:latin typeface="Arial"/>
                <a:cs typeface="Calibri"/>
              </a:rPr>
              <a:t>The key to doing this is through better online services. By improving the digital experience for our customers, we aim to help many more to resolve their issues quickly and easily online, freeing us to help those who need extra support. </a:t>
            </a:r>
          </a:p>
          <a:p>
            <a:pPr fontAlgn="base"/>
            <a:r>
              <a:rPr lang="en-GB" sz="1200">
                <a:latin typeface="Arial"/>
                <a:cs typeface="Calibri"/>
              </a:rPr>
              <a:t>At the same time, we play a key role in supporting the smooth flow of trade at the border, making it easy for our importers and exporters to fulfil their customs obligations, which helps to deliver economic growth.   </a:t>
            </a:r>
          </a:p>
          <a:p>
            <a:pPr fontAlgn="base"/>
            <a:r>
              <a:rPr lang="en-GB" sz="1200">
                <a:latin typeface="Arial"/>
                <a:cs typeface="Calibri"/>
              </a:rPr>
              <a:t>We can only achieve our purpose through the skill, dedication and professionalism of our people. We work in diverse, inclusive workplaces where everyone feels respected, can perform at their best and is able to achieve their full potential. We want HMRC to be a great place to work, and a place to do great work.  </a:t>
            </a:r>
          </a:p>
          <a:p>
            <a:endParaRPr lang="en-GB" sz="1200">
              <a:latin typeface="Arial"/>
              <a:cs typeface="Calibri"/>
            </a:endParaRPr>
          </a:p>
          <a:p>
            <a:endParaRPr lang="en-GB" sz="1200">
              <a:latin typeface="Arial"/>
              <a:cs typeface="Calibri"/>
            </a:endParaRPr>
          </a:p>
          <a:p>
            <a:pPr>
              <a:lnSpc>
                <a:spcPct val="100000"/>
              </a:lnSpc>
            </a:pPr>
            <a:endParaRPr lang="en-GB" sz="1200">
              <a:latin typeface="+mn-lt"/>
            </a:endParaRPr>
          </a:p>
        </p:txBody>
      </p:sp>
      <p:sp>
        <p:nvSpPr>
          <p:cNvPr id="7" name="TextBox 6">
            <a:extLst>
              <a:ext uri="{FF2B5EF4-FFF2-40B4-BE49-F238E27FC236}">
                <a16:creationId xmlns:a16="http://schemas.microsoft.com/office/drawing/2014/main" id="{4169DF81-A991-41A6-8420-3AFB604E6997}"/>
              </a:ext>
            </a:extLst>
          </p:cNvPr>
          <p:cNvSpPr txBox="1"/>
          <p:nvPr/>
        </p:nvSpPr>
        <p:spPr>
          <a:xfrm>
            <a:off x="10682177" y="6474030"/>
            <a:ext cx="1163747" cy="213849"/>
          </a:xfrm>
          <a:prstGeom prst="rect">
            <a:avLst/>
          </a:prstGeom>
          <a:noFill/>
        </p:spPr>
        <p:txBody>
          <a:bodyPr wrap="square" lIns="0" tIns="0" rIns="0" bIns="0" rtlCol="0" anchor="t">
            <a:noAutofit/>
          </a:bodyPr>
          <a:lstStyle/>
          <a:p>
            <a:pPr algn="l">
              <a:lnSpc>
                <a:spcPct val="110000"/>
              </a:lnSpc>
              <a:spcBef>
                <a:spcPts val="1000"/>
              </a:spcBef>
            </a:pPr>
            <a:r>
              <a:rPr lang="en-GB" sz="1100">
                <a:solidFill>
                  <a:schemeClr val="accent1"/>
                </a:solidFill>
                <a:latin typeface="Arial"/>
                <a:cs typeface="Arial"/>
                <a:hlinkClick r:id="" action="ppaction://noaction">
                  <a:extLst>
                    <a:ext uri="{A12FA001-AC4F-418D-AE19-62706E023703}">
                      <ahyp:hlinkClr xmlns:ahyp="http://schemas.microsoft.com/office/drawing/2018/hyperlinkcolor" val="tx"/>
                    </a:ext>
                  </a:extLst>
                </a:hlinkClick>
              </a:rPr>
              <a:t>Return to contents</a:t>
            </a:r>
            <a:endParaRPr lang="en-GB" sz="1100">
              <a:solidFill>
                <a:schemeClr val="accent1"/>
              </a:solidFill>
              <a:latin typeface="Arial"/>
              <a:cs typeface="Arial"/>
            </a:endParaRPr>
          </a:p>
        </p:txBody>
      </p:sp>
      <p:sp>
        <p:nvSpPr>
          <p:cNvPr id="11" name="TextBox 10">
            <a:extLst>
              <a:ext uri="{FF2B5EF4-FFF2-40B4-BE49-F238E27FC236}">
                <a16:creationId xmlns:a16="http://schemas.microsoft.com/office/drawing/2014/main" id="{5306EB59-98E5-043B-7083-0B97ECE6A547}"/>
              </a:ext>
            </a:extLst>
          </p:cNvPr>
          <p:cNvSpPr txBox="1"/>
          <p:nvPr/>
        </p:nvSpPr>
        <p:spPr>
          <a:xfrm>
            <a:off x="6609132" y="1412725"/>
            <a:ext cx="2676287" cy="2517517"/>
          </a:xfrm>
          <a:prstGeom prst="rect">
            <a:avLst/>
          </a:prstGeom>
          <a:noFill/>
        </p:spPr>
        <p:txBody>
          <a:bodyPr wrap="square" lIns="0" tIns="0" rIns="0" bIns="0" rtlCol="0">
            <a:noAutofit/>
          </a:bodyPr>
          <a:lstStyle/>
          <a:p>
            <a:pPr>
              <a:lnSpc>
                <a:spcPct val="110000"/>
              </a:lnSpc>
              <a:spcBef>
                <a:spcPts val="1000"/>
              </a:spcBef>
            </a:pPr>
            <a:r>
              <a:rPr lang="en-GB" sz="1100" b="1" i="1">
                <a:latin typeface="Arial" panose="020B0604020202020204" pitchFamily="34" charset="0"/>
                <a:cs typeface="Arial" panose="020B0604020202020204" pitchFamily="34" charset="0"/>
              </a:rPr>
              <a:t>“</a:t>
            </a:r>
            <a:r>
              <a:rPr lang="en-GB" sz="1100" b="1" i="1">
                <a:effectLst/>
                <a:latin typeface="Arial" panose="020B0604020202020204" pitchFamily="34" charset="0"/>
                <a:ea typeface="Aptos" panose="020B0004020202020204" pitchFamily="34" charset="0"/>
                <a:cs typeface="Arial" panose="020B0604020202020204" pitchFamily="34" charset="0"/>
              </a:rPr>
              <a:t>Thank you for your interest in joining the HMRC Board</a:t>
            </a:r>
            <a:r>
              <a:rPr lang="en-GB" sz="1100" b="1" i="1">
                <a:latin typeface="Arial" panose="020B0604020202020204" pitchFamily="34" charset="0"/>
                <a:cs typeface="Arial" panose="020B0604020202020204" pitchFamily="34" charset="0"/>
              </a:rPr>
              <a:t>.</a:t>
            </a:r>
          </a:p>
          <a:p>
            <a:pPr>
              <a:lnSpc>
                <a:spcPct val="110000"/>
              </a:lnSpc>
              <a:spcBef>
                <a:spcPts val="1000"/>
              </a:spcBef>
            </a:pPr>
            <a:r>
              <a:rPr lang="en-GB" sz="1050" i="1">
                <a:latin typeface="Arial" panose="020B0604020202020204" pitchFamily="34" charset="0"/>
                <a:cs typeface="Arial" panose="020B0604020202020204" pitchFamily="34" charset="0"/>
              </a:rPr>
              <a:t>HMRC is going through an exciting time as we undertake a major transformation to modernise services for our customers.</a:t>
            </a:r>
          </a:p>
          <a:p>
            <a:endParaRPr lang="en-GB" sz="1050" i="1">
              <a:effectLst/>
              <a:latin typeface="Arial" panose="020B0604020202020204" pitchFamily="34" charset="0"/>
              <a:ea typeface="Aptos" panose="020B0004020202020204" pitchFamily="34" charset="0"/>
              <a:cs typeface="Arial" panose="020B0604020202020204" pitchFamily="34" charset="0"/>
            </a:endParaRPr>
          </a:p>
          <a:p>
            <a:r>
              <a:rPr lang="en-GB" sz="1050" i="1">
                <a:effectLst/>
                <a:latin typeface="Arial" panose="020B0604020202020204" pitchFamily="34" charset="0"/>
                <a:ea typeface="Aptos" panose="020B0004020202020204" pitchFamily="34" charset="0"/>
                <a:cs typeface="Arial" panose="020B0604020202020204" pitchFamily="34" charset="0"/>
              </a:rPr>
              <a:t>Non-Executive Directors play an important role advising me and my executive team</a:t>
            </a:r>
            <a:r>
              <a:rPr lang="en-GB" sz="1050" i="1">
                <a:latin typeface="Arial" panose="020B0604020202020204" pitchFamily="34" charset="0"/>
                <a:ea typeface="Aptos" panose="020B0004020202020204" pitchFamily="34" charset="0"/>
                <a:cs typeface="Arial" panose="020B0604020202020204" pitchFamily="34" charset="0"/>
              </a:rPr>
              <a:t> </a:t>
            </a:r>
            <a:r>
              <a:rPr lang="en-GB" sz="1050" i="1">
                <a:effectLst/>
                <a:latin typeface="Arial" panose="020B0604020202020204" pitchFamily="34" charset="0"/>
                <a:ea typeface="Aptos" panose="020B0004020202020204" pitchFamily="34" charset="0"/>
                <a:cs typeface="Arial" panose="020B0604020202020204" pitchFamily="34" charset="0"/>
              </a:rPr>
              <a:t>and the Exchequer Secretary to the Treasury on the department’s strategy and transformation. </a:t>
            </a:r>
          </a:p>
        </p:txBody>
      </p:sp>
      <p:pic>
        <p:nvPicPr>
          <p:cNvPr id="22" name="Content Placeholder 9">
            <a:extLst>
              <a:ext uri="{FF2B5EF4-FFF2-40B4-BE49-F238E27FC236}">
                <a16:creationId xmlns:a16="http://schemas.microsoft.com/office/drawing/2014/main" id="{BA131449-FA63-48F8-F622-0768E0890D9C}"/>
              </a:ext>
            </a:extLst>
          </p:cNvPr>
          <p:cNvPicPr>
            <a:picLocks noChangeAspect="1"/>
          </p:cNvPicPr>
          <p:nvPr/>
        </p:nvPicPr>
        <p:blipFill>
          <a:blip r:embed="rId3"/>
          <a:srcRect l="5" r="5"/>
          <a:stretch/>
        </p:blipFill>
        <p:spPr>
          <a:xfrm>
            <a:off x="9327452" y="1356523"/>
            <a:ext cx="2043231" cy="2035810"/>
          </a:xfrm>
          <a:prstGeom prst="ellipse">
            <a:avLst/>
          </a:prstGeom>
        </p:spPr>
      </p:pic>
      <p:sp>
        <p:nvSpPr>
          <p:cNvPr id="23" name="Text Placeholder 59">
            <a:extLst>
              <a:ext uri="{FF2B5EF4-FFF2-40B4-BE49-F238E27FC236}">
                <a16:creationId xmlns:a16="http://schemas.microsoft.com/office/drawing/2014/main" id="{D8223160-FD60-4D15-D16F-93F59FA8431B}"/>
              </a:ext>
              <a:ext uri="{C183D7F6-B498-43B3-948B-1728B52AA6E4}">
                <adec:decorative xmlns:adec="http://schemas.microsoft.com/office/drawing/2017/decorative" val="1"/>
              </a:ext>
            </a:extLst>
          </p:cNvPr>
          <p:cNvSpPr txBox="1">
            <a:spLocks noChangeAspect="1"/>
          </p:cNvSpPr>
          <p:nvPr/>
        </p:nvSpPr>
        <p:spPr>
          <a:xfrm>
            <a:off x="9306435" y="1323907"/>
            <a:ext cx="2085264" cy="2085264"/>
          </a:xfrm>
          <a:prstGeom prst="ellipse">
            <a:avLst/>
          </a:prstGeom>
          <a:ln w="57150">
            <a:solidFill>
              <a:schemeClr val="accent1"/>
            </a:solidFill>
          </a:ln>
        </p:spPr>
        <p:txBody>
          <a:bodyPr lIns="288000" tIns="288000" rIns="288000" bIns="288000" anchor="ctr" anchorCtr="0"/>
          <a:lstStyle>
            <a:lvl1pPr marL="0" indent="0" algn="ctr" defTabSz="914400" rtl="0" eaLnBrk="1" latinLnBrk="0" hangingPunct="1">
              <a:lnSpc>
                <a:spcPct val="90000"/>
              </a:lnSpc>
              <a:spcBef>
                <a:spcPts val="1000"/>
              </a:spcBef>
              <a:buFont typeface="Arial" panose="020B0604020202020204" pitchFamily="34" charset="0"/>
              <a:buNone/>
              <a:defRPr sz="1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t> </a:t>
            </a:r>
          </a:p>
        </p:txBody>
      </p:sp>
      <p:sp>
        <p:nvSpPr>
          <p:cNvPr id="8" name="TextBox 7">
            <a:extLst>
              <a:ext uri="{FF2B5EF4-FFF2-40B4-BE49-F238E27FC236}">
                <a16:creationId xmlns:a16="http://schemas.microsoft.com/office/drawing/2014/main" id="{C307C611-E421-30A0-1226-C933135E2ECC}"/>
              </a:ext>
            </a:extLst>
          </p:cNvPr>
          <p:cNvSpPr txBox="1"/>
          <p:nvPr/>
        </p:nvSpPr>
        <p:spPr>
          <a:xfrm>
            <a:off x="6580393" y="3557271"/>
            <a:ext cx="5090932" cy="1865285"/>
          </a:xfrm>
          <a:prstGeom prst="rect">
            <a:avLst/>
          </a:prstGeom>
          <a:noFill/>
        </p:spPr>
        <p:txBody>
          <a:bodyPr wrap="square" lIns="0" tIns="0" rIns="0" bIns="0" rtlCol="0">
            <a:noAutofit/>
          </a:bodyPr>
          <a:lstStyle/>
          <a:p>
            <a:r>
              <a:rPr lang="en-GB" sz="1050" i="1">
                <a:effectLst/>
                <a:latin typeface="Arial" panose="020B0604020202020204" pitchFamily="34" charset="0"/>
                <a:ea typeface="Aptos" panose="020B0004020202020204" pitchFamily="34" charset="0"/>
                <a:cs typeface="Arial" panose="020B0604020202020204" pitchFamily="34" charset="0"/>
              </a:rPr>
              <a:t>Their contribution to the Board and its supporting committees is vital in overseeing and assuring delivery of our priorities of closing the tax gap, improving performance, and reforming and modernising the tax and customs system.</a:t>
            </a:r>
          </a:p>
          <a:p>
            <a:endParaRPr lang="en-GB" sz="1050" i="1">
              <a:latin typeface="Arial" panose="020B0604020202020204" pitchFamily="34" charset="0"/>
              <a:ea typeface="Aptos" panose="020B0004020202020204" pitchFamily="34" charset="0"/>
              <a:cs typeface="Arial" panose="020B0604020202020204" pitchFamily="34" charset="0"/>
            </a:endParaRPr>
          </a:p>
          <a:p>
            <a:r>
              <a:rPr lang="en-GB" sz="1050" i="1">
                <a:effectLst/>
                <a:latin typeface="Arial" panose="020B0604020202020204" pitchFamily="34" charset="0"/>
                <a:ea typeface="Aptos" panose="020B0004020202020204" pitchFamily="34" charset="0"/>
                <a:cs typeface="Arial" panose="020B0604020202020204" pitchFamily="34" charset="0"/>
              </a:rPr>
              <a:t>We welcome applications from individuals of all backgrounds, including those from under-represented groups. </a:t>
            </a:r>
          </a:p>
          <a:p>
            <a:r>
              <a:rPr lang="en-GB" sz="1050" i="1">
                <a:effectLst/>
                <a:latin typeface="Arial" panose="020B0604020202020204" pitchFamily="34" charset="0"/>
                <a:ea typeface="Aptos" panose="020B0004020202020204" pitchFamily="34" charset="0"/>
                <a:cs typeface="Arial" panose="020B0604020202020204" pitchFamily="34" charset="0"/>
              </a:rPr>
              <a:t> </a:t>
            </a:r>
          </a:p>
          <a:p>
            <a:r>
              <a:rPr lang="en-GB" sz="1050" i="1">
                <a:effectLst/>
                <a:latin typeface="Arial" panose="020B0604020202020204" pitchFamily="34" charset="0"/>
                <a:ea typeface="Aptos" panose="020B0004020202020204" pitchFamily="34" charset="0"/>
                <a:cs typeface="Arial" panose="020B0604020202020204" pitchFamily="34" charset="0"/>
              </a:rPr>
              <a:t>If you have the experience, skills and vision to help us succeed, we would love to hear from you.”</a:t>
            </a:r>
          </a:p>
          <a:p>
            <a:pPr>
              <a:lnSpc>
                <a:spcPct val="110000"/>
              </a:lnSpc>
              <a:spcBef>
                <a:spcPts val="1000"/>
              </a:spcBef>
            </a:pPr>
            <a:r>
              <a:rPr lang="en-GB" sz="1050" b="1" i="1">
                <a:latin typeface="Arial" panose="020B0604020202020204" pitchFamily="34" charset="0"/>
                <a:cs typeface="Arial" panose="020B0604020202020204" pitchFamily="34" charset="0"/>
              </a:rPr>
              <a:t>John-Paul Marks, incoming Chief Executive and First Permanent Secretary</a:t>
            </a:r>
          </a:p>
          <a:p>
            <a:pPr algn="l">
              <a:lnSpc>
                <a:spcPct val="110000"/>
              </a:lnSpc>
              <a:spcBef>
                <a:spcPts val="1000"/>
              </a:spcBef>
            </a:pPr>
            <a:endParaRPr lang="en-GB" sz="1400">
              <a:latin typeface="Arial" panose="020B0604020202020204" pitchFamily="34" charset="0"/>
              <a:cs typeface="Arial" panose="020B0604020202020204" pitchFamily="34" charset="0"/>
            </a:endParaRPr>
          </a:p>
          <a:p>
            <a:pPr algn="l">
              <a:lnSpc>
                <a:spcPct val="110000"/>
              </a:lnSpc>
              <a:spcBef>
                <a:spcPts val="1000"/>
              </a:spcBef>
            </a:pPr>
            <a:endParaRPr lang="en-GB" sz="1400" b="1">
              <a:latin typeface="Arial" panose="020B0604020202020204" pitchFamily="34" charset="0"/>
              <a:cs typeface="Arial" panose="020B0604020202020204" pitchFamily="34" charset="0"/>
            </a:endParaRPr>
          </a:p>
          <a:p>
            <a:pPr algn="l">
              <a:lnSpc>
                <a:spcPct val="110000"/>
              </a:lnSpc>
              <a:spcBef>
                <a:spcPts val="1000"/>
              </a:spcBef>
            </a:pPr>
            <a:endParaRPr lang="en-GB" sz="1400" b="1">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FFEA796A-419C-8D94-AF73-E673F630A44F}"/>
              </a:ext>
            </a:extLst>
          </p:cNvPr>
          <p:cNvSpPr txBox="1"/>
          <p:nvPr/>
        </p:nvSpPr>
        <p:spPr>
          <a:xfrm>
            <a:off x="11845924" y="3693111"/>
            <a:ext cx="914400" cy="914400"/>
          </a:xfrm>
          <a:prstGeom prst="rect">
            <a:avLst/>
          </a:prstGeom>
          <a:noFill/>
        </p:spPr>
        <p:txBody>
          <a:bodyPr wrap="none" lIns="0" tIns="0" rIns="0" bIns="0" rtlCol="0">
            <a:noAutofit/>
          </a:bodyPr>
          <a:lstStyle/>
          <a:p>
            <a:pPr algn="l">
              <a:lnSpc>
                <a:spcPct val="110000"/>
              </a:lnSpc>
              <a:spcBef>
                <a:spcPts val="1000"/>
              </a:spcBef>
            </a:pPr>
            <a:endParaRPr lang="en-GB" sz="160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5ED0C58F-456F-1DB5-769A-62EEDE8DA4DC}"/>
              </a:ext>
            </a:extLst>
          </p:cNvPr>
          <p:cNvSpPr txBox="1"/>
          <p:nvPr/>
        </p:nvSpPr>
        <p:spPr>
          <a:xfrm>
            <a:off x="6430963" y="1174571"/>
            <a:ext cx="5414961" cy="4435524"/>
          </a:xfrm>
          <a:prstGeom prst="rect">
            <a:avLst/>
          </a:prstGeom>
          <a:solidFill>
            <a:schemeClr val="accent1">
              <a:alpha val="6000"/>
            </a:schemeClr>
          </a:solidFill>
          <a:ln>
            <a:solidFill>
              <a:schemeClr val="accent1"/>
            </a:solidFill>
          </a:ln>
        </p:spPr>
        <p:txBody>
          <a:bodyPr wrap="none" lIns="0" tIns="0" rIns="0" bIns="0" rtlCol="0">
            <a:noAutofit/>
          </a:bodyPr>
          <a:lstStyle/>
          <a:p>
            <a:pPr algn="l">
              <a:lnSpc>
                <a:spcPct val="110000"/>
              </a:lnSpc>
              <a:spcBef>
                <a:spcPts val="1000"/>
              </a:spcBef>
            </a:pPr>
            <a:endParaRPr lang="en-GB" sz="16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2076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3835B4-5697-B76E-BA82-CEC9F1926CE3}"/>
              </a:ext>
            </a:extLst>
          </p:cNvPr>
          <p:cNvSpPr>
            <a:spLocks noGrp="1"/>
          </p:cNvSpPr>
          <p:nvPr>
            <p:ph type="ctrTitle"/>
          </p:nvPr>
        </p:nvSpPr>
        <p:spPr>
          <a:xfrm>
            <a:off x="681037" y="229422"/>
            <a:ext cx="9240838" cy="430887"/>
          </a:xfrm>
        </p:spPr>
        <p:txBody>
          <a:bodyPr/>
          <a:lstStyle/>
          <a:p>
            <a:r>
              <a:rPr lang="en-GB" sz="2800">
                <a:latin typeface="Arial" panose="020B0604020202020204" pitchFamily="34" charset="0"/>
                <a:cs typeface="Times New Roman" panose="02020603050405020304" pitchFamily="18" charset="0"/>
              </a:rPr>
              <a:t>Our</a:t>
            </a:r>
            <a:r>
              <a:rPr lang="en-GB" sz="2800" b="1">
                <a:latin typeface="Arial" panose="020B0604020202020204" pitchFamily="34" charset="0"/>
                <a:cs typeface="Times New Roman" panose="02020603050405020304" pitchFamily="18" charset="0"/>
              </a:rPr>
              <a:t> Vision &amp; Strategy</a:t>
            </a:r>
            <a:endParaRPr lang="en-GB"/>
          </a:p>
        </p:txBody>
      </p:sp>
      <p:sp>
        <p:nvSpPr>
          <p:cNvPr id="3" name="Text Placeholder 2">
            <a:extLst>
              <a:ext uri="{FF2B5EF4-FFF2-40B4-BE49-F238E27FC236}">
                <a16:creationId xmlns:a16="http://schemas.microsoft.com/office/drawing/2014/main" id="{FE48A7EA-70A8-55F5-C3C6-EED34033E7F2}"/>
              </a:ext>
            </a:extLst>
          </p:cNvPr>
          <p:cNvSpPr>
            <a:spLocks noGrp="1"/>
          </p:cNvSpPr>
          <p:nvPr>
            <p:ph type="body" sz="quarter" idx="13"/>
          </p:nvPr>
        </p:nvSpPr>
        <p:spPr>
          <a:xfrm>
            <a:off x="681037" y="956516"/>
            <a:ext cx="5414963" cy="5078336"/>
          </a:xfrm>
        </p:spPr>
        <p:txBody>
          <a:bodyPr lIns="0" tIns="0" rIns="0" bIns="0" anchor="t"/>
          <a:lstStyle/>
          <a:p>
            <a:pPr algn="l" rtl="0" fontAlgn="base"/>
            <a:r>
              <a:rPr lang="en-GB" sz="1200" b="0" i="0">
                <a:solidFill>
                  <a:srgbClr val="000000"/>
                </a:solidFill>
                <a:effectLst/>
                <a:latin typeface="+mn-lt"/>
              </a:rPr>
              <a:t>Our vision is to be a trusted, modern tax and customs department – and our ten-year </a:t>
            </a:r>
            <a:r>
              <a:rPr lang="en-GB" sz="1200" b="0" i="0" u="sng" strike="noStrike">
                <a:solidFill>
                  <a:srgbClr val="0563C1"/>
                </a:solidFill>
                <a:effectLst/>
                <a:latin typeface="+mn-lt"/>
                <a:hlinkClick r:id="rId3"/>
              </a:rPr>
              <a:t>Tax Administration Strategy</a:t>
            </a:r>
            <a:r>
              <a:rPr lang="en-GB" sz="1200" b="0" i="0">
                <a:solidFill>
                  <a:srgbClr val="000000"/>
                </a:solidFill>
                <a:effectLst/>
                <a:latin typeface="+mn-lt"/>
              </a:rPr>
              <a:t> sets out some of the key reforms we’re making to achieve this. </a:t>
            </a:r>
          </a:p>
          <a:p>
            <a:pPr algn="l" rtl="0" fontAlgn="base"/>
            <a:r>
              <a:rPr lang="en-GB" sz="1200" b="0" i="0">
                <a:solidFill>
                  <a:srgbClr val="000000"/>
                </a:solidFill>
                <a:effectLst/>
                <a:latin typeface="+mn-lt"/>
              </a:rPr>
              <a:t>We’re focused on delivering three key priorities:</a:t>
            </a:r>
          </a:p>
          <a:p>
            <a:pPr algn="l" rtl="0" fontAlgn="base"/>
            <a:r>
              <a:rPr lang="en-GB" sz="1200" b="1" i="0">
                <a:solidFill>
                  <a:srgbClr val="000000"/>
                </a:solidFill>
                <a:effectLst/>
                <a:latin typeface="+mn-lt"/>
              </a:rPr>
              <a:t>Closing the tax gap</a:t>
            </a:r>
          </a:p>
          <a:p>
            <a:pPr algn="l" rtl="0" fontAlgn="base"/>
            <a:r>
              <a:rPr lang="en-GB" sz="1200" b="0" i="0">
                <a:solidFill>
                  <a:srgbClr val="000000"/>
                </a:solidFill>
                <a:effectLst/>
                <a:latin typeface="+mn-lt"/>
              </a:rPr>
              <a:t>We're recruiting 5,000 more compliance officers over the next 5 years to help close the tax gap. We will reduce customer error by helping people get things right first time, and use our powers to tackle avoidance and evasion, ensuring everyone pays the tax that is due.  </a:t>
            </a:r>
          </a:p>
          <a:p>
            <a:pPr algn="l" rtl="0" fontAlgn="base"/>
            <a:r>
              <a:rPr lang="en-GB" sz="1200" b="1" i="0">
                <a:solidFill>
                  <a:srgbClr val="000000"/>
                </a:solidFill>
                <a:effectLst/>
                <a:latin typeface="+mn-lt"/>
              </a:rPr>
              <a:t>Improving day to day performance and the experience of our customers</a:t>
            </a:r>
            <a:r>
              <a:rPr lang="en-GB" sz="1200" b="0" i="0">
                <a:solidFill>
                  <a:srgbClr val="000000"/>
                </a:solidFill>
                <a:effectLst/>
                <a:latin typeface="+mn-lt"/>
              </a:rPr>
              <a:t> </a:t>
            </a:r>
          </a:p>
          <a:p>
            <a:pPr algn="l" rtl="0" fontAlgn="base"/>
            <a:r>
              <a:rPr lang="en-GB" sz="1200" b="0" i="0">
                <a:solidFill>
                  <a:srgbClr val="000000"/>
                </a:solidFill>
                <a:effectLst/>
                <a:latin typeface="+mn-lt"/>
              </a:rPr>
              <a:t>We have improved our phone and post-performance and are encouraging more customers to self-serve online or on the HMRC app where they are able – especially for simpler tasks. This will free up our advisers to help taxpayers who need extra support.  </a:t>
            </a:r>
          </a:p>
          <a:p>
            <a:pPr algn="l" rtl="0" fontAlgn="base"/>
            <a:r>
              <a:rPr lang="en-GB" sz="1200" b="1" i="0">
                <a:solidFill>
                  <a:srgbClr val="000000"/>
                </a:solidFill>
                <a:effectLst/>
                <a:latin typeface="+mn-lt"/>
              </a:rPr>
              <a:t>Modernising and reforming the tax and customs system</a:t>
            </a:r>
            <a:r>
              <a:rPr lang="en-GB" sz="1200" b="0" i="0">
                <a:solidFill>
                  <a:srgbClr val="000000"/>
                </a:solidFill>
                <a:effectLst/>
                <a:latin typeface="+mn-lt"/>
              </a:rPr>
              <a:t> </a:t>
            </a:r>
          </a:p>
          <a:p>
            <a:pPr algn="l" rtl="0" fontAlgn="base"/>
            <a:r>
              <a:rPr lang="en-GB" sz="1200" b="0" i="0">
                <a:solidFill>
                  <a:srgbClr val="000000"/>
                </a:solidFill>
                <a:effectLst/>
                <a:latin typeface="+mn-lt"/>
              </a:rPr>
              <a:t>We’re working to become a digital-first organisation, with plans to digitalise more of the UK tax and customs system through things like the Making Tax Digital programme - and to increase the resilience of our systems and IT infrastructure. </a:t>
            </a:r>
          </a:p>
          <a:p>
            <a:pPr algn="l" rtl="0" fontAlgn="base"/>
            <a:r>
              <a:rPr lang="en-GB" sz="1200" b="0" i="0">
                <a:solidFill>
                  <a:srgbClr val="000000"/>
                </a:solidFill>
                <a:effectLst/>
                <a:latin typeface="+mn-lt"/>
              </a:rPr>
              <a:t> </a:t>
            </a:r>
          </a:p>
          <a:p>
            <a:pPr algn="just" fontAlgn="base">
              <a:lnSpc>
                <a:spcPct val="100000"/>
              </a:lnSpc>
            </a:pPr>
            <a:endParaRPr lang="en-GB" sz="1200">
              <a:solidFill>
                <a:srgbClr val="0B0C0C"/>
              </a:solidFill>
              <a:latin typeface="Arial"/>
              <a:cs typeface="Arial"/>
            </a:endParaRPr>
          </a:p>
          <a:p>
            <a:pPr algn="just" fontAlgn="base">
              <a:lnSpc>
                <a:spcPct val="100000"/>
              </a:lnSpc>
            </a:pPr>
            <a:endParaRPr lang="en-GB" sz="1200">
              <a:solidFill>
                <a:srgbClr val="0B0C0C"/>
              </a:solidFill>
              <a:latin typeface="Arial"/>
              <a:cs typeface="Arial"/>
            </a:endParaRPr>
          </a:p>
        </p:txBody>
      </p:sp>
      <p:sp>
        <p:nvSpPr>
          <p:cNvPr id="4" name="Text Placeholder 3">
            <a:extLst>
              <a:ext uri="{FF2B5EF4-FFF2-40B4-BE49-F238E27FC236}">
                <a16:creationId xmlns:a16="http://schemas.microsoft.com/office/drawing/2014/main" id="{B1FD9C15-3CE2-B047-F89E-7C4270877B47}"/>
              </a:ext>
            </a:extLst>
          </p:cNvPr>
          <p:cNvSpPr>
            <a:spLocks noGrp="1"/>
          </p:cNvSpPr>
          <p:nvPr>
            <p:ph type="body" sz="quarter" idx="19"/>
          </p:nvPr>
        </p:nvSpPr>
        <p:spPr>
          <a:xfrm>
            <a:off x="6440486" y="956516"/>
            <a:ext cx="5405437" cy="5078335"/>
          </a:xfrm>
        </p:spPr>
        <p:txBody>
          <a:bodyPr lIns="0" tIns="0" rIns="0" bIns="0" anchor="t"/>
          <a:lstStyle/>
          <a:p>
            <a:pPr algn="l" rtl="0" fontAlgn="base"/>
            <a:r>
              <a:rPr lang="en-GB" sz="1200" b="0" i="0">
                <a:solidFill>
                  <a:srgbClr val="000000"/>
                </a:solidFill>
                <a:effectLst/>
                <a:latin typeface="+mn-lt"/>
              </a:rPr>
              <a:t>We’re proud of the role we play in supporting businesses, employees and families in carrying out our vital purpose - collecting the money that pays for the UK’s public services and giving financial support to people. </a:t>
            </a:r>
          </a:p>
          <a:p>
            <a:pPr algn="l" rtl="0" fontAlgn="base"/>
            <a:r>
              <a:rPr lang="en-GB" sz="1200" b="0" i="0">
                <a:solidFill>
                  <a:srgbClr val="000000"/>
                </a:solidFill>
                <a:effectLst/>
                <a:latin typeface="+mn-lt"/>
              </a:rPr>
              <a:t>We do this through the professionalism of our people, by living our values, and by treating our customers in line with the standards in </a:t>
            </a:r>
            <a:r>
              <a:rPr lang="en-GB" sz="1200" b="0" i="0" u="sng" strike="noStrike">
                <a:solidFill>
                  <a:srgbClr val="0563C1"/>
                </a:solidFill>
                <a:effectLst/>
                <a:latin typeface="+mn-lt"/>
                <a:hlinkClick r:id="rId4"/>
              </a:rPr>
              <a:t>Our Charter</a:t>
            </a:r>
            <a:r>
              <a:rPr lang="en-GB" sz="1200" b="0" i="0">
                <a:solidFill>
                  <a:srgbClr val="000000"/>
                </a:solidFill>
                <a:effectLst/>
                <a:latin typeface="+mn-lt"/>
              </a:rPr>
              <a:t>. </a:t>
            </a:r>
          </a:p>
          <a:p>
            <a:endParaRPr lang="en-GB" sz="1200">
              <a:solidFill>
                <a:srgbClr val="009999"/>
              </a:solidFill>
              <a:cs typeface="Arial" panose="020B0604020202020204" pitchFamily="34" charset="0"/>
            </a:endParaRPr>
          </a:p>
          <a:p>
            <a:r>
              <a:rPr lang="en-GB" sz="1200" b="1">
                <a:latin typeface="Arial"/>
                <a:cs typeface="Arial"/>
              </a:rPr>
              <a:t>       Working together with our people, we’ve defined our values:</a:t>
            </a:r>
          </a:p>
          <a:p>
            <a:endParaRPr lang="en-GB" sz="1200"/>
          </a:p>
        </p:txBody>
      </p:sp>
      <p:sp>
        <p:nvSpPr>
          <p:cNvPr id="6" name="Rectangle 5" descr="Values table.">
            <a:extLst>
              <a:ext uri="{FF2B5EF4-FFF2-40B4-BE49-F238E27FC236}">
                <a16:creationId xmlns:a16="http://schemas.microsoft.com/office/drawing/2014/main" id="{6E8D976B-8C98-4AFA-A186-87FB53B7939B}"/>
              </a:ext>
            </a:extLst>
          </p:cNvPr>
          <p:cNvSpPr/>
          <p:nvPr/>
        </p:nvSpPr>
        <p:spPr>
          <a:xfrm>
            <a:off x="6440486" y="2322095"/>
            <a:ext cx="5405438" cy="3472857"/>
          </a:xfrm>
          <a:prstGeom prst="rect">
            <a:avLst/>
          </a:prstGeom>
          <a:solidFill>
            <a:srgbClr val="E8F3F1"/>
          </a:solid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n infographic outlining HMRCs values. &#10;&#10;Text: We are professional. This is about how we do our jobs. We act with integrity. This is about how we are performing our jobs. We show respect. This is about how we treat people in doing our jobs. We are innovative. This is about how we change the way we do our jobs. ">
            <a:extLst>
              <a:ext uri="{FF2B5EF4-FFF2-40B4-BE49-F238E27FC236}">
                <a16:creationId xmlns:a16="http://schemas.microsoft.com/office/drawing/2014/main" id="{2D47C2A3-35AC-4826-8C0C-01E38E128BD5}"/>
              </a:ext>
            </a:extLst>
          </p:cNvPr>
          <p:cNvPicPr>
            <a:picLocks noChangeAspect="1"/>
          </p:cNvPicPr>
          <p:nvPr/>
        </p:nvPicPr>
        <p:blipFill>
          <a:blip r:embed="rId5"/>
          <a:stretch>
            <a:fillRect/>
          </a:stretch>
        </p:blipFill>
        <p:spPr>
          <a:xfrm>
            <a:off x="6696125" y="2994391"/>
            <a:ext cx="4800600" cy="2209800"/>
          </a:xfrm>
          <a:prstGeom prst="rect">
            <a:avLst/>
          </a:prstGeom>
        </p:spPr>
      </p:pic>
      <p:sp>
        <p:nvSpPr>
          <p:cNvPr id="5" name="Slide Number Placeholder 4">
            <a:extLst>
              <a:ext uri="{FF2B5EF4-FFF2-40B4-BE49-F238E27FC236}">
                <a16:creationId xmlns:a16="http://schemas.microsoft.com/office/drawing/2014/main" id="{D49B20F8-E1F3-CFD7-9FAD-47D06007A578}"/>
              </a:ext>
            </a:extLst>
          </p:cNvPr>
          <p:cNvSpPr>
            <a:spLocks noGrp="1"/>
          </p:cNvSpPr>
          <p:nvPr>
            <p:ph type="sldNum" sz="quarter" idx="18"/>
          </p:nvPr>
        </p:nvSpPr>
        <p:spPr/>
        <p:txBody>
          <a:bodyPr/>
          <a:lstStyle/>
          <a:p>
            <a:fld id="{3D3F7771-BA92-784A-B6DD-D9CB8E3BB7BB}" type="slidenum">
              <a:rPr lang="en-GB" smtClean="0"/>
              <a:pPr/>
              <a:t>3</a:t>
            </a:fld>
            <a:endParaRPr lang="en-GB"/>
          </a:p>
        </p:txBody>
      </p:sp>
      <p:sp>
        <p:nvSpPr>
          <p:cNvPr id="8" name="TextBox 7">
            <a:extLst>
              <a:ext uri="{FF2B5EF4-FFF2-40B4-BE49-F238E27FC236}">
                <a16:creationId xmlns:a16="http://schemas.microsoft.com/office/drawing/2014/main" id="{BA53B9C7-C226-4D3B-85B9-830FFDF43682}"/>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rId6" action="ppaction://hlinksldjump">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Tree>
    <p:extLst>
      <p:ext uri="{BB962C8B-B14F-4D97-AF65-F5344CB8AC3E}">
        <p14:creationId xmlns:p14="http://schemas.microsoft.com/office/powerpoint/2010/main" val="20771832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00C989A7-BE34-857F-05B7-AB6D243EB4F1}"/>
              </a:ext>
            </a:extLst>
          </p:cNvPr>
          <p:cNvSpPr/>
          <p:nvPr/>
        </p:nvSpPr>
        <p:spPr>
          <a:xfrm>
            <a:off x="6589336" y="1263193"/>
            <a:ext cx="5338712" cy="5142807"/>
          </a:xfrm>
          <a:prstGeom prst="ellipse">
            <a:avLst/>
          </a:prstGeom>
          <a:ln>
            <a:solidFill>
              <a:schemeClr val="accent3"/>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5A82AF95-0205-B1FD-C1C3-695F201275F2}"/>
              </a:ext>
            </a:extLst>
          </p:cNvPr>
          <p:cNvSpPr>
            <a:spLocks noGrp="1"/>
          </p:cNvSpPr>
          <p:nvPr>
            <p:ph type="ctrTitle"/>
          </p:nvPr>
        </p:nvSpPr>
        <p:spPr>
          <a:xfrm>
            <a:off x="681039" y="206265"/>
            <a:ext cx="9240838" cy="461665"/>
          </a:xfrm>
        </p:spPr>
        <p:txBody>
          <a:bodyPr/>
          <a:lstStyle/>
          <a:p>
            <a:r>
              <a:rPr lang="en-GB"/>
              <a:t>The Role of Non-Executive Director</a:t>
            </a:r>
          </a:p>
        </p:txBody>
      </p:sp>
      <p:sp>
        <p:nvSpPr>
          <p:cNvPr id="4" name="Text Placeholder 3">
            <a:extLst>
              <a:ext uri="{FF2B5EF4-FFF2-40B4-BE49-F238E27FC236}">
                <a16:creationId xmlns:a16="http://schemas.microsoft.com/office/drawing/2014/main" id="{5E393DF2-E9E6-8D2E-119A-E793F9CB9B5B}"/>
              </a:ext>
            </a:extLst>
          </p:cNvPr>
          <p:cNvSpPr>
            <a:spLocks noGrp="1"/>
          </p:cNvSpPr>
          <p:nvPr>
            <p:ph type="body" sz="quarter" idx="13"/>
          </p:nvPr>
        </p:nvSpPr>
        <p:spPr>
          <a:xfrm>
            <a:off x="681039" y="1031488"/>
            <a:ext cx="5400000" cy="5400000"/>
          </a:xfrm>
        </p:spPr>
        <p:txBody>
          <a:bodyPr lIns="0" tIns="0" rIns="0" bIns="0" anchor="t"/>
          <a:lstStyle/>
          <a:p>
            <a:pPr algn="l" rtl="0" fontAlgn="base"/>
            <a:r>
              <a:rPr lang="en-GB" sz="1200" b="0" i="0">
                <a:solidFill>
                  <a:srgbClr val="000000"/>
                </a:solidFill>
                <a:effectLst/>
                <a:latin typeface="+mn-lt"/>
              </a:rPr>
              <a:t>The HMRC Board is chaired by the Exchequer Secretary to the Treasury and oversees the department’s performance, delivery and strategy. It provides challenge and advice on HMRC strategy, performance, risk and capability. </a:t>
            </a:r>
          </a:p>
          <a:p>
            <a:pPr algn="l" rtl="0" fontAlgn="base"/>
            <a:r>
              <a:rPr lang="en-GB" sz="1200" b="0" i="0">
                <a:solidFill>
                  <a:srgbClr val="000000"/>
                </a:solidFill>
                <a:effectLst/>
                <a:latin typeface="+mn-lt"/>
              </a:rPr>
              <a:t>The Board is advisory and does not have a role in operational decision-making, tax policy or individual taxpayer matters.​  </a:t>
            </a:r>
          </a:p>
          <a:p>
            <a:pPr algn="l" rtl="0" fontAlgn="base"/>
            <a:r>
              <a:rPr lang="en-GB" sz="1200" b="0" i="0">
                <a:solidFill>
                  <a:srgbClr val="000000"/>
                </a:solidFill>
                <a:effectLst/>
                <a:latin typeface="+mn-lt"/>
              </a:rPr>
              <a:t>Non-executive directors use their skills and personal experience to contribute to the work of the Board. They support the Minister, the Chief Executive and the executive in their leadership of the Department. </a:t>
            </a:r>
          </a:p>
          <a:p>
            <a:pPr algn="l" rtl="0" fontAlgn="base"/>
            <a:r>
              <a:rPr lang="en-GB" sz="1200" b="0" i="0">
                <a:solidFill>
                  <a:srgbClr val="000000"/>
                </a:solidFill>
                <a:effectLst/>
                <a:latin typeface="+mn-lt"/>
              </a:rPr>
              <a:t>Non-</a:t>
            </a:r>
            <a:r>
              <a:rPr lang="en-GB" sz="1200">
                <a:solidFill>
                  <a:srgbClr val="000000"/>
                </a:solidFill>
                <a:latin typeface="+mn-lt"/>
              </a:rPr>
              <a:t>e</a:t>
            </a:r>
            <a:r>
              <a:rPr lang="en-GB" sz="1200" b="0" i="0">
                <a:solidFill>
                  <a:srgbClr val="000000"/>
                </a:solidFill>
                <a:effectLst/>
                <a:latin typeface="+mn-lt"/>
              </a:rPr>
              <a:t>xecutives exercise their role through influence, scrutiny, challenge and advice about delivery and transformation. </a:t>
            </a:r>
          </a:p>
          <a:p>
            <a:pPr algn="l" rtl="0" fontAlgn="base"/>
            <a:r>
              <a:rPr lang="en-GB" sz="1200" b="0" i="0">
                <a:solidFill>
                  <a:srgbClr val="000000"/>
                </a:solidFill>
                <a:effectLst/>
                <a:latin typeface="+mn-lt"/>
              </a:rPr>
              <a:t>Non-executives also chair or otherwise participate in one or more sub-committees of the Board as needed to support the delivery of HMRC’s delivery and organisational priorities. </a:t>
            </a:r>
          </a:p>
          <a:p>
            <a:pPr algn="l" rtl="0" fontAlgn="base"/>
            <a:r>
              <a:rPr lang="en-GB" sz="1200" b="0" i="0">
                <a:solidFill>
                  <a:srgbClr val="000000"/>
                </a:solidFill>
                <a:effectLst/>
                <a:latin typeface="+mn-lt"/>
              </a:rPr>
              <a:t>We are looking for </a:t>
            </a:r>
            <a:r>
              <a:rPr lang="en-GB" sz="1200" i="0">
                <a:solidFill>
                  <a:srgbClr val="000000"/>
                </a:solidFill>
                <a:effectLst/>
                <a:latin typeface="+mn-lt"/>
              </a:rPr>
              <a:t>a</a:t>
            </a:r>
            <a:r>
              <a:rPr lang="en-GB" sz="1200" b="1" i="0">
                <a:solidFill>
                  <a:srgbClr val="000000"/>
                </a:solidFill>
                <a:effectLst/>
                <a:latin typeface="+mn-lt"/>
              </a:rPr>
              <a:t> non-executive director </a:t>
            </a:r>
            <a:r>
              <a:rPr lang="en-GB" sz="1200" b="0" i="0">
                <a:solidFill>
                  <a:srgbClr val="000000"/>
                </a:solidFill>
                <a:effectLst/>
                <a:latin typeface="+mn-lt"/>
              </a:rPr>
              <a:t>to join the HMRC Board</a:t>
            </a:r>
            <a:r>
              <a:rPr lang="en-GB" sz="1200">
                <a:solidFill>
                  <a:srgbClr val="000000"/>
                </a:solidFill>
                <a:latin typeface="+mn-lt"/>
              </a:rPr>
              <a:t> with </a:t>
            </a:r>
            <a:r>
              <a:rPr lang="en-GB" sz="1200" b="0" i="0">
                <a:solidFill>
                  <a:srgbClr val="000000"/>
                </a:solidFill>
                <a:effectLst/>
                <a:latin typeface="+mn-lt"/>
              </a:rPr>
              <a:t>additional responsibility as </a:t>
            </a:r>
            <a:r>
              <a:rPr lang="en-GB" sz="1200" b="1">
                <a:solidFill>
                  <a:srgbClr val="000000"/>
                </a:solidFill>
                <a:latin typeface="+mn-lt"/>
              </a:rPr>
              <a:t>C</a:t>
            </a:r>
            <a:r>
              <a:rPr lang="en-GB" sz="1200" b="1" i="0">
                <a:solidFill>
                  <a:srgbClr val="000000"/>
                </a:solidFill>
                <a:effectLst/>
                <a:latin typeface="+mn-lt"/>
              </a:rPr>
              <a:t>hair of the Reform and Modernisation Committee. </a:t>
            </a:r>
          </a:p>
          <a:p>
            <a:pPr>
              <a:lnSpc>
                <a:spcPct val="100000"/>
              </a:lnSpc>
            </a:pPr>
            <a:r>
              <a:rPr lang="en-GB" sz="1200">
                <a:latin typeface="+mn-lt"/>
              </a:rPr>
              <a:t>Information about the role of Non-Executives in Government Departments is set out in the</a:t>
            </a:r>
            <a:r>
              <a:rPr lang="en-GB" sz="1200">
                <a:solidFill>
                  <a:prstClr val="black">
                    <a:lumMod val="65000"/>
                    <a:lumOff val="35000"/>
                  </a:prstClr>
                </a:solidFill>
                <a:latin typeface="+mn-lt"/>
              </a:rPr>
              <a:t> </a:t>
            </a:r>
            <a:r>
              <a:rPr lang="en-GB" sz="1200" u="sng">
                <a:solidFill>
                  <a:srgbClr val="008080"/>
                </a:solidFill>
                <a:latin typeface="+mn-lt"/>
                <a:ea typeface="Times New Roman" panose="02020603050405020304" pitchFamily="18" charset="0"/>
                <a:hlinkClick r:id="rId3"/>
              </a:rPr>
              <a:t>Corporate governance in central government departments: code of good practice</a:t>
            </a:r>
            <a:r>
              <a:rPr lang="en-GB" sz="1200">
                <a:solidFill>
                  <a:srgbClr val="767171"/>
                </a:solidFill>
                <a:latin typeface="+mn-lt"/>
                <a:ea typeface="Times New Roman" panose="02020603050405020304" pitchFamily="18" charset="0"/>
              </a:rPr>
              <a:t>.</a:t>
            </a:r>
          </a:p>
          <a:p>
            <a:pPr>
              <a:lnSpc>
                <a:spcPct val="100000"/>
              </a:lnSpc>
            </a:pPr>
            <a:endParaRPr lang="en-GB" sz="1200">
              <a:latin typeface="+mn-lt"/>
              <a:cs typeface="Arial"/>
            </a:endParaRPr>
          </a:p>
        </p:txBody>
      </p:sp>
      <p:sp>
        <p:nvSpPr>
          <p:cNvPr id="9" name="Slide Number Placeholder 8">
            <a:extLst>
              <a:ext uri="{FF2B5EF4-FFF2-40B4-BE49-F238E27FC236}">
                <a16:creationId xmlns:a16="http://schemas.microsoft.com/office/drawing/2014/main" id="{821D6345-6862-19D5-D628-207E26AB9567}"/>
              </a:ext>
            </a:extLst>
          </p:cNvPr>
          <p:cNvSpPr>
            <a:spLocks noGrp="1"/>
          </p:cNvSpPr>
          <p:nvPr>
            <p:ph type="sldNum" sz="quarter" idx="21"/>
          </p:nvPr>
        </p:nvSpPr>
        <p:spPr>
          <a:xfrm>
            <a:off x="11419747" y="6056800"/>
            <a:ext cx="349200" cy="349200"/>
          </a:xfrm>
        </p:spPr>
        <p:txBody>
          <a:bodyPr/>
          <a:lstStyle/>
          <a:p>
            <a:fld id="{3D3F7771-BA92-784A-B6DD-D9CB8E3BB7BB}" type="slidenum">
              <a:rPr lang="en-GB" smtClean="0"/>
              <a:pPr/>
              <a:t>4</a:t>
            </a:fld>
            <a:endParaRPr lang="en-GB"/>
          </a:p>
        </p:txBody>
      </p:sp>
      <p:sp>
        <p:nvSpPr>
          <p:cNvPr id="5" name="TextBox 4">
            <a:extLst>
              <a:ext uri="{FF2B5EF4-FFF2-40B4-BE49-F238E27FC236}">
                <a16:creationId xmlns:a16="http://schemas.microsoft.com/office/drawing/2014/main" id="{581C570D-FC09-A873-F2C9-B8BBD43238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rId4" action="ppaction://hlinksldjump">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pic>
        <p:nvPicPr>
          <p:cNvPr id="3" name="Picture 2">
            <a:extLst>
              <a:ext uri="{FF2B5EF4-FFF2-40B4-BE49-F238E27FC236}">
                <a16:creationId xmlns:a16="http://schemas.microsoft.com/office/drawing/2014/main" id="{50B309C7-9EBF-DA28-B819-603018702856}"/>
              </a:ext>
            </a:extLst>
          </p:cNvPr>
          <p:cNvPicPr>
            <a:picLocks noChangeAspect="1"/>
          </p:cNvPicPr>
          <p:nvPr/>
        </p:nvPicPr>
        <p:blipFill>
          <a:blip r:embed="rId5"/>
          <a:stretch>
            <a:fillRect/>
          </a:stretch>
        </p:blipFill>
        <p:spPr>
          <a:xfrm>
            <a:off x="7108012" y="1683916"/>
            <a:ext cx="4301359" cy="4301359"/>
          </a:xfrm>
          <a:prstGeom prst="rect">
            <a:avLst/>
          </a:prstGeom>
        </p:spPr>
      </p:pic>
    </p:spTree>
    <p:extLst>
      <p:ext uri="{BB962C8B-B14F-4D97-AF65-F5344CB8AC3E}">
        <p14:creationId xmlns:p14="http://schemas.microsoft.com/office/powerpoint/2010/main" val="12991735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2AF95-0205-B1FD-C1C3-695F201275F2}"/>
              </a:ext>
            </a:extLst>
          </p:cNvPr>
          <p:cNvSpPr>
            <a:spLocks noGrp="1"/>
          </p:cNvSpPr>
          <p:nvPr>
            <p:ph type="ctrTitle"/>
          </p:nvPr>
        </p:nvSpPr>
        <p:spPr>
          <a:xfrm>
            <a:off x="813015" y="375948"/>
            <a:ext cx="9240838" cy="461665"/>
          </a:xfrm>
        </p:spPr>
        <p:txBody>
          <a:bodyPr/>
          <a:lstStyle/>
          <a:p>
            <a:r>
              <a:rPr lang="en-GB"/>
              <a:t>Non-Executive Director Responsibilities</a:t>
            </a:r>
          </a:p>
        </p:txBody>
      </p:sp>
      <p:sp>
        <p:nvSpPr>
          <p:cNvPr id="9" name="Slide Number Placeholder 8">
            <a:extLst>
              <a:ext uri="{FF2B5EF4-FFF2-40B4-BE49-F238E27FC236}">
                <a16:creationId xmlns:a16="http://schemas.microsoft.com/office/drawing/2014/main" id="{821D6345-6862-19D5-D628-207E26AB9567}"/>
              </a:ext>
            </a:extLst>
          </p:cNvPr>
          <p:cNvSpPr>
            <a:spLocks noGrp="1"/>
          </p:cNvSpPr>
          <p:nvPr>
            <p:ph type="sldNum" sz="quarter" idx="21"/>
          </p:nvPr>
        </p:nvSpPr>
        <p:spPr>
          <a:xfrm>
            <a:off x="11419747" y="6056800"/>
            <a:ext cx="349200" cy="349200"/>
          </a:xfrm>
        </p:spPr>
        <p:txBody>
          <a:bodyPr/>
          <a:lstStyle/>
          <a:p>
            <a:fld id="{3D3F7771-BA92-784A-B6DD-D9CB8E3BB7BB}" type="slidenum">
              <a:rPr lang="en-GB" smtClean="0"/>
              <a:pPr/>
              <a:t>5</a:t>
            </a:fld>
            <a:endParaRPr lang="en-GB"/>
          </a:p>
        </p:txBody>
      </p:sp>
      <p:sp>
        <p:nvSpPr>
          <p:cNvPr id="5" name="TextBox 4">
            <a:extLst>
              <a:ext uri="{FF2B5EF4-FFF2-40B4-BE49-F238E27FC236}">
                <a16:creationId xmlns:a16="http://schemas.microsoft.com/office/drawing/2014/main" id="{581C570D-FC09-A873-F2C9-B8BBD43238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rId3" action="ppaction://hlinksldjump">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
        <p:nvSpPr>
          <p:cNvPr id="15" name="TextBox 14">
            <a:extLst>
              <a:ext uri="{FF2B5EF4-FFF2-40B4-BE49-F238E27FC236}">
                <a16:creationId xmlns:a16="http://schemas.microsoft.com/office/drawing/2014/main" id="{05D59D77-AF98-6170-2BB0-9CD924D58A81}"/>
              </a:ext>
            </a:extLst>
          </p:cNvPr>
          <p:cNvSpPr txBox="1"/>
          <p:nvPr/>
        </p:nvSpPr>
        <p:spPr>
          <a:xfrm>
            <a:off x="6112973" y="1059120"/>
            <a:ext cx="5397989" cy="3262432"/>
          </a:xfrm>
          <a:prstGeom prst="rect">
            <a:avLst/>
          </a:prstGeom>
          <a:noFill/>
        </p:spPr>
        <p:txBody>
          <a:bodyPr wrap="square">
            <a:spAutoFit/>
          </a:bodyPr>
          <a:lstStyle/>
          <a:p>
            <a:pPr algn="just" rtl="0" fontAlgn="base">
              <a:spcBef>
                <a:spcPts val="1000"/>
              </a:spcBef>
            </a:pPr>
            <a:r>
              <a:rPr lang="en-GB" sz="1200" b="1" i="0" u="none" strike="noStrike">
                <a:solidFill>
                  <a:srgbClr val="000000"/>
                </a:solidFill>
                <a:effectLst/>
              </a:rPr>
              <a:t>Specific Duties and Expectations </a:t>
            </a:r>
            <a:r>
              <a:rPr lang="en-GB" sz="1200" u="none" strike="noStrike">
                <a:solidFill>
                  <a:srgbClr val="000000"/>
                </a:solidFill>
              </a:rPr>
              <a:t>:</a:t>
            </a:r>
            <a:endParaRPr lang="en-GB" sz="1200" b="0" i="0">
              <a:solidFill>
                <a:srgbClr val="000000"/>
              </a:solidFill>
              <a:effectLst/>
            </a:endParaRPr>
          </a:p>
          <a:p>
            <a:pPr algn="just" rtl="0" fontAlgn="base">
              <a:spcBef>
                <a:spcPts val="1000"/>
              </a:spcBef>
            </a:pPr>
            <a:r>
              <a:rPr lang="en-GB" sz="1200" b="0" i="0">
                <a:solidFill>
                  <a:srgbClr val="000000"/>
                </a:solidFill>
                <a:effectLst/>
              </a:rPr>
              <a:t>​</a:t>
            </a:r>
            <a:r>
              <a:rPr lang="en-GB" sz="1200" b="0" i="0" u="none" strike="noStrike">
                <a:solidFill>
                  <a:srgbClr val="000000"/>
                </a:solidFill>
                <a:effectLst/>
              </a:rPr>
              <a:t>The Non-Executive Directors will</a:t>
            </a:r>
            <a:r>
              <a:rPr lang="en-US" sz="1200" b="0" i="0">
                <a:solidFill>
                  <a:srgbClr val="000000"/>
                </a:solidFill>
                <a:effectLst/>
              </a:rPr>
              <a:t>​</a:t>
            </a:r>
          </a:p>
          <a:p>
            <a:pPr marL="226800" indent="-171450" algn="just" rtl="0" fontAlgn="base">
              <a:spcBef>
                <a:spcPts val="1000"/>
              </a:spcBef>
              <a:buFont typeface="Arial" panose="020B0604020202020204" pitchFamily="34" charset="0"/>
              <a:buChar char="•"/>
            </a:pPr>
            <a:r>
              <a:rPr lang="en-GB" sz="1200" b="0" i="0" u="none" strike="noStrike">
                <a:solidFill>
                  <a:srgbClr val="000000"/>
                </a:solidFill>
                <a:effectLst/>
              </a:rPr>
              <a:t>adhere to the ethical standards outlined in the </a:t>
            </a:r>
            <a:r>
              <a:rPr lang="en-GB" sz="1200" b="0" i="0" u="sng" strike="noStrike">
                <a:solidFill>
                  <a:srgbClr val="0563C1"/>
                </a:solidFill>
                <a:effectLst/>
                <a:hlinkClick r:id="rId4"/>
              </a:rPr>
              <a:t>Seven Principles of Public Life</a:t>
            </a:r>
            <a:r>
              <a:rPr lang="en-GB" sz="1200" b="0" i="0">
                <a:solidFill>
                  <a:srgbClr val="000000"/>
                </a:solidFill>
                <a:effectLst/>
              </a:rPr>
              <a:t>​</a:t>
            </a:r>
          </a:p>
          <a:p>
            <a:pPr marL="226800" indent="-171450" algn="just" rtl="0" fontAlgn="base">
              <a:spcBef>
                <a:spcPts val="1000"/>
              </a:spcBef>
              <a:buFont typeface="Arial" panose="020B0604020202020204" pitchFamily="34" charset="0"/>
              <a:buChar char="•"/>
            </a:pPr>
            <a:r>
              <a:rPr lang="en-GB" sz="1200" b="0" i="0" u="none" strike="noStrike">
                <a:solidFill>
                  <a:srgbClr val="000000"/>
                </a:solidFill>
                <a:effectLst/>
              </a:rPr>
              <a:t>act as a sounding board and critical friend to the Chief Executive and Deputy Chief Executive</a:t>
            </a:r>
            <a:r>
              <a:rPr lang="en-GB" sz="1200" b="0" i="0">
                <a:solidFill>
                  <a:srgbClr val="000000"/>
                </a:solidFill>
                <a:effectLst/>
              </a:rPr>
              <a:t>​</a:t>
            </a:r>
          </a:p>
          <a:p>
            <a:pPr marL="226800" indent="-171450" algn="just" rtl="0" fontAlgn="base">
              <a:spcBef>
                <a:spcPts val="1000"/>
              </a:spcBef>
              <a:buFont typeface="Arial" panose="020B0604020202020204" pitchFamily="34" charset="0"/>
              <a:buChar char="•"/>
            </a:pPr>
            <a:r>
              <a:rPr lang="en-GB" sz="1200" b="0" i="0" u="none" strike="noStrike">
                <a:solidFill>
                  <a:srgbClr val="000000"/>
                </a:solidFill>
                <a:effectLst/>
              </a:rPr>
              <a:t>support and challenge other members of the executive team on risk management, programme management and the implementation of the department’s business plan</a:t>
            </a:r>
            <a:r>
              <a:rPr lang="en-US" sz="1200" b="0" i="0">
                <a:solidFill>
                  <a:srgbClr val="000000"/>
                </a:solidFill>
                <a:effectLst/>
              </a:rPr>
              <a:t>​</a:t>
            </a:r>
          </a:p>
          <a:p>
            <a:pPr marL="226800" indent="-171450" algn="just" rtl="0" fontAlgn="base">
              <a:spcBef>
                <a:spcPts val="1000"/>
              </a:spcBef>
              <a:buFont typeface="Arial" panose="020B0604020202020204" pitchFamily="34" charset="0"/>
              <a:buChar char="•"/>
            </a:pPr>
            <a:r>
              <a:rPr lang="en-GB" sz="1200" b="0" i="0" u="none" strike="noStrike">
                <a:solidFill>
                  <a:srgbClr val="000000"/>
                </a:solidFill>
                <a:effectLst/>
              </a:rPr>
              <a:t>scrutinise, challenge and support the department’s performance in relation to its objectives, commitments and strategy</a:t>
            </a:r>
            <a:r>
              <a:rPr lang="en-US" sz="1200" b="0" i="0">
                <a:solidFill>
                  <a:srgbClr val="000000"/>
                </a:solidFill>
                <a:effectLst/>
              </a:rPr>
              <a:t>​</a:t>
            </a:r>
          </a:p>
          <a:p>
            <a:pPr marL="226800" indent="-171450" algn="just" rtl="0" fontAlgn="base">
              <a:spcBef>
                <a:spcPts val="1000"/>
              </a:spcBef>
              <a:buFont typeface="Arial" panose="020B0604020202020204" pitchFamily="34" charset="0"/>
              <a:buChar char="•"/>
            </a:pPr>
            <a:r>
              <a:rPr lang="en-GB" sz="1200" b="0" i="0" u="none" strike="noStrike">
                <a:solidFill>
                  <a:srgbClr val="000000"/>
                </a:solidFill>
                <a:effectLst/>
              </a:rPr>
              <a:t>advise on the effectiveness of plans and programme management arrangements.</a:t>
            </a:r>
            <a:endParaRPr lang="en-GB" sz="1200" b="0" i="0">
              <a:solidFill>
                <a:srgbClr val="000000"/>
              </a:solidFill>
              <a:effectLst/>
            </a:endParaRPr>
          </a:p>
        </p:txBody>
      </p:sp>
      <p:sp>
        <p:nvSpPr>
          <p:cNvPr id="6" name="TextBox 5">
            <a:extLst>
              <a:ext uri="{FF2B5EF4-FFF2-40B4-BE49-F238E27FC236}">
                <a16:creationId xmlns:a16="http://schemas.microsoft.com/office/drawing/2014/main" id="{4AAC7476-8E4A-B864-523B-18FC69D88634}"/>
              </a:ext>
            </a:extLst>
          </p:cNvPr>
          <p:cNvSpPr txBox="1"/>
          <p:nvPr/>
        </p:nvSpPr>
        <p:spPr>
          <a:xfrm>
            <a:off x="681038" y="1059120"/>
            <a:ext cx="5397991" cy="4683333"/>
          </a:xfrm>
          <a:prstGeom prst="rect">
            <a:avLst/>
          </a:prstGeom>
          <a:noFill/>
        </p:spPr>
        <p:txBody>
          <a:bodyPr wrap="square">
            <a:spAutoFit/>
          </a:bodyPr>
          <a:lstStyle/>
          <a:p>
            <a:pPr defTabSz="456899">
              <a:spcBef>
                <a:spcPts val="1000"/>
              </a:spcBef>
              <a:defRPr/>
            </a:pPr>
            <a:r>
              <a:rPr lang="en-GB" sz="1200">
                <a:latin typeface="+mn-lt"/>
                <a:cs typeface="Arial" panose="020B0604020202020204" pitchFamily="34" charset="0"/>
              </a:rPr>
              <a:t>Non-executives are expected to contribute to the work of HMRC in the following areas:</a:t>
            </a:r>
          </a:p>
          <a:p>
            <a:pPr defTabSz="456899">
              <a:lnSpc>
                <a:spcPct val="100000"/>
              </a:lnSpc>
              <a:spcBef>
                <a:spcPts val="1000"/>
              </a:spcBef>
              <a:defRPr/>
            </a:pPr>
            <a:r>
              <a:rPr lang="en-GB" sz="1200" b="1">
                <a:solidFill>
                  <a:prstClr val="black"/>
                </a:solidFill>
                <a:latin typeface="+mn-lt"/>
                <a:ea typeface="+mn-lt"/>
                <a:cs typeface="Calibri" panose="020F0502020204030204"/>
              </a:rPr>
              <a:t>General Non-Executive Responsibilities:</a:t>
            </a:r>
          </a:p>
          <a:p>
            <a:pPr defTabSz="456899">
              <a:lnSpc>
                <a:spcPct val="100000"/>
              </a:lnSpc>
              <a:spcBef>
                <a:spcPts val="1000"/>
              </a:spcBef>
              <a:defRPr/>
            </a:pPr>
            <a:r>
              <a:rPr lang="en-GB" sz="1200" b="1">
                <a:solidFill>
                  <a:srgbClr val="008080"/>
                </a:solidFill>
                <a:latin typeface="+mn-lt"/>
                <a:ea typeface="+mn-lt"/>
                <a:cs typeface="Calibri" panose="020F0502020204030204"/>
              </a:rPr>
              <a:t>Independence: </a:t>
            </a:r>
            <a:r>
              <a:rPr lang="en-GB" sz="1200">
                <a:latin typeface="+mn-lt"/>
                <a:cs typeface="Arial" panose="020B0604020202020204" pitchFamily="34" charset="0"/>
              </a:rPr>
              <a:t>provide independent perspective and assurance, including advice to the Permanent Secretaries, on the capability of the Department.</a:t>
            </a:r>
          </a:p>
          <a:p>
            <a:pPr>
              <a:lnSpc>
                <a:spcPct val="100000"/>
              </a:lnSpc>
              <a:spcBef>
                <a:spcPts val="1000"/>
              </a:spcBef>
              <a:defRPr/>
            </a:pPr>
            <a:r>
              <a:rPr lang="en-GB" sz="1200" b="1">
                <a:solidFill>
                  <a:srgbClr val="008080"/>
                </a:solidFill>
                <a:latin typeface="+mn-lt"/>
                <a:ea typeface="+mn-lt"/>
                <a:cs typeface="Calibri" panose="020F0502020204030204"/>
              </a:rPr>
              <a:t>Strategy:</a:t>
            </a:r>
            <a:r>
              <a:rPr lang="en-GB" sz="1200">
                <a:latin typeface="+mn-lt"/>
                <a:cs typeface="Arial"/>
              </a:rPr>
              <a:t> constructively challenge and contribute to the development of strategy and business planning, including the setting of key objectives and targets.</a:t>
            </a:r>
          </a:p>
          <a:p>
            <a:pPr rtl="0" fontAlgn="base">
              <a:spcBef>
                <a:spcPts val="1000"/>
              </a:spcBef>
            </a:pPr>
            <a:r>
              <a:rPr lang="en-GB" sz="1200" b="1" i="0" u="none" strike="noStrike">
                <a:solidFill>
                  <a:srgbClr val="008080"/>
                </a:solidFill>
                <a:effectLst/>
              </a:rPr>
              <a:t>Performance:</a:t>
            </a:r>
            <a:r>
              <a:rPr lang="en-GB" sz="1200" b="0" i="0" u="none" strike="noStrike">
                <a:solidFill>
                  <a:srgbClr val="595959"/>
                </a:solidFill>
                <a:effectLst/>
              </a:rPr>
              <a:t> </a:t>
            </a:r>
            <a:r>
              <a:rPr lang="en-GB" sz="1200" b="0" i="0" u="none" strike="noStrike">
                <a:solidFill>
                  <a:srgbClr val="000000"/>
                </a:solidFill>
                <a:effectLst/>
              </a:rPr>
              <a:t>scrutinise the performance of the organisation in meeting its goals and objectives and monitor the reporting of performance and impact.</a:t>
            </a:r>
            <a:r>
              <a:rPr lang="en-US" sz="1200" b="0" i="0">
                <a:solidFill>
                  <a:srgbClr val="000000"/>
                </a:solidFill>
                <a:effectLst/>
              </a:rPr>
              <a:t>​</a:t>
            </a:r>
          </a:p>
          <a:p>
            <a:pPr rtl="0" fontAlgn="base">
              <a:spcBef>
                <a:spcPts val="1000"/>
              </a:spcBef>
            </a:pPr>
            <a:r>
              <a:rPr lang="en-GB" sz="1200" b="1" i="0" u="none" strike="noStrike">
                <a:solidFill>
                  <a:srgbClr val="008080"/>
                </a:solidFill>
                <a:effectLst/>
              </a:rPr>
              <a:t>People: </a:t>
            </a:r>
            <a:r>
              <a:rPr lang="en-GB" sz="1200" b="0" i="0" u="none" strike="noStrike">
                <a:solidFill>
                  <a:srgbClr val="000000"/>
                </a:solidFill>
                <a:effectLst/>
              </a:rPr>
              <a:t>provide advice and support to the Department on strategic people policies, people processes, workforce planning and talent management. </a:t>
            </a:r>
            <a:r>
              <a:rPr lang="en-US" sz="1200" b="0" i="0">
                <a:solidFill>
                  <a:srgbClr val="000000"/>
                </a:solidFill>
                <a:effectLst/>
              </a:rPr>
              <a:t>​</a:t>
            </a:r>
          </a:p>
          <a:p>
            <a:pPr rtl="0" fontAlgn="base">
              <a:spcBef>
                <a:spcPts val="1000"/>
              </a:spcBef>
            </a:pPr>
            <a:r>
              <a:rPr lang="en-GB" sz="1200" b="0" i="0">
                <a:solidFill>
                  <a:srgbClr val="008080"/>
                </a:solidFill>
                <a:effectLst/>
              </a:rPr>
              <a:t>​</a:t>
            </a:r>
            <a:r>
              <a:rPr lang="en-GB" sz="1200" b="1" i="0" u="none" strike="noStrike">
                <a:solidFill>
                  <a:srgbClr val="008080"/>
                </a:solidFill>
                <a:effectLst/>
              </a:rPr>
              <a:t>Governance:</a:t>
            </a:r>
            <a:r>
              <a:rPr lang="en-GB" sz="1200" b="0" i="0" u="none" strike="noStrike">
                <a:solidFill>
                  <a:srgbClr val="595959"/>
                </a:solidFill>
                <a:effectLst/>
              </a:rPr>
              <a:t> </a:t>
            </a:r>
            <a:r>
              <a:rPr lang="en-GB" sz="1200" b="0" i="0" u="none" strike="noStrike">
                <a:solidFill>
                  <a:srgbClr val="000000"/>
                </a:solidFill>
                <a:effectLst/>
              </a:rPr>
              <a:t>ensure that governance, internal control and risk management systems are effective and capable of delivering relevant, accurate and timely management and financial information to the Board.</a:t>
            </a:r>
            <a:r>
              <a:rPr lang="en-US" sz="1200" b="0" i="0">
                <a:solidFill>
                  <a:srgbClr val="000000"/>
                </a:solidFill>
                <a:effectLst/>
              </a:rPr>
              <a:t>​</a:t>
            </a:r>
          </a:p>
          <a:p>
            <a:pPr rtl="0" fontAlgn="base">
              <a:spcBef>
                <a:spcPts val="1000"/>
              </a:spcBef>
            </a:pPr>
            <a:r>
              <a:rPr lang="en-GB" sz="1200" b="0" i="0">
                <a:solidFill>
                  <a:srgbClr val="595959"/>
                </a:solidFill>
                <a:effectLst/>
              </a:rPr>
              <a:t>​</a:t>
            </a:r>
            <a:r>
              <a:rPr lang="en-GB" sz="1200" b="1" i="0" u="none" strike="noStrike">
                <a:solidFill>
                  <a:srgbClr val="008080"/>
                </a:solidFill>
                <a:effectLst/>
              </a:rPr>
              <a:t>Connect: </a:t>
            </a:r>
            <a:r>
              <a:rPr lang="en-GB" sz="1200" b="0" i="0" u="none" strike="noStrike">
                <a:solidFill>
                  <a:srgbClr val="000000"/>
                </a:solidFill>
                <a:effectLst/>
              </a:rPr>
              <a:t>connect the Department to people and organisations who can provide different perspectives, opinions and expertise which will assist in furthering the business of the Department. Participate in the cross government non-executive network and share best practice so that HMRC can learn from the experiences of comparable organisations.</a:t>
            </a:r>
            <a:endParaRPr lang="en-US" sz="1200" b="0" i="0">
              <a:solidFill>
                <a:srgbClr val="000000"/>
              </a:solidFill>
              <a:effectLst/>
            </a:endParaRPr>
          </a:p>
        </p:txBody>
      </p:sp>
    </p:spTree>
    <p:extLst>
      <p:ext uri="{BB962C8B-B14F-4D97-AF65-F5344CB8AC3E}">
        <p14:creationId xmlns:p14="http://schemas.microsoft.com/office/powerpoint/2010/main" val="1818139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883444" y="248062"/>
            <a:ext cx="9240270" cy="923330"/>
          </a:xfrm>
        </p:spPr>
        <p:txBody>
          <a:bodyPr/>
          <a:lstStyle/>
          <a:p>
            <a:r>
              <a:rPr lang="en-GB"/>
              <a:t>Chair of the Reform &amp; Modernisation Committee</a:t>
            </a: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6284169" y="1171392"/>
            <a:ext cx="5212556" cy="4786527"/>
          </a:xfrm>
        </p:spPr>
        <p:txBody>
          <a:bodyPr lIns="0" tIns="0" rIns="0" bIns="0" anchor="t"/>
          <a:lstStyle/>
          <a:p>
            <a:pPr rtl="0" fontAlgn="base">
              <a:lnSpc>
                <a:spcPct val="100000"/>
              </a:lnSpc>
            </a:pPr>
            <a:r>
              <a:rPr lang="en-GB" sz="1200" b="1" i="0" u="none" strike="noStrike">
                <a:solidFill>
                  <a:srgbClr val="008080"/>
                </a:solidFill>
                <a:effectLst/>
                <a:latin typeface="+mn-lt"/>
              </a:rPr>
              <a:t>Specific Duties and Expectations</a:t>
            </a:r>
            <a:endParaRPr lang="en-GB" sz="1200">
              <a:solidFill>
                <a:srgbClr val="008080"/>
              </a:solidFill>
              <a:latin typeface="+mn-lt"/>
            </a:endParaRPr>
          </a:p>
          <a:p>
            <a:pPr algn="l" rtl="0" fontAlgn="base"/>
            <a:r>
              <a:rPr lang="en-GB" sz="1200" b="0" i="0">
                <a:solidFill>
                  <a:srgbClr val="000000"/>
                </a:solidFill>
                <a:effectLst/>
                <a:latin typeface="+mn-lt"/>
              </a:rPr>
              <a:t>The Non-Executive Director will chair the Board’s Reform and Modernisation Committee. As one of the priorities of the Exchequer Secretary, you will work closely with senior officials to drive the business of the committee and report to the Board.  </a:t>
            </a:r>
          </a:p>
          <a:p>
            <a:pPr algn="l" rtl="0" fontAlgn="base"/>
            <a:r>
              <a:rPr lang="en-GB" sz="1200" b="0" i="0">
                <a:solidFill>
                  <a:srgbClr val="000000"/>
                </a:solidFill>
                <a:effectLst/>
                <a:latin typeface="+mn-lt"/>
              </a:rPr>
              <a:t>As chair, you will specifically support, scrutinise and challenge the executive on: </a:t>
            </a:r>
          </a:p>
          <a:p>
            <a:pPr marL="216000" indent="-171450" algn="l" rtl="0" fontAlgn="base">
              <a:buFont typeface="Arial" panose="020B0604020202020204" pitchFamily="34" charset="0"/>
              <a:buChar char="•"/>
            </a:pPr>
            <a:r>
              <a:rPr lang="en-GB" sz="1200" b="0" i="0">
                <a:solidFill>
                  <a:srgbClr val="000000"/>
                </a:solidFill>
                <a:effectLst/>
                <a:latin typeface="+mn-lt"/>
              </a:rPr>
              <a:t>Data and technology advancements in HMRC;  </a:t>
            </a:r>
          </a:p>
          <a:p>
            <a:pPr marL="216000" indent="-171450" algn="l" rtl="0" fontAlgn="base">
              <a:buFont typeface="Arial" panose="020B0604020202020204" pitchFamily="34" charset="0"/>
              <a:buChar char="•"/>
            </a:pPr>
            <a:r>
              <a:rPr lang="en-GB" sz="1200">
                <a:solidFill>
                  <a:srgbClr val="000000"/>
                </a:solidFill>
                <a:latin typeface="+mn-lt"/>
              </a:rPr>
              <a:t>T</a:t>
            </a:r>
            <a:r>
              <a:rPr lang="en-GB" sz="1200" b="0" i="0">
                <a:solidFill>
                  <a:srgbClr val="000000"/>
                </a:solidFill>
                <a:effectLst/>
                <a:latin typeface="+mn-lt"/>
              </a:rPr>
              <a:t>he development of the department's plan to address legacy systems;   </a:t>
            </a:r>
          </a:p>
          <a:p>
            <a:pPr marL="216000" indent="-171450" algn="l" rtl="0" fontAlgn="base">
              <a:buFont typeface="Arial" panose="020B0604020202020204" pitchFamily="34" charset="0"/>
              <a:buChar char="•"/>
            </a:pPr>
            <a:r>
              <a:rPr lang="en-GB" sz="1200">
                <a:solidFill>
                  <a:srgbClr val="000000"/>
                </a:solidFill>
                <a:latin typeface="+mn-lt"/>
              </a:rPr>
              <a:t>T</a:t>
            </a:r>
            <a:r>
              <a:rPr lang="en-GB" sz="1200" b="0" i="0">
                <a:solidFill>
                  <a:srgbClr val="000000"/>
                </a:solidFill>
                <a:effectLst/>
                <a:latin typeface="+mn-lt"/>
              </a:rPr>
              <a:t>he prioritisation of digital improvement projects and programmes underpinning the HMRC transformation programme and enhancing organisational efficiency;  </a:t>
            </a:r>
          </a:p>
          <a:p>
            <a:pPr marL="216000" indent="-171450" algn="l" rtl="0" fontAlgn="base">
              <a:buFont typeface="Arial" panose="020B0604020202020204" pitchFamily="34" charset="0"/>
              <a:buChar char="•"/>
            </a:pPr>
            <a:r>
              <a:rPr lang="en-GB" sz="1200" b="0" i="0">
                <a:solidFill>
                  <a:srgbClr val="000000"/>
                </a:solidFill>
                <a:effectLst/>
                <a:latin typeface="+mn-lt"/>
              </a:rPr>
              <a:t>IT procurement;  </a:t>
            </a:r>
          </a:p>
          <a:p>
            <a:pPr marL="216000" indent="-171450" algn="l" rtl="0" fontAlgn="base">
              <a:buFont typeface="Arial" panose="020B0604020202020204" pitchFamily="34" charset="0"/>
              <a:buChar char="•"/>
            </a:pPr>
            <a:r>
              <a:rPr lang="en-GB" sz="1200" b="0" i="0">
                <a:solidFill>
                  <a:srgbClr val="000000"/>
                </a:solidFill>
                <a:effectLst/>
                <a:latin typeface="+mn-lt"/>
              </a:rPr>
              <a:t>The effectiveness of plans and programme management arrangements for digital transformation activities and to help ensure these deliver to time, cost and quality. </a:t>
            </a: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6</a:t>
            </a:fld>
            <a:endParaRPr lang="en-GB"/>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rId3" action="ppaction://hlinksldjump">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
        <p:nvSpPr>
          <p:cNvPr id="7" name="TextBox 6">
            <a:extLst>
              <a:ext uri="{FF2B5EF4-FFF2-40B4-BE49-F238E27FC236}">
                <a16:creationId xmlns:a16="http://schemas.microsoft.com/office/drawing/2014/main" id="{6746269D-1FB2-FCB5-0DB7-9BED5E305C9F}"/>
              </a:ext>
            </a:extLst>
          </p:cNvPr>
          <p:cNvSpPr txBox="1"/>
          <p:nvPr/>
        </p:nvSpPr>
        <p:spPr>
          <a:xfrm>
            <a:off x="797719" y="1171392"/>
            <a:ext cx="5212556" cy="3231654"/>
          </a:xfrm>
          <a:prstGeom prst="rect">
            <a:avLst/>
          </a:prstGeom>
          <a:noFill/>
        </p:spPr>
        <p:txBody>
          <a:bodyPr wrap="square">
            <a:spAutoFit/>
          </a:bodyPr>
          <a:lstStyle/>
          <a:p>
            <a:pPr algn="l" rtl="0" fontAlgn="base"/>
            <a:r>
              <a:rPr lang="en-GB" sz="1200" b="0" i="0" u="none" strike="noStrike">
                <a:solidFill>
                  <a:srgbClr val="0B0C0C"/>
                </a:solidFill>
                <a:effectLst/>
              </a:rPr>
              <a:t>The Reform and Modernisation committee is a new subcommittee of the HMRC Board</a:t>
            </a:r>
            <a:r>
              <a:rPr lang="en-GB" sz="1200">
                <a:solidFill>
                  <a:srgbClr val="0B0C0C"/>
                </a:solidFill>
              </a:rPr>
              <a:t>,</a:t>
            </a:r>
          </a:p>
          <a:p>
            <a:pPr algn="l" rtl="0" fontAlgn="base"/>
            <a:endParaRPr lang="en-US" sz="1200" b="0" i="0">
              <a:solidFill>
                <a:srgbClr val="0B0C0C"/>
              </a:solidFill>
              <a:effectLst/>
            </a:endParaRPr>
          </a:p>
          <a:p>
            <a:pPr algn="l" rtl="0" fontAlgn="base"/>
            <a:r>
              <a:rPr lang="en-GB" sz="1200" b="0" i="0" u="none" strike="noStrike">
                <a:solidFill>
                  <a:srgbClr val="0B0C0C"/>
                </a:solidFill>
                <a:effectLst/>
              </a:rPr>
              <a:t>This is an exciting time to join the committee as it agrees its priorities to support HMRC with its major transformation to modernise services for customers.   </a:t>
            </a:r>
            <a:r>
              <a:rPr lang="en-US" sz="1200" b="0" i="0">
                <a:solidFill>
                  <a:srgbClr val="0B0C0C"/>
                </a:solidFill>
                <a:effectLst/>
              </a:rPr>
              <a:t>​</a:t>
            </a:r>
          </a:p>
          <a:p>
            <a:pPr algn="l" rtl="0" fontAlgn="base"/>
            <a:endParaRPr lang="en-US" sz="1200" b="0" i="0">
              <a:solidFill>
                <a:srgbClr val="0B0C0C"/>
              </a:solidFill>
              <a:effectLst/>
            </a:endParaRPr>
          </a:p>
          <a:p>
            <a:pPr algn="l" rtl="0" fontAlgn="base"/>
            <a:r>
              <a:rPr lang="en-GB" sz="1200" b="0" i="0" u="none" strike="noStrike">
                <a:solidFill>
                  <a:srgbClr val="0B0C0C"/>
                </a:solidFill>
                <a:effectLst/>
              </a:rPr>
              <a:t>As a subcommittee of the HMRC Board the committee’s purpose will be to monitor HMRC’s efforts to drive tax and customs system reform and build departmental technology and data foundations to create easier, more compliant automated and digital self-service for customers and intermediaries. </a:t>
            </a:r>
            <a:r>
              <a:rPr lang="en-US" sz="1200" b="0" i="0">
                <a:solidFill>
                  <a:srgbClr val="0B0C0C"/>
                </a:solidFill>
                <a:effectLst/>
              </a:rPr>
              <a:t>​</a:t>
            </a:r>
          </a:p>
          <a:p>
            <a:pPr algn="l" rtl="0" fontAlgn="base"/>
            <a:endParaRPr lang="en-US" sz="1200" b="0" i="0">
              <a:solidFill>
                <a:srgbClr val="0B0C0C"/>
              </a:solidFill>
              <a:effectLst/>
            </a:endParaRPr>
          </a:p>
          <a:p>
            <a:pPr algn="l" rtl="0" fontAlgn="base"/>
            <a:r>
              <a:rPr lang="en-GB" sz="1200" b="0" i="0" u="none" strike="noStrike">
                <a:solidFill>
                  <a:srgbClr val="0B0C0C"/>
                </a:solidFill>
                <a:effectLst/>
              </a:rPr>
              <a:t>The Committee will also make recommendations on any additional reforms to modernise and digitalise services.</a:t>
            </a:r>
          </a:p>
          <a:p>
            <a:pPr algn="l" rtl="0" fontAlgn="base"/>
            <a:endParaRPr lang="en-GB" sz="1200">
              <a:solidFill>
                <a:srgbClr val="0B0C0C"/>
              </a:solidFill>
            </a:endParaRPr>
          </a:p>
          <a:p>
            <a:pPr algn="l" rtl="0" fontAlgn="base"/>
            <a:endParaRPr lang="en-US" sz="1200" b="0" i="0">
              <a:solidFill>
                <a:srgbClr val="0B0C0C"/>
              </a:solidFill>
              <a:effectLst/>
            </a:endParaRPr>
          </a:p>
        </p:txBody>
      </p:sp>
    </p:spTree>
    <p:extLst>
      <p:ext uri="{BB962C8B-B14F-4D97-AF65-F5344CB8AC3E}">
        <p14:creationId xmlns:p14="http://schemas.microsoft.com/office/powerpoint/2010/main" val="31573213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883444" y="286162"/>
            <a:ext cx="10425113" cy="461665"/>
          </a:xfrm>
        </p:spPr>
        <p:txBody>
          <a:bodyPr/>
          <a:lstStyle/>
          <a:p>
            <a:r>
              <a:rPr lang="en-GB"/>
              <a:t>Person Specification:</a:t>
            </a: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883444" y="1076174"/>
            <a:ext cx="10425113" cy="4772057"/>
          </a:xfrm>
        </p:spPr>
        <p:txBody>
          <a:bodyPr lIns="0" tIns="0" rIns="0" bIns="0" anchor="t"/>
          <a:lstStyle/>
          <a:p>
            <a:pPr fontAlgn="base"/>
            <a:r>
              <a:rPr lang="en-GB" sz="1200" b="1" i="0">
                <a:solidFill>
                  <a:srgbClr val="008080"/>
                </a:solidFill>
                <a:effectLst/>
                <a:latin typeface="+mn-lt"/>
                <a:cs typeface="Arial"/>
              </a:rPr>
              <a:t>Essential Criteria: </a:t>
            </a:r>
            <a:r>
              <a:rPr lang="en-GB" sz="1200" b="1" i="0">
                <a:solidFill>
                  <a:srgbClr val="000000"/>
                </a:solidFill>
                <a:effectLst/>
                <a:latin typeface="+mn-lt"/>
                <a:cs typeface="Arial"/>
              </a:rPr>
              <a:t> </a:t>
            </a:r>
          </a:p>
          <a:p>
            <a:r>
              <a:rPr lang="en-GB" sz="1200">
                <a:solidFill>
                  <a:srgbClr val="000000"/>
                </a:solidFill>
                <a:latin typeface="+mn-lt"/>
                <a:cs typeface="Arial"/>
              </a:rPr>
              <a:t>Candidates must be able to demonstrate, and will be assessed against, the following experience:</a:t>
            </a:r>
            <a:endParaRPr lang="en-GB"/>
          </a:p>
          <a:p>
            <a:pPr marL="215900" indent="-171450" fontAlgn="base">
              <a:buFont typeface="Arial" panose="020B0604020202020204" pitchFamily="34" charset="0"/>
              <a:buChar char="•"/>
            </a:pPr>
            <a:r>
              <a:rPr lang="en-GB" sz="1200" b="1">
                <a:solidFill>
                  <a:srgbClr val="000000"/>
                </a:solidFill>
                <a:latin typeface="+mn-lt"/>
                <a:cs typeface="Arial"/>
              </a:rPr>
              <a:t>Experience: </a:t>
            </a:r>
          </a:p>
          <a:p>
            <a:pPr marL="467360" lvl="1" indent="-171450"/>
            <a:r>
              <a:rPr lang="en-GB" sz="1200">
                <a:solidFill>
                  <a:srgbClr val="000000"/>
                </a:solidFill>
                <a:effectLst/>
                <a:latin typeface="+mn-lt"/>
                <a:ea typeface="Times New Roman" panose="02020603050405020304" pitchFamily="18" charset="0"/>
                <a:cs typeface="Arial"/>
              </a:rPr>
              <a:t>a strong track record of </a:t>
            </a:r>
            <a:r>
              <a:rPr lang="en-GB" sz="1200" i="0">
                <a:solidFill>
                  <a:srgbClr val="000000"/>
                </a:solidFill>
                <a:effectLst/>
                <a:latin typeface="+mn-lt"/>
                <a:cs typeface="Arial"/>
              </a:rPr>
              <a:t>successfully implementing changes in service delivery </a:t>
            </a:r>
            <a:r>
              <a:rPr lang="en-GB" sz="1200">
                <a:solidFill>
                  <a:srgbClr val="000000"/>
                </a:solidFill>
                <a:effectLst/>
                <a:latin typeface="+mn-lt"/>
                <a:ea typeface="Times New Roman" panose="02020603050405020304" pitchFamily="18" charset="0"/>
                <a:cs typeface="Arial"/>
              </a:rPr>
              <a:t>within the private, public or voluntary sectors </a:t>
            </a:r>
            <a:r>
              <a:rPr lang="en-GB" sz="1200" i="0">
                <a:solidFill>
                  <a:srgbClr val="000000"/>
                </a:solidFill>
                <a:effectLst/>
                <a:latin typeface="+mn-lt"/>
                <a:cs typeface="Arial"/>
              </a:rPr>
              <a:t>which significantly impacts an organisation’s operational effectiveness and efficiency.</a:t>
            </a:r>
            <a:endParaRPr lang="en-GB" sz="1200">
              <a:solidFill>
                <a:srgbClr val="0B0C0C"/>
              </a:solidFill>
              <a:cs typeface="Arial"/>
            </a:endParaRPr>
          </a:p>
          <a:p>
            <a:pPr marL="467360" lvl="1" indent="-171450"/>
            <a:r>
              <a:rPr lang="en-GB" sz="1200" i="0">
                <a:solidFill>
                  <a:srgbClr val="000000"/>
                </a:solidFill>
                <a:effectLst/>
                <a:latin typeface="+mn-lt"/>
                <a:cs typeface="Arial"/>
              </a:rPr>
              <a:t>knowledge and experience of how emerging technology, including artificial intelligence, can add further value to the delivery of organisational outcomes. </a:t>
            </a:r>
            <a:endParaRPr lang="en-GB" sz="1200">
              <a:solidFill>
                <a:srgbClr val="0B0C0C"/>
              </a:solidFill>
              <a:cs typeface="Arial"/>
            </a:endParaRPr>
          </a:p>
          <a:p>
            <a:pPr marL="467360" lvl="1" indent="-171450"/>
            <a:r>
              <a:rPr lang="en-GB" sz="1200">
                <a:solidFill>
                  <a:srgbClr val="000000"/>
                </a:solidFill>
                <a:latin typeface="+mn-lt"/>
                <a:cs typeface="Arial"/>
              </a:rPr>
              <a:t>e</a:t>
            </a:r>
            <a:r>
              <a:rPr lang="en-GB" sz="1200" i="0">
                <a:solidFill>
                  <a:srgbClr val="000000"/>
                </a:solidFill>
                <a:effectLst/>
                <a:latin typeface="+mn-lt"/>
                <a:cs typeface="Arial"/>
              </a:rPr>
              <a:t>xperience of working in a digital-focussed customer or service-orientated environment. </a:t>
            </a:r>
            <a:endParaRPr lang="en-GB" sz="1200">
              <a:solidFill>
                <a:srgbClr val="000000"/>
              </a:solidFill>
              <a:latin typeface="+mn-lt"/>
              <a:cs typeface="Arial"/>
            </a:endParaRPr>
          </a:p>
          <a:p>
            <a:pPr marL="467360" lvl="1" indent="-171450"/>
            <a:endParaRPr lang="en-GB" sz="1200">
              <a:solidFill>
                <a:srgbClr val="000000"/>
              </a:solidFill>
              <a:latin typeface="+mn-lt"/>
              <a:cs typeface="Arial"/>
            </a:endParaRPr>
          </a:p>
          <a:p>
            <a:pPr marL="0" lvl="1" indent="0">
              <a:buNone/>
            </a:pPr>
            <a:r>
              <a:rPr lang="en-GB" sz="1200">
                <a:solidFill>
                  <a:srgbClr val="000000"/>
                </a:solidFill>
                <a:latin typeface="+mn-lt"/>
                <a:cs typeface="Arial"/>
              </a:rPr>
              <a:t>In addition, all candidates must be able to demonstrate:</a:t>
            </a:r>
          </a:p>
          <a:p>
            <a:pPr marL="215900" indent="-171450">
              <a:buFont typeface="Arial,Sans-Serif" panose="020B0604020202020204" pitchFamily="34" charset="0"/>
              <a:buChar char="•"/>
            </a:pPr>
            <a:r>
              <a:rPr lang="en-GB" sz="1200" b="1">
                <a:solidFill>
                  <a:srgbClr val="000000"/>
                </a:solidFill>
                <a:latin typeface="+mn-lt"/>
                <a:cs typeface="Arial"/>
              </a:rPr>
              <a:t>Knowledge:</a:t>
            </a:r>
            <a:r>
              <a:rPr lang="en-GB" sz="1200">
                <a:solidFill>
                  <a:srgbClr val="000000"/>
                </a:solidFill>
                <a:latin typeface="+mn-lt"/>
                <a:cs typeface="Arial"/>
              </a:rPr>
              <a:t> a clear understanding of the work, priorities and challenges of the organisation and the context within which it operates. </a:t>
            </a:r>
            <a:endParaRPr lang="en-GB" sz="1200">
              <a:solidFill>
                <a:srgbClr val="0B0C0C"/>
              </a:solidFill>
              <a:latin typeface="+mn-lt"/>
              <a:cs typeface="Arial"/>
            </a:endParaRPr>
          </a:p>
          <a:p>
            <a:pPr marL="215900" indent="-171450">
              <a:buFont typeface="Arial" panose="020B0604020202020204" pitchFamily="34" charset="0"/>
              <a:buChar char="•"/>
            </a:pPr>
            <a:r>
              <a:rPr lang="en-GB" sz="1200" b="1">
                <a:solidFill>
                  <a:srgbClr val="000000"/>
                </a:solidFill>
                <a:latin typeface="+mn-lt"/>
                <a:cs typeface="Arial"/>
              </a:rPr>
              <a:t>Relationship Building:</a:t>
            </a:r>
            <a:r>
              <a:rPr lang="en-GB" sz="1200">
                <a:solidFill>
                  <a:srgbClr val="000000"/>
                </a:solidFill>
                <a:latin typeface="+mn-lt"/>
                <a:cs typeface="Arial"/>
              </a:rPr>
              <a:t> ability to build strong stakeholder relationships</a:t>
            </a:r>
            <a:r>
              <a:rPr lang="en-GB" sz="1200" b="0" i="0">
                <a:solidFill>
                  <a:srgbClr val="000000"/>
                </a:solidFill>
                <a:effectLst/>
                <a:latin typeface="+mn-lt"/>
                <a:cs typeface="Arial"/>
              </a:rPr>
              <a:t>, </a:t>
            </a:r>
            <a:r>
              <a:rPr lang="en-GB" sz="1200">
                <a:solidFill>
                  <a:srgbClr val="000000"/>
                </a:solidFill>
                <a:latin typeface="+mn-lt"/>
                <a:cs typeface="Arial"/>
              </a:rPr>
              <a:t>including with Ministers and Senior Government officials and external stakeholders. </a:t>
            </a:r>
            <a:endParaRPr lang="en-GB"/>
          </a:p>
          <a:p>
            <a:pPr marL="215900" indent="-171450">
              <a:buFont typeface="Arial" panose="020B0604020202020204" pitchFamily="34" charset="0"/>
              <a:buChar char="•"/>
            </a:pPr>
            <a:r>
              <a:rPr lang="en-GB" sz="1200" b="1">
                <a:solidFill>
                  <a:srgbClr val="000000"/>
                </a:solidFill>
                <a:latin typeface="+mn-lt"/>
                <a:cs typeface="Arial"/>
              </a:rPr>
              <a:t>Communication:</a:t>
            </a:r>
            <a:r>
              <a:rPr lang="en-GB" sz="1200">
                <a:solidFill>
                  <a:srgbClr val="000000"/>
                </a:solidFill>
                <a:latin typeface="+mn-lt"/>
                <a:cs typeface="Arial"/>
              </a:rPr>
              <a:t> strong communication </a:t>
            </a:r>
            <a:r>
              <a:rPr lang="en-GB" sz="1200" b="0" i="0">
                <a:solidFill>
                  <a:srgbClr val="000000"/>
                </a:solidFill>
                <a:effectLst/>
                <a:latin typeface="+mn-lt"/>
                <a:cs typeface="Arial"/>
              </a:rPr>
              <a:t>and </a:t>
            </a:r>
            <a:r>
              <a:rPr lang="en-GB" sz="1200">
                <a:solidFill>
                  <a:srgbClr val="000000"/>
                </a:solidFill>
                <a:latin typeface="+mn-lt"/>
                <a:cs typeface="Arial"/>
              </a:rPr>
              <a:t>interpersonal </a:t>
            </a:r>
            <a:r>
              <a:rPr lang="en-GB" sz="1200" b="0" i="0">
                <a:solidFill>
                  <a:srgbClr val="000000"/>
                </a:solidFill>
                <a:effectLst/>
                <a:latin typeface="+mn-lt"/>
                <a:cs typeface="Arial"/>
              </a:rPr>
              <a:t>skills </a:t>
            </a:r>
            <a:r>
              <a:rPr lang="en-GB" sz="1200">
                <a:solidFill>
                  <a:srgbClr val="000000"/>
                </a:solidFill>
                <a:latin typeface="+mn-lt"/>
                <a:cs typeface="Arial"/>
              </a:rPr>
              <a:t>with the ability </a:t>
            </a:r>
            <a:r>
              <a:rPr lang="en-GB" sz="1200" b="0" i="0">
                <a:solidFill>
                  <a:srgbClr val="000000"/>
                </a:solidFill>
                <a:effectLst/>
                <a:latin typeface="+mn-lt"/>
                <a:cs typeface="Arial"/>
              </a:rPr>
              <a:t>to </a:t>
            </a:r>
            <a:r>
              <a:rPr lang="en-GB" sz="1200">
                <a:solidFill>
                  <a:srgbClr val="000000"/>
                </a:solidFill>
                <a:latin typeface="+mn-lt"/>
                <a:cs typeface="Arial"/>
              </a:rPr>
              <a:t>listen, accept challenge </a:t>
            </a:r>
            <a:r>
              <a:rPr lang="en-GB" sz="1200" b="0" i="0">
                <a:solidFill>
                  <a:srgbClr val="000000"/>
                </a:solidFill>
                <a:effectLst/>
                <a:latin typeface="+mn-lt"/>
                <a:cs typeface="Arial"/>
              </a:rPr>
              <a:t>and </a:t>
            </a:r>
            <a:r>
              <a:rPr lang="en-GB" sz="1200">
                <a:solidFill>
                  <a:srgbClr val="000000"/>
                </a:solidFill>
                <a:latin typeface="+mn-lt"/>
                <a:cs typeface="Arial"/>
              </a:rPr>
              <a:t>constructively </a:t>
            </a:r>
            <a:r>
              <a:rPr lang="en-GB" sz="1200" b="0" i="0">
                <a:solidFill>
                  <a:srgbClr val="000000"/>
                </a:solidFill>
                <a:effectLst/>
                <a:latin typeface="+mn-lt"/>
                <a:cs typeface="Arial"/>
              </a:rPr>
              <a:t>challenge </a:t>
            </a:r>
            <a:r>
              <a:rPr lang="en-GB" sz="1200">
                <a:solidFill>
                  <a:srgbClr val="000000"/>
                </a:solidFill>
                <a:latin typeface="+mn-lt"/>
                <a:cs typeface="Arial"/>
              </a:rPr>
              <a:t>others in discussions with clarity and respect.</a:t>
            </a:r>
            <a:endParaRPr lang="en-GB"/>
          </a:p>
          <a:p>
            <a:pPr marL="215900" indent="-171450">
              <a:buFont typeface="Arial" panose="020B0604020202020204" pitchFamily="34" charset="0"/>
              <a:buChar char="•"/>
            </a:pPr>
            <a:r>
              <a:rPr lang="en-GB" sz="1200" b="1">
                <a:solidFill>
                  <a:srgbClr val="000000"/>
                </a:solidFill>
                <a:latin typeface="+mn-lt"/>
                <a:cs typeface="Arial"/>
              </a:rPr>
              <a:t>Judgement:</a:t>
            </a:r>
            <a:r>
              <a:rPr lang="en-GB" sz="1200">
                <a:solidFill>
                  <a:srgbClr val="000000"/>
                </a:solidFill>
                <a:latin typeface="+mn-lt"/>
                <a:cs typeface="Arial"/>
              </a:rPr>
              <a:t> effective decision-making skills with the ability to critically analyse </a:t>
            </a:r>
            <a:r>
              <a:rPr lang="en-GB" sz="1200" b="0" i="0">
                <a:solidFill>
                  <a:srgbClr val="000000"/>
                </a:solidFill>
                <a:effectLst/>
                <a:latin typeface="+mn-lt"/>
                <a:cs typeface="Arial"/>
              </a:rPr>
              <a:t>a wide range of </a:t>
            </a:r>
            <a:r>
              <a:rPr lang="en-GB" sz="1200">
                <a:solidFill>
                  <a:srgbClr val="000000"/>
                </a:solidFill>
                <a:latin typeface="+mn-lt"/>
                <a:cs typeface="Arial"/>
              </a:rPr>
              <a:t>information to make clear </a:t>
            </a:r>
            <a:r>
              <a:rPr lang="en-GB" sz="1200" b="0" i="0">
                <a:solidFill>
                  <a:srgbClr val="000000"/>
                </a:solidFill>
                <a:effectLst/>
                <a:latin typeface="+mn-lt"/>
                <a:cs typeface="Arial"/>
              </a:rPr>
              <a:t>and </a:t>
            </a:r>
            <a:r>
              <a:rPr lang="en-GB" sz="1200">
                <a:solidFill>
                  <a:srgbClr val="000000"/>
                </a:solidFill>
                <a:latin typeface="+mn-lt"/>
                <a:cs typeface="Arial"/>
              </a:rPr>
              <a:t>objective evidence-based recommendations </a:t>
            </a:r>
            <a:r>
              <a:rPr lang="en-GB" sz="1200" b="0" i="0">
                <a:solidFill>
                  <a:srgbClr val="000000"/>
                </a:solidFill>
                <a:effectLst/>
                <a:latin typeface="+mn-lt"/>
                <a:cs typeface="Arial"/>
              </a:rPr>
              <a:t>to support the delivery of the </a:t>
            </a:r>
            <a:r>
              <a:rPr lang="en-GB" sz="1200">
                <a:solidFill>
                  <a:srgbClr val="000000"/>
                </a:solidFill>
                <a:latin typeface="+mn-lt"/>
                <a:cs typeface="Arial"/>
              </a:rPr>
              <a:t>organisation's objectives. </a:t>
            </a:r>
            <a:endParaRPr lang="en-GB"/>
          </a:p>
          <a:p>
            <a:pPr marL="215900" indent="-171450">
              <a:buFont typeface="Arial" panose="020B0604020202020204" pitchFamily="34" charset="0"/>
              <a:buChar char="•"/>
            </a:pPr>
            <a:r>
              <a:rPr lang="en-GB" sz="1200" b="1">
                <a:solidFill>
                  <a:srgbClr val="000000"/>
                </a:solidFill>
                <a:latin typeface="+mn-lt"/>
                <a:cs typeface="Arial"/>
              </a:rPr>
              <a:t>Collaboration:</a:t>
            </a:r>
            <a:r>
              <a:rPr lang="en-GB" sz="1200">
                <a:solidFill>
                  <a:srgbClr val="000000"/>
                </a:solidFill>
                <a:latin typeface="+mn-lt"/>
                <a:cs typeface="Arial"/>
              </a:rPr>
              <a:t> </a:t>
            </a:r>
            <a:r>
              <a:rPr lang="en-GB" sz="1200" b="0" i="0">
                <a:solidFill>
                  <a:srgbClr val="000000"/>
                </a:solidFill>
                <a:effectLst/>
                <a:latin typeface="+mn-lt"/>
                <a:cs typeface="Arial"/>
              </a:rPr>
              <a:t>ability to </a:t>
            </a:r>
            <a:r>
              <a:rPr lang="en-GB" sz="1200">
                <a:solidFill>
                  <a:srgbClr val="000000"/>
                </a:solidFill>
                <a:latin typeface="+mn-lt"/>
                <a:cs typeface="Arial"/>
              </a:rPr>
              <a:t>work closely with </a:t>
            </a:r>
            <a:r>
              <a:rPr lang="en-GB" sz="1200" b="0" i="0">
                <a:solidFill>
                  <a:srgbClr val="000000"/>
                </a:solidFill>
                <a:effectLst/>
                <a:latin typeface="+mn-lt"/>
                <a:cs typeface="Arial"/>
              </a:rPr>
              <a:t>the </a:t>
            </a:r>
            <a:r>
              <a:rPr lang="en-GB" sz="1200">
                <a:solidFill>
                  <a:srgbClr val="000000"/>
                </a:solidFill>
                <a:latin typeface="+mn-lt"/>
                <a:cs typeface="Arial"/>
              </a:rPr>
              <a:t>executive board </a:t>
            </a:r>
            <a:r>
              <a:rPr lang="en-GB" sz="1200" b="0" i="0">
                <a:solidFill>
                  <a:srgbClr val="000000"/>
                </a:solidFill>
                <a:effectLst/>
                <a:latin typeface="+mn-lt"/>
                <a:cs typeface="Arial"/>
              </a:rPr>
              <a:t>and </a:t>
            </a:r>
            <a:r>
              <a:rPr lang="en-GB" sz="1200">
                <a:solidFill>
                  <a:srgbClr val="000000"/>
                </a:solidFill>
                <a:latin typeface="+mn-lt"/>
                <a:cs typeface="Arial"/>
              </a:rPr>
              <a:t>other </a:t>
            </a:r>
            <a:r>
              <a:rPr lang="en-GB" sz="1200" b="0" i="0">
                <a:solidFill>
                  <a:srgbClr val="000000"/>
                </a:solidFill>
                <a:effectLst/>
                <a:latin typeface="+mn-lt"/>
                <a:cs typeface="Arial"/>
              </a:rPr>
              <a:t>key </a:t>
            </a:r>
            <a:r>
              <a:rPr lang="en-GB" sz="1200">
                <a:solidFill>
                  <a:srgbClr val="000000"/>
                </a:solidFill>
                <a:latin typeface="+mn-lt"/>
                <a:cs typeface="Arial"/>
              </a:rPr>
              <a:t>stakeholders, providing support</a:t>
            </a:r>
            <a:r>
              <a:rPr lang="en-GB" sz="1200" b="0" i="0">
                <a:solidFill>
                  <a:srgbClr val="000000"/>
                </a:solidFill>
                <a:effectLst/>
                <a:latin typeface="+mn-lt"/>
                <a:cs typeface="Arial"/>
              </a:rPr>
              <a:t>, </a:t>
            </a:r>
            <a:r>
              <a:rPr lang="en-GB" sz="1200">
                <a:solidFill>
                  <a:srgbClr val="000000"/>
                </a:solidFill>
                <a:latin typeface="+mn-lt"/>
                <a:cs typeface="Arial"/>
              </a:rPr>
              <a:t>constructive challenge </a:t>
            </a:r>
            <a:r>
              <a:rPr lang="en-GB" sz="1200" b="0" i="0">
                <a:solidFill>
                  <a:srgbClr val="000000"/>
                </a:solidFill>
                <a:effectLst/>
                <a:latin typeface="+mn-lt"/>
                <a:cs typeface="Arial"/>
              </a:rPr>
              <a:t>and </a:t>
            </a:r>
            <a:r>
              <a:rPr lang="en-GB" sz="1200">
                <a:solidFill>
                  <a:srgbClr val="000000"/>
                </a:solidFill>
                <a:latin typeface="+mn-lt"/>
                <a:cs typeface="Arial"/>
              </a:rPr>
              <a:t>assurance as appropriate</a:t>
            </a:r>
            <a:r>
              <a:rPr lang="en-GB" sz="1200" b="0" i="0">
                <a:solidFill>
                  <a:srgbClr val="000000"/>
                </a:solidFill>
                <a:effectLst/>
                <a:latin typeface="+mn-lt"/>
                <a:cs typeface="Arial"/>
              </a:rPr>
              <a:t>.</a:t>
            </a:r>
          </a:p>
          <a:p>
            <a:pPr algn="l"/>
            <a:endParaRPr lang="en-GB" sz="1200" b="1" i="0">
              <a:solidFill>
                <a:srgbClr val="000000"/>
              </a:solidFill>
              <a:effectLst/>
              <a:latin typeface="+mn-lt"/>
              <a:cs typeface="Arial"/>
            </a:endParaRPr>
          </a:p>
          <a:p>
            <a:pPr algn="l"/>
            <a:endParaRPr lang="en-GB" b="1">
              <a:cs typeface="Arial"/>
            </a:endParaRP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7</a:t>
            </a:fld>
            <a:endParaRPr lang="en-GB"/>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rId3" action="ppaction://hlinksldjump">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Tree>
    <p:extLst>
      <p:ext uri="{BB962C8B-B14F-4D97-AF65-F5344CB8AC3E}">
        <p14:creationId xmlns:p14="http://schemas.microsoft.com/office/powerpoint/2010/main" val="3997269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734154" y="153006"/>
            <a:ext cx="5414961" cy="461665"/>
          </a:xfrm>
        </p:spPr>
        <p:txBody>
          <a:bodyPr/>
          <a:lstStyle/>
          <a:p>
            <a:r>
              <a:rPr lang="en-GB"/>
              <a:t>Terms of Appointment</a:t>
            </a:r>
          </a:p>
        </p:txBody>
      </p:sp>
      <p:sp>
        <p:nvSpPr>
          <p:cNvPr id="4" name="Text Placeholder 3">
            <a:extLst>
              <a:ext uri="{FF2B5EF4-FFF2-40B4-BE49-F238E27FC236}">
                <a16:creationId xmlns:a16="http://schemas.microsoft.com/office/drawing/2014/main" id="{28EF3EA7-882D-3DB4-ED9E-30F8D026B77D}"/>
              </a:ext>
            </a:extLst>
          </p:cNvPr>
          <p:cNvSpPr>
            <a:spLocks noGrp="1"/>
          </p:cNvSpPr>
          <p:nvPr>
            <p:ph type="body" sz="quarter" idx="13"/>
          </p:nvPr>
        </p:nvSpPr>
        <p:spPr>
          <a:xfrm>
            <a:off x="734154" y="889835"/>
            <a:ext cx="5159443" cy="5678908"/>
          </a:xfrm>
        </p:spPr>
        <p:txBody>
          <a:bodyPr lIns="0" tIns="0" rIns="0" bIns="0" anchor="t"/>
          <a:lstStyle/>
          <a:p>
            <a:pPr algn="just">
              <a:lnSpc>
                <a:spcPct val="100000"/>
              </a:lnSpc>
            </a:pPr>
            <a:r>
              <a:rPr lang="en-GB" sz="1200" b="1">
                <a:solidFill>
                  <a:srgbClr val="008080"/>
                </a:solidFill>
                <a:latin typeface="Arial"/>
                <a:cs typeface="Arial"/>
              </a:rPr>
              <a:t>Period of Appointment </a:t>
            </a:r>
          </a:p>
          <a:p>
            <a:pPr algn="just">
              <a:lnSpc>
                <a:spcPct val="100000"/>
              </a:lnSpc>
            </a:pPr>
            <a:r>
              <a:rPr lang="en-GB" sz="1200" b="0" i="0">
                <a:solidFill>
                  <a:srgbClr val="0B0C0C"/>
                </a:solidFill>
                <a:effectLst/>
                <a:latin typeface="Arial"/>
                <a:cs typeface="Arial"/>
              </a:rPr>
              <a:t>3 years, with the option of an additional term of 3 years. </a:t>
            </a:r>
          </a:p>
          <a:p>
            <a:pPr algn="just">
              <a:lnSpc>
                <a:spcPct val="100000"/>
              </a:lnSpc>
            </a:pPr>
            <a:r>
              <a:rPr lang="en-GB" sz="1200" b="1">
                <a:solidFill>
                  <a:srgbClr val="008080"/>
                </a:solidFill>
                <a:latin typeface="Arial"/>
                <a:cs typeface="Arial"/>
              </a:rPr>
              <a:t>Remuneration </a:t>
            </a:r>
          </a:p>
          <a:p>
            <a:pPr algn="just">
              <a:lnSpc>
                <a:spcPct val="100000"/>
              </a:lnSpc>
            </a:pPr>
            <a:r>
              <a:rPr lang="en-GB" sz="1200">
                <a:latin typeface="Arial"/>
                <a:cs typeface="Arial"/>
              </a:rPr>
              <a:t>£20,000 per annum, plus an additional fee for chairs of subcommittees.</a:t>
            </a:r>
          </a:p>
          <a:p>
            <a:pPr algn="just">
              <a:spcBef>
                <a:spcPts val="1000"/>
              </a:spcBef>
            </a:pPr>
            <a:r>
              <a:rPr lang="en-GB" sz="1200" b="1">
                <a:solidFill>
                  <a:srgbClr val="008080"/>
                </a:solidFill>
                <a:latin typeface="Arial"/>
                <a:cs typeface="Arial"/>
              </a:rPr>
              <a:t>Location </a:t>
            </a:r>
          </a:p>
          <a:p>
            <a:pPr algn="just">
              <a:spcBef>
                <a:spcPts val="1000"/>
              </a:spcBef>
            </a:pPr>
            <a:r>
              <a:rPr lang="en-GB" sz="1200">
                <a:latin typeface="Arial"/>
                <a:cs typeface="Arial"/>
              </a:rPr>
              <a:t>Committee meetings are generally held in 100 Parliament Street, London.</a:t>
            </a:r>
            <a:endParaRPr lang="en-GB" sz="1200" strike="sngStrike">
              <a:latin typeface="Arial"/>
              <a:cs typeface="Arial"/>
            </a:endParaRPr>
          </a:p>
          <a:p>
            <a:pPr algn="just">
              <a:spcBef>
                <a:spcPts val="1000"/>
              </a:spcBef>
            </a:pPr>
            <a:r>
              <a:rPr lang="en-GB" sz="1200" b="1">
                <a:solidFill>
                  <a:srgbClr val="008080"/>
                </a:solidFill>
                <a:latin typeface="Arial"/>
                <a:cs typeface="Arial"/>
              </a:rPr>
              <a:t>Estimated Time Commitment</a:t>
            </a:r>
          </a:p>
          <a:p>
            <a:pPr algn="just">
              <a:spcBef>
                <a:spcPts val="1000"/>
              </a:spcBef>
            </a:pPr>
            <a:r>
              <a:rPr lang="en-GB" sz="1200">
                <a:latin typeface="Arial"/>
                <a:cs typeface="Arial"/>
              </a:rPr>
              <a:t>Appointees are expected to commit 20 days per annum including:</a:t>
            </a:r>
          </a:p>
          <a:p>
            <a:pPr marL="215900" indent="-171450" algn="l" rtl="0" fontAlgn="base">
              <a:buFont typeface="Arial" panose="020B0604020202020204" pitchFamily="34" charset="0"/>
              <a:buChar char="•"/>
            </a:pPr>
            <a:r>
              <a:rPr lang="en-GB" sz="1200" b="0" i="0">
                <a:solidFill>
                  <a:srgbClr val="0B0C0C"/>
                </a:solidFill>
                <a:effectLst/>
                <a:latin typeface="Arial"/>
                <a:cs typeface="Arial"/>
              </a:rPr>
              <a:t>Board meetings (approx. 6 Board meetings per annum) </a:t>
            </a:r>
            <a:endParaRPr lang="en-GB" sz="1200" b="0" i="0">
              <a:solidFill>
                <a:srgbClr val="000000"/>
              </a:solidFill>
              <a:effectLst/>
              <a:latin typeface="Arial"/>
              <a:cs typeface="Arial"/>
            </a:endParaRPr>
          </a:p>
          <a:p>
            <a:pPr marL="215900" indent="-171450" algn="l" rtl="0" fontAlgn="base">
              <a:buFont typeface="Arial" panose="020B0604020202020204" pitchFamily="34" charset="0"/>
              <a:buChar char="•"/>
            </a:pPr>
            <a:r>
              <a:rPr lang="en-GB" sz="1200" b="0" i="0">
                <a:solidFill>
                  <a:srgbClr val="0B0C0C"/>
                </a:solidFill>
                <a:effectLst/>
                <a:latin typeface="Arial"/>
                <a:cs typeface="Arial"/>
              </a:rPr>
              <a:t>Meetings of subcommittee(s) of the board (approx. 6 subcommittee meetings per annum) </a:t>
            </a:r>
            <a:endParaRPr lang="en-GB" sz="1200" b="0" i="0">
              <a:solidFill>
                <a:srgbClr val="000000"/>
              </a:solidFill>
              <a:effectLst/>
              <a:latin typeface="Arial"/>
              <a:cs typeface="Arial"/>
            </a:endParaRPr>
          </a:p>
          <a:p>
            <a:pPr marL="215900" indent="-171450" algn="l" rtl="0" fontAlgn="base">
              <a:buFont typeface="Arial" panose="020B0604020202020204" pitchFamily="34" charset="0"/>
              <a:buChar char="•"/>
            </a:pPr>
            <a:r>
              <a:rPr lang="en-GB" sz="1200" b="0" i="0">
                <a:solidFill>
                  <a:srgbClr val="0B0C0C"/>
                </a:solidFill>
                <a:effectLst/>
                <a:latin typeface="Arial"/>
                <a:cs typeface="Arial"/>
              </a:rPr>
              <a:t>Other occasional meetings as necessary  </a:t>
            </a:r>
            <a:endParaRPr lang="en-GB" sz="1200" b="0" i="0">
              <a:solidFill>
                <a:srgbClr val="000000"/>
              </a:solidFill>
              <a:effectLst/>
              <a:latin typeface="Arial"/>
              <a:cs typeface="Arial"/>
            </a:endParaRPr>
          </a:p>
          <a:p>
            <a:pPr marL="215900" indent="-171450" fontAlgn="base">
              <a:buFont typeface="Arial" panose="020B0604020202020204" pitchFamily="34" charset="0"/>
              <a:buChar char="•"/>
            </a:pPr>
            <a:r>
              <a:rPr lang="en-GB" sz="1200">
                <a:solidFill>
                  <a:srgbClr val="0B0C0C"/>
                </a:solidFill>
                <a:latin typeface="Arial"/>
                <a:cs typeface="Arial"/>
              </a:rPr>
              <a:t>Membership of one or more Board subcommittees</a:t>
            </a:r>
            <a:endParaRPr lang="en-GB" sz="1200" b="0" i="0">
              <a:solidFill>
                <a:srgbClr val="000000"/>
              </a:solidFill>
              <a:effectLst/>
            </a:endParaRPr>
          </a:p>
          <a:p>
            <a:pPr algn="just">
              <a:spcBef>
                <a:spcPts val="1000"/>
              </a:spcBef>
            </a:pPr>
            <a:r>
              <a:rPr lang="en-GB" sz="1200" b="1">
                <a:solidFill>
                  <a:srgbClr val="008080"/>
                </a:solidFill>
                <a:latin typeface="Arial"/>
                <a:cs typeface="Arial"/>
              </a:rPr>
              <a:t>Confidentiality </a:t>
            </a:r>
          </a:p>
          <a:p>
            <a:pPr algn="just">
              <a:spcBef>
                <a:spcPts val="1000"/>
              </a:spcBef>
            </a:pPr>
            <a:r>
              <a:rPr lang="en-GB" sz="1200">
                <a:latin typeface="Arial"/>
                <a:cs typeface="Arial"/>
              </a:rPr>
              <a:t>The appointee will have access to confidential information and is required to sign a declaration of confidentiality. </a:t>
            </a:r>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8</a:t>
            </a:fld>
            <a:endParaRPr lang="en-GB"/>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 action="ppaction://noaction">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
        <p:nvSpPr>
          <p:cNvPr id="7" name="TextBox 6">
            <a:extLst>
              <a:ext uri="{FF2B5EF4-FFF2-40B4-BE49-F238E27FC236}">
                <a16:creationId xmlns:a16="http://schemas.microsoft.com/office/drawing/2014/main" id="{B1A2D4A4-3DE3-6DF6-5D7B-CB2B6F682AE1}"/>
              </a:ext>
            </a:extLst>
          </p:cNvPr>
          <p:cNvSpPr txBox="1"/>
          <p:nvPr/>
        </p:nvSpPr>
        <p:spPr>
          <a:xfrm>
            <a:off x="6298404" y="889835"/>
            <a:ext cx="5159442" cy="4796185"/>
          </a:xfrm>
          <a:prstGeom prst="rect">
            <a:avLst/>
          </a:prstGeom>
          <a:noFill/>
        </p:spPr>
        <p:txBody>
          <a:bodyPr wrap="square" lIns="91440" tIns="45720" rIns="91440" bIns="45720" anchor="t">
            <a:spAutoFit/>
          </a:bodyPr>
          <a:lstStyle/>
          <a:p>
            <a:pPr algn="just">
              <a:spcBef>
                <a:spcPts val="1000"/>
              </a:spcBef>
            </a:pPr>
            <a:r>
              <a:rPr lang="en-GB" sz="1200" b="1">
                <a:solidFill>
                  <a:srgbClr val="008080"/>
                </a:solidFill>
              </a:rPr>
              <a:t>Travel Expenses  </a:t>
            </a:r>
          </a:p>
          <a:p>
            <a:pPr algn="just">
              <a:spcBef>
                <a:spcPts val="1000"/>
              </a:spcBef>
            </a:pPr>
            <a:r>
              <a:rPr lang="en-GB" sz="1200"/>
              <a:t>We will reimburse reasonable expenses incurred while undertaking the duties of non-executive director. </a:t>
            </a:r>
            <a:endParaRPr lang="en-GB" sz="1200">
              <a:cs typeface="Calibri"/>
            </a:endParaRPr>
          </a:p>
          <a:p>
            <a:pPr algn="just"/>
            <a:endParaRPr lang="en-GB" sz="1200" b="1">
              <a:solidFill>
                <a:srgbClr val="008080"/>
              </a:solidFill>
            </a:endParaRPr>
          </a:p>
          <a:p>
            <a:pPr algn="just"/>
            <a:r>
              <a:rPr lang="en-GB" sz="1200" b="1">
                <a:solidFill>
                  <a:srgbClr val="008080"/>
                </a:solidFill>
              </a:rPr>
              <a:t>Nationality </a:t>
            </a:r>
            <a:endParaRPr lang="en-GB" sz="1200">
              <a:cs typeface="Arial" panose="020B0604020202020204" pitchFamily="34" charset="0"/>
            </a:endParaRPr>
          </a:p>
          <a:p>
            <a:pPr algn="just">
              <a:lnSpc>
                <a:spcPct val="100000"/>
              </a:lnSpc>
            </a:pPr>
            <a:endParaRPr lang="en-GB" sz="1200" b="1">
              <a:cs typeface="Arial" panose="020B0604020202020204" pitchFamily="34" charset="0"/>
            </a:endParaRPr>
          </a:p>
          <a:p>
            <a:pPr algn="just">
              <a:lnSpc>
                <a:spcPct val="100000"/>
              </a:lnSpc>
            </a:pPr>
            <a:r>
              <a:rPr lang="en-GB" sz="1200">
                <a:cs typeface="Arial" panose="020B0604020202020204" pitchFamily="34" charset="0"/>
              </a:rPr>
              <a:t>This role is open to UK nationals, Commonwealth citizens, and nationals of EU states who have the right to live and work in the UK. </a:t>
            </a:r>
          </a:p>
          <a:p>
            <a:pPr algn="just">
              <a:lnSpc>
                <a:spcPct val="100000"/>
              </a:lnSpc>
            </a:pPr>
            <a:endParaRPr lang="en-GB" sz="1200">
              <a:ea typeface="+mn-lt"/>
              <a:cs typeface="+mn-lt"/>
            </a:endParaRPr>
          </a:p>
          <a:p>
            <a:pPr algn="just">
              <a:lnSpc>
                <a:spcPct val="100000"/>
              </a:lnSpc>
            </a:pPr>
            <a:r>
              <a:rPr lang="en-GB" sz="1200" b="0" i="0" u="none" strike="noStrike">
                <a:solidFill>
                  <a:srgbClr val="0B0C0C"/>
                </a:solidFill>
                <a:effectLst/>
                <a:latin typeface="Arial" panose="020B0604020202020204" pitchFamily="34" charset="0"/>
              </a:rPr>
              <a:t>For more information on job nationality requirements and the right to work in the UK, please see the </a:t>
            </a:r>
            <a:r>
              <a:rPr lang="en-GB" sz="1200" b="0" i="0" u="sng" strike="noStrike">
                <a:solidFill>
                  <a:srgbClr val="0563C1"/>
                </a:solidFill>
                <a:effectLst/>
                <a:latin typeface="Arial" panose="020B0604020202020204" pitchFamily="34" charset="0"/>
                <a:hlinkClick r:id="rId3"/>
              </a:rPr>
              <a:t>Civil Service Nationality </a:t>
            </a:r>
            <a:r>
              <a:rPr lang="en-GB" sz="1200" b="0" i="0" u="none" strike="noStrike">
                <a:solidFill>
                  <a:srgbClr val="0B0C0C"/>
                </a:solidFill>
                <a:effectLst/>
                <a:latin typeface="Arial" panose="020B0604020202020204" pitchFamily="34" charset="0"/>
              </a:rPr>
              <a:t>rules and the </a:t>
            </a:r>
            <a:r>
              <a:rPr lang="en-GB" sz="1200" b="0" i="0" u="sng" strike="noStrike">
                <a:solidFill>
                  <a:srgbClr val="0563C1"/>
                </a:solidFill>
                <a:effectLst/>
                <a:latin typeface="Arial" panose="020B0604020202020204" pitchFamily="34" charset="0"/>
                <a:hlinkClick r:id="rId4"/>
              </a:rPr>
              <a:t>UK Visas and Immigration </a:t>
            </a:r>
            <a:r>
              <a:rPr lang="en-GB" sz="1200" b="0" i="0" u="none" strike="noStrike">
                <a:solidFill>
                  <a:srgbClr val="0B0C0C"/>
                </a:solidFill>
                <a:effectLst/>
                <a:latin typeface="Arial" panose="020B0604020202020204" pitchFamily="34" charset="0"/>
              </a:rPr>
              <a:t>rules.</a:t>
            </a:r>
            <a:r>
              <a:rPr lang="en-GB" sz="1200" b="0" i="0">
                <a:solidFill>
                  <a:srgbClr val="000000"/>
                </a:solidFill>
                <a:effectLst/>
                <a:latin typeface="Arial" panose="020B0604020202020204" pitchFamily="34" charset="0"/>
              </a:rPr>
              <a:t>​</a:t>
            </a:r>
          </a:p>
          <a:p>
            <a:pPr algn="just">
              <a:lnSpc>
                <a:spcPct val="100000"/>
              </a:lnSpc>
            </a:pPr>
            <a:endParaRPr lang="en-GB" sz="1200" b="1">
              <a:solidFill>
                <a:srgbClr val="008080"/>
              </a:solidFill>
            </a:endParaRPr>
          </a:p>
          <a:p>
            <a:pPr algn="just">
              <a:lnSpc>
                <a:spcPct val="100000"/>
              </a:lnSpc>
            </a:pPr>
            <a:r>
              <a:rPr lang="en-GB" sz="1200" b="1">
                <a:solidFill>
                  <a:srgbClr val="008080"/>
                </a:solidFill>
              </a:rPr>
              <a:t>Equal Opportunities </a:t>
            </a:r>
          </a:p>
          <a:p>
            <a:pPr algn="just">
              <a:spcBef>
                <a:spcPts val="1000"/>
              </a:spcBef>
            </a:pPr>
            <a:r>
              <a:rPr lang="en-GB" sz="1200">
                <a:cs typeface="Arial" panose="020B0604020202020204" pitchFamily="34" charset="0"/>
              </a:rPr>
              <a:t>We embrace diversity and promote equality of opportunity, and welcome applicants from all backgrounds. </a:t>
            </a:r>
          </a:p>
          <a:p>
            <a:pPr algn="just" defTabSz="456899" fontAlgn="base">
              <a:spcBef>
                <a:spcPts val="1000"/>
              </a:spcBef>
              <a:defRPr/>
            </a:pPr>
            <a:endParaRPr lang="en-GB" sz="1200" b="1" i="1">
              <a:ea typeface="Times New Roman" panose="02020603050405020304" pitchFamily="18" charset="0"/>
            </a:endParaRPr>
          </a:p>
          <a:p>
            <a:pPr algn="just" defTabSz="456899" fontAlgn="base">
              <a:spcBef>
                <a:spcPts val="1000"/>
              </a:spcBef>
              <a:defRPr/>
            </a:pPr>
            <a:r>
              <a:rPr lang="en-GB" sz="1200" b="1" i="1">
                <a:ea typeface="Times New Roman" panose="02020603050405020304" pitchFamily="18" charset="0"/>
              </a:rPr>
              <a:t>Non-executives are not employees of HMRC. </a:t>
            </a:r>
          </a:p>
          <a:p>
            <a:pPr algn="just" defTabSz="456899" fontAlgn="base">
              <a:spcBef>
                <a:spcPts val="1000"/>
              </a:spcBef>
              <a:defRPr/>
            </a:pPr>
            <a:r>
              <a:rPr lang="en-GB" sz="1200" b="1" i="1">
                <a:ea typeface="Times New Roman" panose="02020603050405020304" pitchFamily="18" charset="0"/>
              </a:rPr>
              <a:t>Accordingly, nothing in this, or any other document, shall be construed as or taken to create a contract of employment between the Committee member and HMRC.</a:t>
            </a:r>
          </a:p>
          <a:p>
            <a:pPr defTabSz="456899" fontAlgn="base">
              <a:defRPr/>
            </a:pPr>
            <a:endParaRPr lang="en-GB" sz="1200">
              <a:ea typeface="Times New Roman" panose="02020603050405020304" pitchFamily="18" charset="0"/>
            </a:endParaRPr>
          </a:p>
        </p:txBody>
      </p:sp>
    </p:spTree>
    <p:extLst>
      <p:ext uri="{BB962C8B-B14F-4D97-AF65-F5344CB8AC3E}">
        <p14:creationId xmlns:p14="http://schemas.microsoft.com/office/powerpoint/2010/main" val="7625715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3D85616-A5E1-52E9-0D5C-1316C7C03C8F}"/>
              </a:ext>
              <a:ext uri="{C183D7F6-B498-43B3-948B-1728B52AA6E4}">
                <adec:decorative xmlns:adec="http://schemas.microsoft.com/office/drawing/2017/decorative" val="1"/>
              </a:ext>
            </a:extLst>
          </p:cNvPr>
          <p:cNvSpPr>
            <a:spLocks noGrp="1"/>
          </p:cNvSpPr>
          <p:nvPr>
            <p:ph type="body" sz="quarter" idx="24"/>
          </p:nvPr>
        </p:nvSpPr>
        <p:spPr>
          <a:xfrm>
            <a:off x="6826765" y="2441231"/>
            <a:ext cx="468000" cy="468000"/>
          </a:xfrm>
        </p:spPr>
        <p:txBody>
          <a:bodyPr/>
          <a:lstStyle/>
          <a:p>
            <a:endParaRPr lang="en-GB"/>
          </a:p>
        </p:txBody>
      </p:sp>
      <p:pic>
        <p:nvPicPr>
          <p:cNvPr id="21" name="Picture Placeholder 20">
            <a:extLst>
              <a:ext uri="{FF2B5EF4-FFF2-40B4-BE49-F238E27FC236}">
                <a16:creationId xmlns:a16="http://schemas.microsoft.com/office/drawing/2014/main" id="{91478B13-4094-414E-827E-F822B0C0F235}"/>
              </a:ext>
              <a:ext uri="{C183D7F6-B498-43B3-948B-1728B52AA6E4}">
                <adec:decorative xmlns:adec="http://schemas.microsoft.com/office/drawing/2017/decorative" val="1"/>
              </a:ext>
            </a:extLst>
          </p:cNvPr>
          <p:cNvPicPr>
            <a:picLocks noGrp="1" noChangeAspect="1"/>
          </p:cNvPicPr>
          <p:nvPr>
            <p:ph type="pic" sz="quarter" idx="10"/>
          </p:nvPr>
        </p:nvPicPr>
        <p:blipFill>
          <a:blip r:embed="rId3">
            <a:extLst>
              <a:ext uri="{96DAC541-7B7A-43D3-8B79-37D633B846F1}">
                <asvg:svgBlip xmlns:asvg="http://schemas.microsoft.com/office/drawing/2016/SVG/main" r:embed="rId4"/>
              </a:ext>
            </a:extLst>
          </a:blip>
          <a:srcRect t="182" b="182"/>
          <a:stretch>
            <a:fillRect/>
          </a:stretch>
        </p:blipFill>
        <p:spPr>
          <a:xfrm>
            <a:off x="6906367" y="2508630"/>
            <a:ext cx="324000" cy="324000"/>
          </a:xfrm>
        </p:spPr>
      </p:pic>
      <p:sp>
        <p:nvSpPr>
          <p:cNvPr id="5" name="Text Placeholder 4">
            <a:extLst>
              <a:ext uri="{FF2B5EF4-FFF2-40B4-BE49-F238E27FC236}">
                <a16:creationId xmlns:a16="http://schemas.microsoft.com/office/drawing/2014/main" id="{C977E86E-593C-E152-FBD4-135962B116A4}"/>
              </a:ext>
            </a:extLst>
          </p:cNvPr>
          <p:cNvSpPr>
            <a:spLocks noGrp="1"/>
          </p:cNvSpPr>
          <p:nvPr>
            <p:ph type="body" sz="quarter" idx="27"/>
          </p:nvPr>
        </p:nvSpPr>
        <p:spPr>
          <a:xfrm>
            <a:off x="7244815" y="2571737"/>
            <a:ext cx="3367583" cy="369332"/>
          </a:xfrm>
        </p:spPr>
        <p:txBody>
          <a:bodyPr/>
          <a:lstStyle/>
          <a:p>
            <a:pPr algn="ctr"/>
            <a:r>
              <a:rPr lang="en-GB" sz="1200" i="1"/>
              <a:t>     Closing date Wednesday 23 April 2025</a:t>
            </a:r>
          </a:p>
        </p:txBody>
      </p:sp>
      <p:sp>
        <p:nvSpPr>
          <p:cNvPr id="7" name="Text Placeholder 6">
            <a:extLst>
              <a:ext uri="{FF2B5EF4-FFF2-40B4-BE49-F238E27FC236}">
                <a16:creationId xmlns:a16="http://schemas.microsoft.com/office/drawing/2014/main" id="{FDD423AD-AB91-CDF4-16AD-56FC6D32524C}"/>
              </a:ext>
              <a:ext uri="{C183D7F6-B498-43B3-948B-1728B52AA6E4}">
                <adec:decorative xmlns:adec="http://schemas.microsoft.com/office/drawing/2017/decorative" val="1"/>
              </a:ext>
            </a:extLst>
          </p:cNvPr>
          <p:cNvSpPr>
            <a:spLocks noGrp="1"/>
          </p:cNvSpPr>
          <p:nvPr>
            <p:ph type="body" sz="quarter" idx="25"/>
          </p:nvPr>
        </p:nvSpPr>
        <p:spPr>
          <a:xfrm>
            <a:off x="6834367" y="3067942"/>
            <a:ext cx="468000" cy="468000"/>
          </a:xfrm>
        </p:spPr>
        <p:txBody>
          <a:bodyPr/>
          <a:lstStyle/>
          <a:p>
            <a:endParaRPr lang="en-GB"/>
          </a:p>
        </p:txBody>
      </p:sp>
      <p:pic>
        <p:nvPicPr>
          <p:cNvPr id="23" name="Picture Placeholder 22">
            <a:extLst>
              <a:ext uri="{FF2B5EF4-FFF2-40B4-BE49-F238E27FC236}">
                <a16:creationId xmlns:a16="http://schemas.microsoft.com/office/drawing/2014/main" id="{FA1E7B6F-C014-460C-9213-AF3965C7C314}"/>
              </a:ext>
              <a:ext uri="{C183D7F6-B498-43B3-948B-1728B52AA6E4}">
                <adec:decorative xmlns:adec="http://schemas.microsoft.com/office/drawing/2017/decorative" val="1"/>
              </a:ext>
            </a:extLst>
          </p:cNvPr>
          <p:cNvPicPr>
            <a:picLocks noGrp="1" noChangeAspect="1"/>
          </p:cNvPicPr>
          <p:nvPr>
            <p:ph type="pic" sz="quarter" idx="20"/>
          </p:nvPr>
        </p:nvPicPr>
        <p:blipFill>
          <a:blip r:embed="rId5">
            <a:extLst>
              <a:ext uri="{96DAC541-7B7A-43D3-8B79-37D633B846F1}">
                <asvg:svgBlip xmlns:asvg="http://schemas.microsoft.com/office/drawing/2016/SVG/main" r:embed="rId6"/>
              </a:ext>
            </a:extLst>
          </a:blip>
          <a:srcRect t="182" b="182"/>
          <a:stretch>
            <a:fillRect/>
          </a:stretch>
        </p:blipFill>
        <p:spPr>
          <a:xfrm>
            <a:off x="6913127" y="3139942"/>
            <a:ext cx="324000" cy="324000"/>
          </a:xfrm>
        </p:spPr>
      </p:pic>
      <p:sp>
        <p:nvSpPr>
          <p:cNvPr id="9" name="Text Placeholder 8">
            <a:extLst>
              <a:ext uri="{FF2B5EF4-FFF2-40B4-BE49-F238E27FC236}">
                <a16:creationId xmlns:a16="http://schemas.microsoft.com/office/drawing/2014/main" id="{4DBDC274-0392-CAF2-F6E3-EAF9BE335EFA}"/>
              </a:ext>
            </a:extLst>
          </p:cNvPr>
          <p:cNvSpPr>
            <a:spLocks noGrp="1"/>
          </p:cNvSpPr>
          <p:nvPr>
            <p:ph type="body" sz="quarter" idx="18"/>
          </p:nvPr>
        </p:nvSpPr>
        <p:spPr>
          <a:xfrm>
            <a:off x="7381127" y="3189066"/>
            <a:ext cx="2514822" cy="190991"/>
          </a:xfrm>
        </p:spPr>
        <p:txBody>
          <a:bodyPr/>
          <a:lstStyle/>
          <a:p>
            <a:pPr algn="ctr"/>
            <a:r>
              <a:rPr lang="en-GB" sz="1200" i="1"/>
              <a:t>     Longlist meeting 02 May 2025 </a:t>
            </a:r>
          </a:p>
        </p:txBody>
      </p:sp>
      <p:sp>
        <p:nvSpPr>
          <p:cNvPr id="11" name="Text Placeholder 10">
            <a:extLst>
              <a:ext uri="{FF2B5EF4-FFF2-40B4-BE49-F238E27FC236}">
                <a16:creationId xmlns:a16="http://schemas.microsoft.com/office/drawing/2014/main" id="{9185746C-F8B7-3DF8-0A64-E8DAC7AB505E}"/>
              </a:ext>
              <a:ext uri="{C183D7F6-B498-43B3-948B-1728B52AA6E4}">
                <adec:decorative xmlns:adec="http://schemas.microsoft.com/office/drawing/2017/decorative" val="1"/>
              </a:ext>
            </a:extLst>
          </p:cNvPr>
          <p:cNvSpPr>
            <a:spLocks noGrp="1"/>
          </p:cNvSpPr>
          <p:nvPr>
            <p:ph type="body" sz="quarter" idx="26"/>
          </p:nvPr>
        </p:nvSpPr>
        <p:spPr>
          <a:xfrm>
            <a:off x="6841127" y="3696256"/>
            <a:ext cx="468000" cy="468000"/>
          </a:xfrm>
        </p:spPr>
        <p:txBody>
          <a:bodyPr/>
          <a:lstStyle/>
          <a:p>
            <a:endParaRPr lang="en-GB"/>
          </a:p>
        </p:txBody>
      </p:sp>
      <p:sp>
        <p:nvSpPr>
          <p:cNvPr id="13" name="Text Placeholder 12">
            <a:extLst>
              <a:ext uri="{FF2B5EF4-FFF2-40B4-BE49-F238E27FC236}">
                <a16:creationId xmlns:a16="http://schemas.microsoft.com/office/drawing/2014/main" id="{07C713D5-D547-7739-A72D-C4913BE7DA9E}"/>
              </a:ext>
            </a:extLst>
          </p:cNvPr>
          <p:cNvSpPr>
            <a:spLocks noGrp="1"/>
          </p:cNvSpPr>
          <p:nvPr>
            <p:ph type="body" sz="quarter" idx="19"/>
          </p:nvPr>
        </p:nvSpPr>
        <p:spPr>
          <a:xfrm>
            <a:off x="7501337" y="3813825"/>
            <a:ext cx="2514822" cy="190991"/>
          </a:xfrm>
        </p:spPr>
        <p:txBody>
          <a:bodyPr/>
          <a:lstStyle/>
          <a:p>
            <a:pPr algn="ctr"/>
            <a:r>
              <a:rPr lang="en-GB" sz="1200" i="1"/>
              <a:t>Shortlist meeting 14 May 2025</a:t>
            </a:r>
          </a:p>
        </p:txBody>
      </p:sp>
      <p:sp>
        <p:nvSpPr>
          <p:cNvPr id="15" name="Text Placeholder 14">
            <a:extLst>
              <a:ext uri="{FF2B5EF4-FFF2-40B4-BE49-F238E27FC236}">
                <a16:creationId xmlns:a16="http://schemas.microsoft.com/office/drawing/2014/main" id="{84E7975B-6BBD-76F5-7D7C-BD05EEAA51A6}"/>
              </a:ext>
              <a:ext uri="{C183D7F6-B498-43B3-948B-1728B52AA6E4}">
                <adec:decorative xmlns:adec="http://schemas.microsoft.com/office/drawing/2017/decorative" val="1"/>
              </a:ext>
            </a:extLst>
          </p:cNvPr>
          <p:cNvSpPr>
            <a:spLocks noGrp="1"/>
          </p:cNvSpPr>
          <p:nvPr>
            <p:ph type="body" sz="quarter" idx="28"/>
          </p:nvPr>
        </p:nvSpPr>
        <p:spPr>
          <a:xfrm>
            <a:off x="6848224" y="4323062"/>
            <a:ext cx="468000" cy="468000"/>
          </a:xfrm>
        </p:spPr>
        <p:txBody>
          <a:bodyPr/>
          <a:lstStyle/>
          <a:p>
            <a:endParaRPr lang="en-GB"/>
          </a:p>
        </p:txBody>
      </p:sp>
      <p:pic>
        <p:nvPicPr>
          <p:cNvPr id="27" name="Picture Placeholder 26">
            <a:extLst>
              <a:ext uri="{FF2B5EF4-FFF2-40B4-BE49-F238E27FC236}">
                <a16:creationId xmlns:a16="http://schemas.microsoft.com/office/drawing/2014/main" id="{6D8867EA-8EB8-4D02-82D9-00603B383F1D}"/>
              </a:ext>
              <a:ext uri="{C183D7F6-B498-43B3-948B-1728B52AA6E4}">
                <adec:decorative xmlns:adec="http://schemas.microsoft.com/office/drawing/2017/decorative" val="1"/>
              </a:ext>
            </a:extLst>
          </p:cNvPr>
          <p:cNvPicPr>
            <a:picLocks noGrp="1" noChangeAspect="1"/>
          </p:cNvPicPr>
          <p:nvPr>
            <p:ph type="pic" sz="quarter" idx="29"/>
          </p:nvPr>
        </p:nvPicPr>
        <p:blipFill>
          <a:blip r:embed="rId7">
            <a:extLst>
              <a:ext uri="{96DAC541-7B7A-43D3-8B79-37D633B846F1}">
                <asvg:svgBlip xmlns:asvg="http://schemas.microsoft.com/office/drawing/2016/SVG/main" r:embed="rId8"/>
              </a:ext>
            </a:extLst>
          </a:blip>
          <a:srcRect t="182" b="182"/>
          <a:stretch>
            <a:fillRect/>
          </a:stretch>
        </p:blipFill>
        <p:spPr>
          <a:xfrm>
            <a:off x="6920815" y="4395062"/>
            <a:ext cx="324000" cy="324000"/>
          </a:xfrm>
        </p:spPr>
      </p:pic>
      <p:sp>
        <p:nvSpPr>
          <p:cNvPr id="17" name="Text Placeholder 16">
            <a:extLst>
              <a:ext uri="{FF2B5EF4-FFF2-40B4-BE49-F238E27FC236}">
                <a16:creationId xmlns:a16="http://schemas.microsoft.com/office/drawing/2014/main" id="{46A67E01-9F7F-83BC-80E7-349279D5A4B4}"/>
              </a:ext>
            </a:extLst>
          </p:cNvPr>
          <p:cNvSpPr>
            <a:spLocks noGrp="1"/>
          </p:cNvSpPr>
          <p:nvPr>
            <p:ph type="body" sz="quarter" idx="30"/>
          </p:nvPr>
        </p:nvSpPr>
        <p:spPr>
          <a:xfrm>
            <a:off x="7381127" y="4460138"/>
            <a:ext cx="3302680" cy="184666"/>
          </a:xfrm>
        </p:spPr>
        <p:txBody>
          <a:bodyPr/>
          <a:lstStyle/>
          <a:p>
            <a:pPr algn="ctr">
              <a:spcBef>
                <a:spcPts val="0"/>
              </a:spcBef>
            </a:pPr>
            <a:r>
              <a:rPr lang="en-GB" sz="1200" i="1"/>
              <a:t>Interviews </a:t>
            </a:r>
            <a:r>
              <a:rPr lang="en-GB" sz="1200">
                <a:latin typeface="Arial"/>
                <a:cs typeface="Arial"/>
              </a:rPr>
              <a:t>29 May, 04 &amp; 06 June </a:t>
            </a:r>
            <a:r>
              <a:rPr lang="en-GB" sz="1200" i="1"/>
              <a:t>2025</a:t>
            </a:r>
          </a:p>
        </p:txBody>
      </p:sp>
      <p:sp>
        <p:nvSpPr>
          <p:cNvPr id="19" name="Slide Number Placeholder 18">
            <a:extLst>
              <a:ext uri="{FF2B5EF4-FFF2-40B4-BE49-F238E27FC236}">
                <a16:creationId xmlns:a16="http://schemas.microsoft.com/office/drawing/2014/main" id="{B4A54CEA-8660-D22A-8755-465B5ECEFEFE}"/>
              </a:ext>
            </a:extLst>
          </p:cNvPr>
          <p:cNvSpPr>
            <a:spLocks noGrp="1"/>
          </p:cNvSpPr>
          <p:nvPr>
            <p:ph type="sldNum" sz="quarter" idx="23"/>
          </p:nvPr>
        </p:nvSpPr>
        <p:spPr/>
        <p:txBody>
          <a:bodyPr/>
          <a:lstStyle/>
          <a:p>
            <a:fld id="{3D3F7771-BA92-784A-B6DD-D9CB8E3BB7BB}" type="slidenum">
              <a:rPr lang="en-GB" smtClean="0"/>
              <a:pPr/>
              <a:t>9</a:t>
            </a:fld>
            <a:endParaRPr lang="en-GB"/>
          </a:p>
        </p:txBody>
      </p:sp>
      <p:sp>
        <p:nvSpPr>
          <p:cNvPr id="8" name="TextBox 7">
            <a:extLst>
              <a:ext uri="{FF2B5EF4-FFF2-40B4-BE49-F238E27FC236}">
                <a16:creationId xmlns:a16="http://schemas.microsoft.com/office/drawing/2014/main" id="{DADF13BB-E925-8F78-CA0D-B2857BB2D746}"/>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 action="ppaction://noaction">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pic>
        <p:nvPicPr>
          <p:cNvPr id="16" name="Picture Placeholder 22">
            <a:extLst>
              <a:ext uri="{FF2B5EF4-FFF2-40B4-BE49-F238E27FC236}">
                <a16:creationId xmlns:a16="http://schemas.microsoft.com/office/drawing/2014/main" id="{D63C18D5-D077-F7E1-D430-C1D8841FAB6D}"/>
              </a:ext>
              <a:ext uri="{C183D7F6-B498-43B3-948B-1728B52AA6E4}">
                <adec:decorative xmlns:adec="http://schemas.microsoft.com/office/drawing/2017/decorative" val="1"/>
              </a:ext>
            </a:extLst>
          </p:cNvPr>
          <p:cNvPicPr>
            <a:picLocks noGrp="1" noChangeAspect="1"/>
          </p:cNvPicPr>
          <p:nvPr>
            <p:ph type="pic" sz="quarter" idx="21"/>
          </p:nvPr>
        </p:nvPicPr>
        <p:blipFill>
          <a:blip r:embed="rId5">
            <a:extLst>
              <a:ext uri="{96DAC541-7B7A-43D3-8B79-37D633B846F1}">
                <asvg:svgBlip xmlns:asvg="http://schemas.microsoft.com/office/drawing/2016/SVG/main" r:embed="rId6"/>
              </a:ext>
            </a:extLst>
          </a:blip>
          <a:srcRect t="182" b="182"/>
          <a:stretch>
            <a:fillRect/>
          </a:stretch>
        </p:blipFill>
        <p:spPr>
          <a:xfrm>
            <a:off x="6919633" y="3768344"/>
            <a:ext cx="325182" cy="324000"/>
          </a:xfrm>
        </p:spPr>
      </p:pic>
      <p:sp>
        <p:nvSpPr>
          <p:cNvPr id="12" name="TextBox 11">
            <a:extLst>
              <a:ext uri="{FF2B5EF4-FFF2-40B4-BE49-F238E27FC236}">
                <a16:creationId xmlns:a16="http://schemas.microsoft.com/office/drawing/2014/main" id="{BE572082-9455-D55C-7BBF-1B90E559A451}"/>
              </a:ext>
            </a:extLst>
          </p:cNvPr>
          <p:cNvSpPr txBox="1"/>
          <p:nvPr/>
        </p:nvSpPr>
        <p:spPr>
          <a:xfrm>
            <a:off x="645819" y="807201"/>
            <a:ext cx="5495984" cy="4947893"/>
          </a:xfrm>
          <a:prstGeom prst="rect">
            <a:avLst/>
          </a:prstGeom>
          <a:noFill/>
        </p:spPr>
        <p:txBody>
          <a:bodyPr wrap="square" lIns="91440" tIns="45720" rIns="91440" bIns="45720" anchor="t">
            <a:spAutoFit/>
          </a:bodyPr>
          <a:lstStyle/>
          <a:p>
            <a:pPr>
              <a:lnSpc>
                <a:spcPct val="100000"/>
              </a:lnSpc>
            </a:pPr>
            <a:r>
              <a:rPr lang="en-GB" sz="1200" dirty="0">
                <a:latin typeface="Arial"/>
                <a:ea typeface="Calibri"/>
                <a:cs typeface="Arial"/>
              </a:rPr>
              <a:t>This campaign is being managed on behalf of HMRC by </a:t>
            </a:r>
            <a:r>
              <a:rPr lang="en-GB" sz="1200" b="1" dirty="0" err="1">
                <a:latin typeface="Arial"/>
                <a:ea typeface="Calibri"/>
                <a:cs typeface="Arial"/>
              </a:rPr>
              <a:t>Nurole</a:t>
            </a:r>
            <a:r>
              <a:rPr lang="en-GB" sz="1200" b="1" dirty="0">
                <a:latin typeface="Arial"/>
                <a:ea typeface="Calibri"/>
                <a:cs typeface="Arial"/>
              </a:rPr>
              <a:t>.</a:t>
            </a:r>
            <a:r>
              <a:rPr lang="en-GB" sz="1200" b="1" dirty="0">
                <a:solidFill>
                  <a:schemeClr val="bg1"/>
                </a:solidFill>
                <a:latin typeface="Arial"/>
                <a:ea typeface="Calibri"/>
                <a:cs typeface="Arial"/>
              </a:rPr>
              <a:t> </a:t>
            </a:r>
          </a:p>
          <a:p>
            <a:pPr>
              <a:lnSpc>
                <a:spcPct val="100000"/>
              </a:lnSpc>
            </a:pPr>
            <a:endParaRPr lang="en-GB" sz="1200" b="1">
              <a:highlight>
                <a:srgbClr val="FFFF00"/>
              </a:highlight>
              <a:latin typeface="Arial"/>
              <a:cs typeface="Arial"/>
            </a:endParaRPr>
          </a:p>
          <a:p>
            <a:r>
              <a:rPr lang="en-GB" sz="1200" dirty="0">
                <a:latin typeface="Arial"/>
                <a:cs typeface="Arial"/>
              </a:rPr>
              <a:t>All applications must be submitted to </a:t>
            </a:r>
            <a:r>
              <a:rPr lang="en-GB" sz="1200" dirty="0">
                <a:latin typeface="Arial"/>
                <a:cs typeface="Arial"/>
                <a:hlinkClick r:id="rId9"/>
              </a:rPr>
              <a:t>Nurole</a:t>
            </a:r>
            <a:r>
              <a:rPr lang="en-GB" sz="1200" dirty="0">
                <a:latin typeface="Arial"/>
                <a:cs typeface="Arial"/>
              </a:rPr>
              <a:t> no later than </a:t>
            </a:r>
            <a:r>
              <a:rPr lang="en-GB" sz="1200" b="1" dirty="0">
                <a:latin typeface="Arial"/>
                <a:ea typeface="Calibri"/>
                <a:cs typeface="Arial"/>
              </a:rPr>
              <a:t>23:55 on Wednesday 23</a:t>
            </a:r>
            <a:r>
              <a:rPr lang="en-GB" sz="1200" b="1" baseline="30000" dirty="0">
                <a:latin typeface="Arial"/>
                <a:ea typeface="Calibri"/>
                <a:cs typeface="Arial"/>
              </a:rPr>
              <a:t>rd</a:t>
            </a:r>
            <a:r>
              <a:rPr lang="en-GB" sz="1200" b="1" dirty="0">
                <a:latin typeface="Arial"/>
                <a:ea typeface="Calibri"/>
                <a:cs typeface="Arial"/>
              </a:rPr>
              <a:t> April 2025</a:t>
            </a:r>
            <a:r>
              <a:rPr lang="en-GB" sz="1200" b="1" dirty="0">
                <a:solidFill>
                  <a:srgbClr val="008080"/>
                </a:solidFill>
                <a:latin typeface="Arial"/>
                <a:ea typeface="Calibri"/>
                <a:cs typeface="Arial"/>
              </a:rPr>
              <a:t> </a:t>
            </a:r>
            <a:r>
              <a:rPr lang="en-GB" sz="1200" dirty="0">
                <a:latin typeface="Arial"/>
                <a:cs typeface="Arial"/>
              </a:rPr>
              <a:t>and should include:</a:t>
            </a:r>
          </a:p>
          <a:p>
            <a:pPr>
              <a:lnSpc>
                <a:spcPct val="100000"/>
              </a:lnSpc>
            </a:pPr>
            <a:endParaRPr lang="en-GB" sz="1200">
              <a:latin typeface="Arial"/>
              <a:cs typeface="Arial"/>
            </a:endParaRPr>
          </a:p>
          <a:p>
            <a:pPr marL="171450" indent="-171450">
              <a:lnSpc>
                <a:spcPct val="100000"/>
              </a:lnSpc>
              <a:buFont typeface="Arial,Sans-Serif"/>
              <a:buChar char="•"/>
            </a:pPr>
            <a:r>
              <a:rPr lang="en-GB" sz="1200" dirty="0">
                <a:latin typeface="Arial"/>
                <a:cs typeface="Arial"/>
              </a:rPr>
              <a:t>A </a:t>
            </a:r>
            <a:r>
              <a:rPr lang="en-GB" sz="1200" b="1" dirty="0">
                <a:latin typeface="Arial"/>
                <a:cs typeface="Arial"/>
              </a:rPr>
              <a:t>CV </a:t>
            </a:r>
            <a:r>
              <a:rPr lang="en-GB" sz="1200" dirty="0">
                <a:latin typeface="Arial"/>
                <a:cs typeface="Arial"/>
              </a:rPr>
              <a:t>detailing your career history, key responsibilities and achievements. Please explain any employment gaps within the last two years.</a:t>
            </a:r>
          </a:p>
          <a:p>
            <a:pPr>
              <a:lnSpc>
                <a:spcPct val="100000"/>
              </a:lnSpc>
            </a:pPr>
            <a:endParaRPr lang="en-GB" sz="1200">
              <a:latin typeface="Arial"/>
            </a:endParaRPr>
          </a:p>
          <a:p>
            <a:pPr marL="171450" indent="-171450">
              <a:lnSpc>
                <a:spcPct val="100000"/>
              </a:lnSpc>
              <a:buFont typeface="Arial,Sans-Serif"/>
              <a:buChar char="•"/>
            </a:pPr>
            <a:r>
              <a:rPr lang="en-GB" sz="1200" dirty="0">
                <a:latin typeface="Arial"/>
                <a:cs typeface="Arial"/>
              </a:rPr>
              <a:t>A </a:t>
            </a:r>
            <a:r>
              <a:rPr lang="en-GB" sz="1200" b="1" dirty="0">
                <a:latin typeface="Arial"/>
                <a:cs typeface="Arial"/>
              </a:rPr>
              <a:t>Statement of Suitability </a:t>
            </a:r>
            <a:r>
              <a:rPr lang="en-GB" sz="1200" dirty="0">
                <a:latin typeface="Arial"/>
                <a:cs typeface="Arial"/>
              </a:rPr>
              <a:t>(no longer than 2 pages) demonstrating how your experience meets the essential criteria.</a:t>
            </a:r>
          </a:p>
          <a:p>
            <a:pPr>
              <a:lnSpc>
                <a:spcPct val="100000"/>
              </a:lnSpc>
            </a:pPr>
            <a:endParaRPr lang="en-GB" sz="1200">
              <a:latin typeface="Arial"/>
            </a:endParaRPr>
          </a:p>
          <a:p>
            <a:pPr>
              <a:lnSpc>
                <a:spcPct val="107000"/>
              </a:lnSpc>
            </a:pPr>
            <a:r>
              <a:rPr lang="en-GB" sz="1200" kern="100" dirty="0">
                <a:effectLst/>
                <a:ea typeface="Aptos" panose="020B0004020202020204" pitchFamily="34" charset="0"/>
              </a:rPr>
              <a:t>Your CV and </a:t>
            </a:r>
            <a:r>
              <a:rPr lang="en-GB" sz="1200" kern="100" dirty="0">
                <a:ea typeface="Aptos" panose="020B0004020202020204" pitchFamily="34" charset="0"/>
              </a:rPr>
              <a:t>suitability </a:t>
            </a:r>
            <a:r>
              <a:rPr lang="en-GB" sz="1200" kern="100" dirty="0">
                <a:effectLst/>
                <a:ea typeface="Aptos" panose="020B0004020202020204" pitchFamily="34" charset="0"/>
              </a:rPr>
              <a:t>statement will be assessed against the criteria set out in the person specification. Please include your full name on </a:t>
            </a:r>
            <a:r>
              <a:rPr lang="en-GB" sz="1200" kern="100" dirty="0">
                <a:ea typeface="Aptos" panose="020B0004020202020204" pitchFamily="34" charset="0"/>
              </a:rPr>
              <a:t>each document</a:t>
            </a:r>
            <a:r>
              <a:rPr lang="en-GB" sz="1200" kern="100" dirty="0">
                <a:effectLst/>
                <a:ea typeface="Aptos" panose="020B0004020202020204" pitchFamily="34" charset="0"/>
              </a:rPr>
              <a:t>.</a:t>
            </a:r>
            <a:endParaRPr lang="en-GB" sz="1200" kern="100" dirty="0">
              <a:effectLst/>
              <a:ea typeface="Aptos" panose="020B0004020202020204" pitchFamily="34" charset="0"/>
              <a:cs typeface="Arial"/>
            </a:endParaRPr>
          </a:p>
          <a:p>
            <a:pPr>
              <a:lnSpc>
                <a:spcPct val="107000"/>
              </a:lnSpc>
            </a:pPr>
            <a:endParaRPr lang="en-GB" sz="1200" kern="100">
              <a:effectLst/>
              <a:ea typeface="Aptos" panose="020B0004020202020204" pitchFamily="34" charset="0"/>
            </a:endParaRPr>
          </a:p>
          <a:p>
            <a:r>
              <a:rPr lang="en-GB" sz="1200" dirty="0">
                <a:latin typeface="Arial"/>
                <a:ea typeface="Calibri"/>
                <a:cs typeface="Arial"/>
              </a:rPr>
              <a:t>For all campaign queries including assistance with your application or if you need to discuss a reasonable adjustment, please contact </a:t>
            </a:r>
            <a:r>
              <a:rPr lang="en-GB" sz="1200" dirty="0">
                <a:latin typeface="Arial"/>
                <a:ea typeface="Calibri"/>
                <a:cs typeface="Arial"/>
                <a:hlinkClick r:id="rId10"/>
              </a:rPr>
              <a:t>edward.elliott@nurole.com</a:t>
            </a:r>
            <a:r>
              <a:rPr lang="en-GB" sz="1200" dirty="0">
                <a:latin typeface="Arial"/>
                <a:ea typeface="Calibri"/>
                <a:cs typeface="Arial"/>
              </a:rPr>
              <a:t> </a:t>
            </a:r>
            <a:endParaRPr lang="en-GB" sz="1200" dirty="0">
              <a:highlight>
                <a:srgbClr val="FFFF00"/>
              </a:highlight>
              <a:latin typeface="Arial"/>
              <a:ea typeface="Calibri"/>
              <a:cs typeface="Arial"/>
            </a:endParaRPr>
          </a:p>
          <a:p>
            <a:pPr>
              <a:spcBef>
                <a:spcPts val="1000"/>
              </a:spcBef>
            </a:pPr>
            <a:r>
              <a:rPr lang="en-GB" sz="1200" b="1" dirty="0">
                <a:solidFill>
                  <a:srgbClr val="008080"/>
                </a:solidFill>
                <a:ea typeface="+mn-lt"/>
                <a:cs typeface="+mn-lt"/>
              </a:rPr>
              <a:t>Due Diligence</a:t>
            </a:r>
            <a:endParaRPr lang="en-US" sz="1200" dirty="0">
              <a:solidFill>
                <a:srgbClr val="0B0C0C"/>
              </a:solidFill>
              <a:ea typeface="+mn-lt"/>
              <a:cs typeface="+mn-lt"/>
            </a:endParaRPr>
          </a:p>
          <a:p>
            <a:pPr>
              <a:spcBef>
                <a:spcPts val="1000"/>
              </a:spcBef>
            </a:pPr>
            <a:r>
              <a:rPr lang="en-GB" sz="1200" dirty="0">
                <a:solidFill>
                  <a:srgbClr val="0B0C0C"/>
                </a:solidFill>
                <a:ea typeface="+mn-lt"/>
                <a:cs typeface="+mn-lt"/>
              </a:rPr>
              <a:t>Candidates should declare any perceived conflicts of interest at application, and this may be discussed with you at interview. </a:t>
            </a:r>
            <a:endParaRPr lang="en-US" sz="1200" dirty="0"/>
          </a:p>
          <a:p>
            <a:pPr>
              <a:spcBef>
                <a:spcPts val="1000"/>
              </a:spcBef>
            </a:pPr>
            <a:r>
              <a:rPr lang="en-GB" sz="1200" dirty="0">
                <a:solidFill>
                  <a:srgbClr val="0B0C0C"/>
                </a:solidFill>
                <a:ea typeface="+mn-lt"/>
                <a:cs typeface="+mn-lt"/>
              </a:rPr>
              <a:t>All appointments are conditional upon completing a </a:t>
            </a:r>
            <a:r>
              <a:rPr lang="en-GB" sz="1200" dirty="0">
                <a:solidFill>
                  <a:srgbClr val="008080"/>
                </a:solidFill>
                <a:ea typeface="+mn-lt"/>
                <a:cs typeface="+mn-lt"/>
                <a:hlinkClick r:id="" action="ppaction://noaction">
                  <a:extLst>
                    <a:ext uri="{A12FA001-AC4F-418D-AE19-62706E023703}">
                      <ahyp:hlinkClr xmlns:ahyp="http://schemas.microsoft.com/office/drawing/2018/hyperlinkcolor" val="tx"/>
                    </a:ext>
                  </a:extLst>
                </a:hlinkClick>
              </a:rPr>
              <a:t>tax probity check</a:t>
            </a:r>
            <a:r>
              <a:rPr lang="en-GB" sz="1200" dirty="0">
                <a:solidFill>
                  <a:srgbClr val="008080"/>
                </a:solidFill>
                <a:ea typeface="+mn-lt"/>
                <a:cs typeface="+mn-lt"/>
              </a:rPr>
              <a:t>,</a:t>
            </a:r>
            <a:r>
              <a:rPr lang="en-GB" sz="1200" dirty="0">
                <a:solidFill>
                  <a:srgbClr val="0B0C0C"/>
                </a:solidFill>
                <a:ea typeface="+mn-lt"/>
                <a:cs typeface="+mn-lt"/>
              </a:rPr>
              <a:t> a declaration of interests, </a:t>
            </a:r>
            <a:r>
              <a:rPr lang="en-GB" sz="1200" dirty="0">
                <a:solidFill>
                  <a:srgbClr val="008080"/>
                </a:solidFill>
                <a:ea typeface="+mn-lt"/>
                <a:cs typeface="+mn-lt"/>
                <a:hlinkClick r:id="rId11">
                  <a:extLst>
                    <a:ext uri="{A12FA001-AC4F-418D-AE19-62706E023703}">
                      <ahyp:hlinkClr xmlns:ahyp="http://schemas.microsoft.com/office/drawing/2018/hyperlinkcolor" val="tx"/>
                    </a:ext>
                  </a:extLst>
                </a:hlinkClick>
              </a:rPr>
              <a:t>BPSS</a:t>
            </a:r>
            <a:r>
              <a:rPr lang="en-GB" sz="1200" dirty="0">
                <a:solidFill>
                  <a:srgbClr val="595959"/>
                </a:solidFill>
                <a:ea typeface="+mn-lt"/>
                <a:cs typeface="+mn-lt"/>
              </a:rPr>
              <a:t> </a:t>
            </a:r>
            <a:r>
              <a:rPr lang="en-GB" sz="1200" dirty="0">
                <a:solidFill>
                  <a:srgbClr val="0B0C0C"/>
                </a:solidFill>
                <a:ea typeface="+mn-lt"/>
                <a:cs typeface="+mn-lt"/>
              </a:rPr>
              <a:t>pre-employment check and obtaining </a:t>
            </a:r>
            <a:r>
              <a:rPr lang="en-GB" sz="1200" dirty="0">
                <a:solidFill>
                  <a:srgbClr val="008080"/>
                </a:solidFill>
                <a:ea typeface="+mn-lt"/>
                <a:cs typeface="+mn-lt"/>
                <a:hlinkClick r:id="rId12">
                  <a:extLst>
                    <a:ext uri="{A12FA001-AC4F-418D-AE19-62706E023703}">
                      <ahyp:hlinkClr xmlns:ahyp="http://schemas.microsoft.com/office/drawing/2018/hyperlinkcolor" val="tx"/>
                    </a:ext>
                  </a:extLst>
                </a:hlinkClick>
              </a:rPr>
              <a:t>SC</a:t>
            </a:r>
            <a:r>
              <a:rPr lang="en-GB" sz="1200" dirty="0">
                <a:solidFill>
                  <a:schemeClr val="bg2">
                    <a:lumMod val="50000"/>
                  </a:schemeClr>
                </a:solidFill>
                <a:ea typeface="+mn-lt"/>
                <a:cs typeface="+mn-lt"/>
              </a:rPr>
              <a:t> </a:t>
            </a:r>
            <a:r>
              <a:rPr lang="en-GB" sz="1200" dirty="0">
                <a:solidFill>
                  <a:srgbClr val="0B0C0C"/>
                </a:solidFill>
                <a:ea typeface="+mn-lt"/>
                <a:cs typeface="+mn-lt"/>
              </a:rPr>
              <a:t>security clearance if not already held. </a:t>
            </a:r>
            <a:endParaRPr lang="en-GB" sz="1200" dirty="0"/>
          </a:p>
          <a:p>
            <a:pPr>
              <a:lnSpc>
                <a:spcPct val="100000"/>
              </a:lnSpc>
            </a:pPr>
            <a:endParaRPr lang="en-GB" sz="1200">
              <a:solidFill>
                <a:srgbClr val="008080"/>
              </a:solidFill>
              <a:latin typeface="Arial"/>
              <a:ea typeface="Calibri"/>
              <a:cs typeface="Arial"/>
            </a:endParaRPr>
          </a:p>
        </p:txBody>
      </p:sp>
      <p:sp>
        <p:nvSpPr>
          <p:cNvPr id="22" name="TextBox 21">
            <a:extLst>
              <a:ext uri="{FF2B5EF4-FFF2-40B4-BE49-F238E27FC236}">
                <a16:creationId xmlns:a16="http://schemas.microsoft.com/office/drawing/2014/main" id="{4D7312AF-0B0D-6D74-929C-48980263A91A}"/>
              </a:ext>
            </a:extLst>
          </p:cNvPr>
          <p:cNvSpPr txBox="1"/>
          <p:nvPr/>
        </p:nvSpPr>
        <p:spPr>
          <a:xfrm>
            <a:off x="645819" y="160695"/>
            <a:ext cx="6097772" cy="553998"/>
          </a:xfrm>
          <a:prstGeom prst="rect">
            <a:avLst/>
          </a:prstGeom>
          <a:noFill/>
        </p:spPr>
        <p:txBody>
          <a:bodyPr wrap="square">
            <a:spAutoFit/>
          </a:bodyPr>
          <a:lstStyle/>
          <a:p>
            <a:r>
              <a:rPr lang="en-GB" sz="3000" b="1"/>
              <a:t>How to Apply:</a:t>
            </a:r>
            <a:endParaRPr lang="en-GB" sz="3000" b="1">
              <a:highlight>
                <a:srgbClr val="FFFF00"/>
              </a:highlight>
            </a:endParaRPr>
          </a:p>
        </p:txBody>
      </p:sp>
      <p:sp>
        <p:nvSpPr>
          <p:cNvPr id="25" name="TextBox 24">
            <a:extLst>
              <a:ext uri="{FF2B5EF4-FFF2-40B4-BE49-F238E27FC236}">
                <a16:creationId xmlns:a16="http://schemas.microsoft.com/office/drawing/2014/main" id="{D178CF50-2494-765B-72F1-FCBBF4336C1C}"/>
              </a:ext>
            </a:extLst>
          </p:cNvPr>
          <p:cNvSpPr txBox="1"/>
          <p:nvPr/>
        </p:nvSpPr>
        <p:spPr>
          <a:xfrm>
            <a:off x="6323682" y="794276"/>
            <a:ext cx="5495984" cy="1461939"/>
          </a:xfrm>
          <a:prstGeom prst="rect">
            <a:avLst/>
          </a:prstGeom>
          <a:noFill/>
        </p:spPr>
        <p:txBody>
          <a:bodyPr wrap="square">
            <a:spAutoFit/>
          </a:bodyPr>
          <a:lstStyle/>
          <a:p>
            <a:pPr algn="just">
              <a:spcBef>
                <a:spcPts val="600"/>
              </a:spcBef>
            </a:pPr>
            <a:r>
              <a:rPr lang="en-US" sz="1200" b="1">
                <a:solidFill>
                  <a:srgbClr val="008080"/>
                </a:solidFill>
                <a:cs typeface="Arial"/>
              </a:rPr>
              <a:t>Indicative Timeline</a:t>
            </a:r>
          </a:p>
          <a:p>
            <a:pPr>
              <a:spcBef>
                <a:spcPts val="600"/>
              </a:spcBef>
            </a:pPr>
            <a:r>
              <a:rPr lang="en-GB" sz="1200" b="0" i="0">
                <a:solidFill>
                  <a:srgbClr val="242424"/>
                </a:solidFill>
                <a:effectLst/>
              </a:rPr>
              <a:t>The anticipated timetable is below – exact dates will be confirmed with shortlisted candidates. </a:t>
            </a:r>
          </a:p>
          <a:p>
            <a:endParaRPr lang="en-GB" sz="1200">
              <a:solidFill>
                <a:srgbClr val="242424"/>
              </a:solidFill>
            </a:endParaRPr>
          </a:p>
          <a:p>
            <a:r>
              <a:rPr lang="en-GB" sz="1200" b="0" i="0">
                <a:solidFill>
                  <a:srgbClr val="242424"/>
                </a:solidFill>
                <a:effectLst/>
              </a:rPr>
              <a:t>Please be as flexible as you can to meet these dates however it may not be possible to offer alternative dates for interviews.</a:t>
            </a:r>
          </a:p>
          <a:p>
            <a:pPr algn="l"/>
            <a:endParaRPr lang="en-GB" sz="1200">
              <a:solidFill>
                <a:srgbClr val="242424"/>
              </a:solidFill>
            </a:endParaRPr>
          </a:p>
        </p:txBody>
      </p:sp>
    </p:spTree>
    <p:extLst>
      <p:ext uri="{BB962C8B-B14F-4D97-AF65-F5344CB8AC3E}">
        <p14:creationId xmlns:p14="http://schemas.microsoft.com/office/powerpoint/2010/main" val="11143167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B1F09-A5A9-5A08-D527-06EB2AEA65B0}"/>
              </a:ext>
            </a:extLst>
          </p:cNvPr>
          <p:cNvSpPr>
            <a:spLocks noGrp="1"/>
          </p:cNvSpPr>
          <p:nvPr>
            <p:ph type="ctrTitle"/>
          </p:nvPr>
        </p:nvSpPr>
        <p:spPr>
          <a:xfrm>
            <a:off x="883443" y="162337"/>
            <a:ext cx="5414961" cy="461665"/>
          </a:xfrm>
        </p:spPr>
        <p:txBody>
          <a:bodyPr/>
          <a:lstStyle/>
          <a:p>
            <a:r>
              <a:rPr lang="en-GB">
                <a:latin typeface="Arial"/>
                <a:cs typeface="Arial"/>
              </a:rPr>
              <a:t>Application Process</a:t>
            </a:r>
            <a:endParaRPr lang="en-GB"/>
          </a:p>
        </p:txBody>
      </p:sp>
      <p:sp>
        <p:nvSpPr>
          <p:cNvPr id="6" name="Slide Number Placeholder 5">
            <a:extLst>
              <a:ext uri="{FF2B5EF4-FFF2-40B4-BE49-F238E27FC236}">
                <a16:creationId xmlns:a16="http://schemas.microsoft.com/office/drawing/2014/main" id="{DBAD3DBB-A01B-D049-5A74-0CE8DB835315}"/>
              </a:ext>
            </a:extLst>
          </p:cNvPr>
          <p:cNvSpPr>
            <a:spLocks noGrp="1"/>
          </p:cNvSpPr>
          <p:nvPr>
            <p:ph type="sldNum" sz="quarter" idx="18"/>
          </p:nvPr>
        </p:nvSpPr>
        <p:spPr/>
        <p:txBody>
          <a:bodyPr/>
          <a:lstStyle/>
          <a:p>
            <a:fld id="{3D3F7771-BA92-784A-B6DD-D9CB8E3BB7BB}" type="slidenum">
              <a:rPr lang="en-GB" smtClean="0"/>
              <a:pPr/>
              <a:t>10</a:t>
            </a:fld>
            <a:endParaRPr lang="en-GB"/>
          </a:p>
        </p:txBody>
      </p:sp>
      <p:sp>
        <p:nvSpPr>
          <p:cNvPr id="5" name="TextBox 4">
            <a:extLst>
              <a:ext uri="{FF2B5EF4-FFF2-40B4-BE49-F238E27FC236}">
                <a16:creationId xmlns:a16="http://schemas.microsoft.com/office/drawing/2014/main" id="{CBF6F265-C952-9D81-3CAE-F4A83BAB8BFE}"/>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accent1"/>
                </a:solidFill>
                <a:latin typeface="Arial"/>
                <a:cs typeface="Arial"/>
                <a:hlinkClick r:id="rId3" action="ppaction://hlinksldjump">
                  <a:extLst>
                    <a:ext uri="{A12FA001-AC4F-418D-AE19-62706E023703}">
                      <ahyp:hlinkClr xmlns:ahyp="http://schemas.microsoft.com/office/drawing/2018/hyperlinkcolor" val="tx"/>
                    </a:ext>
                  </a:extLst>
                </a:hlinkClick>
              </a:rPr>
              <a:t>Return to contents</a:t>
            </a:r>
            <a:endParaRPr lang="en-GB" sz="1200">
              <a:solidFill>
                <a:schemeClr val="accent1"/>
              </a:solidFill>
              <a:latin typeface="Arial"/>
              <a:cs typeface="Arial"/>
            </a:endParaRPr>
          </a:p>
        </p:txBody>
      </p:sp>
      <p:sp>
        <p:nvSpPr>
          <p:cNvPr id="7" name="TextBox 6">
            <a:extLst>
              <a:ext uri="{FF2B5EF4-FFF2-40B4-BE49-F238E27FC236}">
                <a16:creationId xmlns:a16="http://schemas.microsoft.com/office/drawing/2014/main" id="{1CA93E30-E486-3356-7BB4-E967344007AB}"/>
              </a:ext>
            </a:extLst>
          </p:cNvPr>
          <p:cNvSpPr txBox="1"/>
          <p:nvPr/>
        </p:nvSpPr>
        <p:spPr>
          <a:xfrm>
            <a:off x="883443" y="753018"/>
            <a:ext cx="5061839" cy="4849533"/>
          </a:xfrm>
          <a:prstGeom prst="rect">
            <a:avLst/>
          </a:prstGeom>
          <a:noFill/>
        </p:spPr>
        <p:txBody>
          <a:bodyPr wrap="square" lIns="91440" tIns="45720" rIns="91440" bIns="45720" anchor="t">
            <a:spAutoFit/>
          </a:bodyPr>
          <a:lstStyle/>
          <a:p>
            <a:pPr algn="just">
              <a:spcAft>
                <a:spcPts val="600"/>
              </a:spcAft>
            </a:pPr>
            <a:r>
              <a:rPr lang="en-US" sz="1200" b="1">
                <a:solidFill>
                  <a:srgbClr val="008080"/>
                </a:solidFill>
                <a:cs typeface="Arial"/>
              </a:rPr>
              <a:t>Selection Panel</a:t>
            </a:r>
            <a:endParaRPr lang="en-US">
              <a:cs typeface="Arial"/>
            </a:endParaRPr>
          </a:p>
          <a:p>
            <a:pPr algn="just"/>
            <a:r>
              <a:rPr lang="en-US" sz="1200">
                <a:cs typeface="Arial"/>
              </a:rPr>
              <a:t>The selection panel will consist of:</a:t>
            </a:r>
          </a:p>
          <a:p>
            <a:pPr algn="just"/>
            <a:endParaRPr lang="en-GB" sz="1200">
              <a:solidFill>
                <a:schemeClr val="tx1">
                  <a:lumMod val="65000"/>
                  <a:lumOff val="35000"/>
                </a:schemeClr>
              </a:solidFill>
              <a:highlight>
                <a:srgbClr val="FFFF00"/>
              </a:highlight>
              <a:cs typeface="Arial"/>
            </a:endParaRPr>
          </a:p>
          <a:p>
            <a:pPr marL="171450" indent="-171450">
              <a:buClr>
                <a:srgbClr val="008080"/>
              </a:buClr>
              <a:buFont typeface="Arial" panose="020B0604020202020204" pitchFamily="34" charset="0"/>
              <a:buChar char="•"/>
            </a:pPr>
            <a:r>
              <a:rPr lang="en-GB" sz="1200">
                <a:solidFill>
                  <a:srgbClr val="008080"/>
                </a:solidFill>
                <a:cs typeface="Arial"/>
              </a:rPr>
              <a:t>Jayne Anne Gadhia, Lead non-executive, HMRC</a:t>
            </a:r>
          </a:p>
          <a:p>
            <a:pPr marL="171450" indent="-171450">
              <a:buClr>
                <a:srgbClr val="008080"/>
              </a:buClr>
              <a:buFont typeface="Arial" panose="020B0604020202020204" pitchFamily="34" charset="0"/>
              <a:buChar char="•"/>
            </a:pPr>
            <a:r>
              <a:rPr lang="en-GB" sz="1200">
                <a:solidFill>
                  <a:srgbClr val="008080"/>
                </a:solidFill>
                <a:cs typeface="Arial"/>
              </a:rPr>
              <a:t>John Paul Marks, First Permanent Secretary</a:t>
            </a:r>
            <a:endParaRPr lang="en-GB"/>
          </a:p>
          <a:p>
            <a:pPr marL="171450" indent="-171450">
              <a:buClr>
                <a:srgbClr val="008080"/>
              </a:buClr>
              <a:buFont typeface="Arial" panose="020B0604020202020204" pitchFamily="34" charset="0"/>
              <a:buChar char="•"/>
            </a:pPr>
            <a:r>
              <a:rPr lang="en-GB" sz="1200">
                <a:solidFill>
                  <a:srgbClr val="008080"/>
                </a:solidFill>
                <a:cs typeface="Arial"/>
              </a:rPr>
              <a:t>Ashley Machin, Lead non-executive, Department for Work and Pensions</a:t>
            </a:r>
            <a:endParaRPr lang="en-GB"/>
          </a:p>
          <a:p>
            <a:pPr marL="171450" indent="-171450">
              <a:buClr>
                <a:srgbClr val="008080"/>
              </a:buClr>
              <a:buFont typeface="Arial" panose="020B0604020202020204" pitchFamily="34" charset="0"/>
              <a:buChar char="•"/>
            </a:pPr>
            <a:endParaRPr lang="en-GB" sz="1200" b="1">
              <a:solidFill>
                <a:srgbClr val="008080"/>
              </a:solidFill>
              <a:ea typeface="+mn-lt"/>
              <a:cs typeface="+mn-lt"/>
            </a:endParaRPr>
          </a:p>
          <a:p>
            <a:pPr>
              <a:spcAft>
                <a:spcPts val="600"/>
              </a:spcAft>
            </a:pPr>
            <a:r>
              <a:rPr lang="en-GB" sz="1200" b="1">
                <a:solidFill>
                  <a:srgbClr val="008080"/>
                </a:solidFill>
                <a:ea typeface="+mn-lt"/>
                <a:cs typeface="+mn-lt"/>
              </a:rPr>
              <a:t>Longlist / Shortlist</a:t>
            </a:r>
            <a:r>
              <a:rPr lang="en-GB" sz="1200">
                <a:solidFill>
                  <a:schemeClr val="tx1">
                    <a:lumMod val="65000"/>
                    <a:lumOff val="35000"/>
                  </a:schemeClr>
                </a:solidFill>
                <a:ea typeface="+mn-lt"/>
                <a:cs typeface="+mn-lt"/>
              </a:rPr>
              <a:t> </a:t>
            </a:r>
            <a:endParaRPr lang="en-US" sz="1200">
              <a:solidFill>
                <a:schemeClr val="tx1">
                  <a:lumMod val="65000"/>
                  <a:lumOff val="35000"/>
                </a:schemeClr>
              </a:solidFill>
              <a:cs typeface="Arial"/>
            </a:endParaRPr>
          </a:p>
          <a:p>
            <a:pPr>
              <a:spcAft>
                <a:spcPts val="600"/>
              </a:spcAft>
            </a:pPr>
            <a:r>
              <a:rPr lang="en-GB" sz="1200">
                <a:cs typeface="Arial"/>
              </a:rPr>
              <a:t>The panel will assess the evidence provided in your CV and statement. Candidates whose applications best meet the </a:t>
            </a:r>
            <a:r>
              <a:rPr lang="en-GB" sz="1200">
                <a:solidFill>
                  <a:srgbClr val="0B0C0C"/>
                </a:solidFill>
                <a:cs typeface="Arial"/>
              </a:rPr>
              <a:t>essential criteria </a:t>
            </a:r>
            <a:r>
              <a:rPr lang="en-GB" sz="1200">
                <a:cs typeface="Arial"/>
              </a:rPr>
              <a:t>will be selected for a preliminary interview with Nurole before reconvening to agree a final interview shortlist.</a:t>
            </a:r>
            <a:endParaRPr lang="en-US" sz="1200">
              <a:cs typeface="Arial"/>
            </a:endParaRPr>
          </a:p>
          <a:p>
            <a:pPr>
              <a:lnSpc>
                <a:spcPct val="110000"/>
              </a:lnSpc>
              <a:spcBef>
                <a:spcPts val="1000"/>
              </a:spcBef>
            </a:pPr>
            <a:r>
              <a:rPr lang="en-GB" sz="1200">
                <a:cs typeface="Arial"/>
              </a:rPr>
              <a:t>HMRC is a Disability Confident leader and guarantees an interview to candidates applying under the </a:t>
            </a:r>
            <a:r>
              <a:rPr lang="en-GB" sz="1200">
                <a:cs typeface="Arial"/>
                <a:hlinkClick r:id="rId4"/>
              </a:rPr>
              <a:t>Disability Confidence Scheme</a:t>
            </a:r>
            <a:r>
              <a:rPr lang="en-GB" sz="1200">
                <a:cs typeface="Arial"/>
              </a:rPr>
              <a:t> and who successfully meet the minimum selection criteria outlined in the person specification.</a:t>
            </a:r>
            <a:endParaRPr lang="en-GB"/>
          </a:p>
          <a:p>
            <a:endParaRPr lang="en-GB" sz="1200">
              <a:solidFill>
                <a:srgbClr val="5D6565"/>
              </a:solidFill>
              <a:cs typeface="Arial"/>
            </a:endParaRPr>
          </a:p>
          <a:p>
            <a:pPr>
              <a:spcAft>
                <a:spcPts val="600"/>
              </a:spcAft>
            </a:pPr>
            <a:r>
              <a:rPr lang="en-US" sz="1200" b="1">
                <a:solidFill>
                  <a:srgbClr val="008080"/>
                </a:solidFill>
                <a:ea typeface="+mn-lt"/>
                <a:cs typeface="+mn-lt"/>
              </a:rPr>
              <a:t>Interviews</a:t>
            </a:r>
            <a:r>
              <a:rPr lang="en-GB" sz="1200" b="1">
                <a:solidFill>
                  <a:schemeClr val="tx1">
                    <a:lumMod val="65000"/>
                    <a:lumOff val="35000"/>
                  </a:schemeClr>
                </a:solidFill>
                <a:ea typeface="+mn-lt"/>
                <a:cs typeface="+mn-lt"/>
              </a:rPr>
              <a:t> </a:t>
            </a:r>
            <a:endParaRPr lang="en-GB" sz="1200">
              <a:solidFill>
                <a:schemeClr val="tx1">
                  <a:lumMod val="65000"/>
                  <a:lumOff val="35000"/>
                </a:schemeClr>
              </a:solidFill>
              <a:ea typeface="+mn-lt"/>
              <a:cs typeface="+mn-lt"/>
            </a:endParaRPr>
          </a:p>
          <a:p>
            <a:pPr>
              <a:spcAft>
                <a:spcPts val="600"/>
              </a:spcAft>
            </a:pPr>
            <a:r>
              <a:rPr lang="en-US" sz="1200">
                <a:cs typeface="Arial"/>
              </a:rPr>
              <a:t>Interviews are expected to be held in person at </a:t>
            </a:r>
            <a:r>
              <a:rPr lang="en-US" sz="1200">
                <a:solidFill>
                  <a:srgbClr val="008080"/>
                </a:solidFill>
                <a:cs typeface="Arial"/>
              </a:rPr>
              <a:t>100 Parliament Street, London, </a:t>
            </a:r>
            <a:r>
              <a:rPr lang="en-US" sz="1200">
                <a:cs typeface="Arial"/>
              </a:rPr>
              <a:t>on 29</a:t>
            </a:r>
            <a:r>
              <a:rPr lang="en-US" sz="1200" baseline="30000">
                <a:cs typeface="Arial"/>
              </a:rPr>
              <a:t>th</a:t>
            </a:r>
            <a:r>
              <a:rPr lang="en-US" sz="1200">
                <a:solidFill>
                  <a:srgbClr val="008080"/>
                </a:solidFill>
                <a:cs typeface="Arial"/>
              </a:rPr>
              <a:t> </a:t>
            </a:r>
            <a:r>
              <a:rPr lang="en-US" sz="1200">
                <a:cs typeface="Arial"/>
              </a:rPr>
              <a:t>May and 4</a:t>
            </a:r>
            <a:r>
              <a:rPr lang="en-US" sz="1200" baseline="30000">
                <a:cs typeface="Arial"/>
              </a:rPr>
              <a:t>th</a:t>
            </a:r>
            <a:r>
              <a:rPr lang="en-US" sz="1200">
                <a:cs typeface="Arial"/>
              </a:rPr>
              <a:t> &amp; 6</a:t>
            </a:r>
            <a:r>
              <a:rPr lang="en-US" sz="1200" baseline="30000">
                <a:cs typeface="Arial"/>
              </a:rPr>
              <a:t>th</a:t>
            </a:r>
            <a:r>
              <a:rPr lang="en-US" sz="1200">
                <a:cs typeface="Arial"/>
              </a:rPr>
              <a:t> June 2025</a:t>
            </a:r>
            <a:r>
              <a:rPr lang="en-US" sz="1200">
                <a:solidFill>
                  <a:srgbClr val="008080"/>
                </a:solidFill>
                <a:cs typeface="Arial"/>
              </a:rPr>
              <a:t>. </a:t>
            </a:r>
            <a:r>
              <a:rPr lang="en-US" sz="1200">
                <a:cs typeface="Arial"/>
              </a:rPr>
              <a:t>An informal conversation is expected with James Murray, Exchequer Secretary to the Treasury, prior to appointment.</a:t>
            </a:r>
          </a:p>
        </p:txBody>
      </p:sp>
      <p:sp>
        <p:nvSpPr>
          <p:cNvPr id="8" name="TextBox 7">
            <a:extLst>
              <a:ext uri="{FF2B5EF4-FFF2-40B4-BE49-F238E27FC236}">
                <a16:creationId xmlns:a16="http://schemas.microsoft.com/office/drawing/2014/main" id="{22B34914-909B-8155-D6E7-7F60BE565A2F}"/>
              </a:ext>
            </a:extLst>
          </p:cNvPr>
          <p:cNvSpPr txBox="1"/>
          <p:nvPr/>
        </p:nvSpPr>
        <p:spPr>
          <a:xfrm>
            <a:off x="6246720" y="768918"/>
            <a:ext cx="5061837" cy="5389168"/>
          </a:xfrm>
          <a:prstGeom prst="rect">
            <a:avLst/>
          </a:prstGeom>
          <a:noFill/>
        </p:spPr>
        <p:txBody>
          <a:bodyPr wrap="square" lIns="91440" tIns="45720" rIns="91440" bIns="45720" anchor="t">
            <a:spAutoFit/>
          </a:bodyPr>
          <a:lstStyle/>
          <a:p>
            <a:pPr>
              <a:spcAft>
                <a:spcPts val="600"/>
              </a:spcAft>
            </a:pPr>
            <a:r>
              <a:rPr lang="en-US" sz="1200" b="1">
                <a:solidFill>
                  <a:srgbClr val="008080"/>
                </a:solidFill>
                <a:ea typeface="+mn-lt"/>
                <a:cs typeface="+mn-lt"/>
              </a:rPr>
              <a:t>Tax Probity Check</a:t>
            </a:r>
            <a:endParaRPr lang="en-GB" sz="1200" b="1">
              <a:solidFill>
                <a:schemeClr val="tx1">
                  <a:lumMod val="65000"/>
                  <a:lumOff val="35000"/>
                </a:schemeClr>
              </a:solidFill>
              <a:ea typeface="+mn-lt"/>
              <a:cs typeface="+mn-lt"/>
            </a:endParaRPr>
          </a:p>
          <a:p>
            <a:r>
              <a:rPr lang="en-GB" sz="1200">
                <a:ea typeface="+mn-lt"/>
                <a:cs typeface="+mn-lt"/>
              </a:rPr>
              <a:t>Candidates are expected to have conducted their own tax affairs with probity. Tax probity checks are carried out to minimise the risk that prospective candidates have behaved in ways likely to bring the tax system into disrepute and to protect the integrity of HMRC.</a:t>
            </a:r>
            <a:endParaRPr lang="en-GB"/>
          </a:p>
          <a:p>
            <a:endParaRPr lang="en-GB" sz="1200">
              <a:ea typeface="+mn-lt"/>
              <a:cs typeface="+mn-lt"/>
            </a:endParaRPr>
          </a:p>
          <a:p>
            <a:r>
              <a:rPr lang="en-GB" sz="1200">
                <a:ea typeface="+mn-lt"/>
                <a:cs typeface="+mn-lt"/>
              </a:rPr>
              <a:t>Candidates will need to provide necessary personal information to allow HMRC to conduct the check. Further details are provided if shortlisted for interview. All information is dealt with in strictest confidence. </a:t>
            </a:r>
            <a:endParaRPr lang="en-GB">
              <a:ea typeface="+mn-lt"/>
              <a:cs typeface="+mn-lt"/>
            </a:endParaRPr>
          </a:p>
          <a:p>
            <a:pPr>
              <a:lnSpc>
                <a:spcPct val="110000"/>
              </a:lnSpc>
            </a:pPr>
            <a:endParaRPr lang="en-GB" sz="1200">
              <a:highlight>
                <a:srgbClr val="FFFF00"/>
              </a:highlight>
              <a:cs typeface="Arial"/>
            </a:endParaRPr>
          </a:p>
          <a:p>
            <a:pPr>
              <a:spcAft>
                <a:spcPts val="600"/>
              </a:spcAft>
            </a:pPr>
            <a:r>
              <a:rPr lang="en-US" sz="1200" b="1">
                <a:solidFill>
                  <a:srgbClr val="008080"/>
                </a:solidFill>
                <a:ea typeface="+mn-lt"/>
                <a:cs typeface="+mn-lt"/>
              </a:rPr>
              <a:t>Offer &amp; Feedback</a:t>
            </a:r>
            <a:endParaRPr lang="en-GB" sz="1200">
              <a:solidFill>
                <a:srgbClr val="0B0C0C"/>
              </a:solidFill>
              <a:ea typeface="+mn-lt"/>
              <a:cs typeface="+mn-lt"/>
            </a:endParaRPr>
          </a:p>
          <a:p>
            <a:pPr>
              <a:spcAft>
                <a:spcPts val="600"/>
              </a:spcAft>
            </a:pPr>
            <a:r>
              <a:rPr lang="en-US" sz="1200">
                <a:solidFill>
                  <a:srgbClr val="0B0C0C"/>
                </a:solidFill>
                <a:ea typeface="+mn-lt"/>
                <a:cs typeface="+mn-lt"/>
              </a:rPr>
              <a:t>Once all interviews are completed, the interview panel chair will make recommendations to HMRC’s Commissioners, with final approval from No.10. Appointments will be made shortly thereafter. </a:t>
            </a:r>
          </a:p>
          <a:p>
            <a:pPr>
              <a:spcBef>
                <a:spcPts val="1000"/>
              </a:spcBef>
            </a:pPr>
            <a:r>
              <a:rPr lang="en-GB" sz="1200">
                <a:solidFill>
                  <a:srgbClr val="0B0C0C"/>
                </a:solidFill>
                <a:ea typeface="+mn-lt"/>
                <a:cs typeface="+mn-lt"/>
              </a:rPr>
              <a:t>Unfortunately, we are unable to provide feedback to those not successful at shortlist stage. </a:t>
            </a:r>
            <a:endParaRPr lang="en-US" sz="1200">
              <a:solidFill>
                <a:srgbClr val="0B0C0C"/>
              </a:solidFill>
              <a:ea typeface="+mn-lt"/>
              <a:cs typeface="+mn-lt"/>
            </a:endParaRPr>
          </a:p>
          <a:p>
            <a:pPr>
              <a:spcBef>
                <a:spcPts val="1000"/>
              </a:spcBef>
            </a:pPr>
            <a:r>
              <a:rPr lang="en-GB" sz="1200">
                <a:solidFill>
                  <a:srgbClr val="0B0C0C"/>
                </a:solidFill>
                <a:ea typeface="+mn-lt"/>
                <a:cs typeface="+mn-lt"/>
              </a:rPr>
              <a:t>Candidates who are shortlisted and attend an interview will be offered feedback from a member of the interview panel. </a:t>
            </a:r>
          </a:p>
          <a:p>
            <a:pPr>
              <a:lnSpc>
                <a:spcPct val="100000"/>
              </a:lnSpc>
              <a:spcAft>
                <a:spcPts val="600"/>
              </a:spcAft>
            </a:pPr>
            <a:endParaRPr lang="en-GB" sz="1200" b="1">
              <a:solidFill>
                <a:srgbClr val="008080"/>
              </a:solidFill>
            </a:endParaRPr>
          </a:p>
          <a:p>
            <a:pPr>
              <a:lnSpc>
                <a:spcPct val="100000"/>
              </a:lnSpc>
              <a:spcAft>
                <a:spcPts val="600"/>
              </a:spcAft>
            </a:pPr>
            <a:r>
              <a:rPr lang="en-GB" sz="1200" b="1">
                <a:solidFill>
                  <a:srgbClr val="008080"/>
                </a:solidFill>
              </a:rPr>
              <a:t>Our Privacy Commitment</a:t>
            </a:r>
          </a:p>
          <a:p>
            <a:pPr>
              <a:lnSpc>
                <a:spcPct val="100000"/>
              </a:lnSpc>
              <a:spcAft>
                <a:spcPts val="600"/>
              </a:spcAft>
            </a:pPr>
            <a:r>
              <a:rPr lang="en-GB" sz="1200" b="0" i="0">
                <a:solidFill>
                  <a:srgbClr val="000000"/>
                </a:solidFill>
                <a:effectLst/>
              </a:rPr>
              <a:t>HMRC is committed to protecting the privacy and security of your personal information. Please refer to the</a:t>
            </a:r>
            <a:r>
              <a:rPr lang="en-GB" sz="1200" b="0" i="0" u="sng">
                <a:solidFill>
                  <a:srgbClr val="0000FF"/>
                </a:solidFill>
                <a:effectLst/>
              </a:rPr>
              <a:t> </a:t>
            </a:r>
            <a:r>
              <a:rPr lang="en-GB" sz="1200" b="0" i="0" u="sng" strike="noStrike">
                <a:solidFill>
                  <a:srgbClr val="0000FF"/>
                </a:solidFill>
                <a:effectLst/>
                <a:hlinkClick r:id="rId5"/>
              </a:rPr>
              <a:t>HMRC Privacy Notice</a:t>
            </a:r>
            <a:r>
              <a:rPr lang="en-GB" sz="1200" b="0" i="0" u="sng">
                <a:solidFill>
                  <a:srgbClr val="0000FF"/>
                </a:solidFill>
                <a:effectLst/>
              </a:rPr>
              <a:t> </a:t>
            </a:r>
            <a:r>
              <a:rPr lang="en-GB" sz="1200" b="0" i="0">
                <a:solidFill>
                  <a:srgbClr val="000000"/>
                </a:solidFill>
                <a:effectLst/>
              </a:rPr>
              <a:t>for more information about our data protection policy and procedures.</a:t>
            </a:r>
            <a:endParaRPr lang="en-GB" sz="1200" b="1">
              <a:solidFill>
                <a:schemeClr val="accent1"/>
              </a:solidFill>
              <a:cs typeface="Arial"/>
            </a:endParaRPr>
          </a:p>
          <a:p>
            <a:pPr>
              <a:spcBef>
                <a:spcPts val="1000"/>
              </a:spcBef>
            </a:pPr>
            <a:endParaRPr lang="en-GB" sz="1200">
              <a:solidFill>
                <a:srgbClr val="0B0C0C"/>
              </a:solidFill>
              <a:ea typeface="+mn-lt"/>
              <a:cs typeface="Arial" panose="020B0604020202020204" pitchFamily="34" charset="0"/>
            </a:endParaRPr>
          </a:p>
        </p:txBody>
      </p:sp>
    </p:spTree>
    <p:extLst>
      <p:ext uri="{BB962C8B-B14F-4D97-AF65-F5344CB8AC3E}">
        <p14:creationId xmlns:p14="http://schemas.microsoft.com/office/powerpoint/2010/main" val="39693613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2AF95-0205-B1FD-C1C3-695F201275F2}"/>
              </a:ext>
            </a:extLst>
          </p:cNvPr>
          <p:cNvSpPr>
            <a:spLocks noGrp="1"/>
          </p:cNvSpPr>
          <p:nvPr>
            <p:ph type="ctrTitle"/>
          </p:nvPr>
        </p:nvSpPr>
        <p:spPr>
          <a:xfrm>
            <a:off x="681039" y="305656"/>
            <a:ext cx="9240838" cy="492443"/>
          </a:xfrm>
        </p:spPr>
        <p:txBody>
          <a:bodyPr/>
          <a:lstStyle/>
          <a:p>
            <a:r>
              <a:rPr lang="en-GB" sz="3200">
                <a:latin typeface="Arial"/>
                <a:cs typeface="Arial"/>
              </a:rPr>
              <a:t>Equality, Diversity &amp; Inclusion in HMRC</a:t>
            </a:r>
            <a:endParaRPr lang="en-GB"/>
          </a:p>
        </p:txBody>
      </p:sp>
      <p:sp>
        <p:nvSpPr>
          <p:cNvPr id="4" name="Text Placeholder 3">
            <a:extLst>
              <a:ext uri="{FF2B5EF4-FFF2-40B4-BE49-F238E27FC236}">
                <a16:creationId xmlns:a16="http://schemas.microsoft.com/office/drawing/2014/main" id="{5E393DF2-E9E6-8D2E-119A-E793F9CB9B5B}"/>
              </a:ext>
            </a:extLst>
          </p:cNvPr>
          <p:cNvSpPr>
            <a:spLocks noGrp="1"/>
          </p:cNvSpPr>
          <p:nvPr>
            <p:ph type="body" sz="quarter" idx="13"/>
          </p:nvPr>
        </p:nvSpPr>
        <p:spPr>
          <a:xfrm>
            <a:off x="695275" y="1651002"/>
            <a:ext cx="5168196" cy="5206998"/>
          </a:xfrm>
        </p:spPr>
        <p:txBody>
          <a:bodyPr lIns="0" tIns="0" rIns="0" bIns="0" anchor="t"/>
          <a:lstStyle/>
          <a:p>
            <a:pPr defTabSz="371230">
              <a:defRPr/>
            </a:pPr>
            <a:r>
              <a:rPr lang="en-GB" sz="1200">
                <a:latin typeface="Arial"/>
                <a:cs typeface="Arial"/>
              </a:rPr>
              <a:t>At HMRC we</a:t>
            </a:r>
            <a:r>
              <a:rPr lang="en-GB" sz="1200">
                <a:solidFill>
                  <a:srgbClr val="333333"/>
                </a:solidFill>
                <a:latin typeface="Arial"/>
                <a:cs typeface="Segoe UI"/>
              </a:rPr>
              <a:t> want to create great places to work that are welcoming to all – where there is a strong sense of belonging and community.</a:t>
            </a:r>
            <a:endParaRPr lang="en-US">
              <a:latin typeface="Arial"/>
            </a:endParaRPr>
          </a:p>
          <a:p>
            <a:pPr defTabSz="371230">
              <a:lnSpc>
                <a:spcPct val="100000"/>
              </a:lnSpc>
              <a:defRPr/>
            </a:pPr>
            <a:r>
              <a:rPr lang="en-GB" sz="1200">
                <a:solidFill>
                  <a:srgbClr val="333333"/>
                </a:solidFill>
                <a:latin typeface="Arial"/>
                <a:cs typeface="Segoe UI"/>
              </a:rPr>
              <a:t>Our vision is to be an organisation that is inclusive, respectful and reflective of the customer communities we serve.</a:t>
            </a:r>
            <a:endParaRPr lang="en-GB" sz="1200">
              <a:solidFill>
                <a:srgbClr val="595959"/>
              </a:solidFill>
              <a:latin typeface="Arial"/>
              <a:ea typeface="Calibri"/>
            </a:endParaRPr>
          </a:p>
          <a:p>
            <a:pPr defTabSz="371230">
              <a:defRPr/>
            </a:pPr>
            <a:r>
              <a:rPr lang="en-GB" sz="1200">
                <a:latin typeface="Arial"/>
                <a:cs typeface="Arial"/>
              </a:rPr>
              <a:t>Diverse perspectives and experiences are critical to better decision making and problem solving; helping to deliver an effective, modern service to our customers.</a:t>
            </a:r>
            <a:endParaRPr lang="en-GB" sz="1200">
              <a:latin typeface="Arial"/>
            </a:endParaRPr>
          </a:p>
          <a:p>
            <a:pPr defTabSz="371230">
              <a:defRPr/>
            </a:pPr>
            <a:r>
              <a:rPr lang="en-GB" sz="1200">
                <a:latin typeface="Arial"/>
                <a:cs typeface="Arial"/>
              </a:rPr>
              <a:t>Our </a:t>
            </a:r>
            <a:r>
              <a:rPr lang="en-GB" sz="1200">
                <a:solidFill>
                  <a:srgbClr val="008080"/>
                </a:solidFill>
                <a:latin typeface="Arial"/>
                <a:cs typeface="Arial"/>
                <a:hlinkClick r:id="rId3"/>
              </a:rPr>
              <a:t>HMRC equality objectives 2024-2028 </a:t>
            </a:r>
            <a:r>
              <a:rPr lang="en-GB" sz="1200">
                <a:latin typeface="Arial"/>
                <a:cs typeface="Arial"/>
              </a:rPr>
              <a:t>describe how we are working to become a more inclusive and representative organisation reflective of our values. </a:t>
            </a:r>
          </a:p>
          <a:p>
            <a:pPr defTabSz="371230">
              <a:defRPr/>
            </a:pPr>
            <a:r>
              <a:rPr lang="en-GB" sz="1200">
                <a:latin typeface="Arial"/>
                <a:cs typeface="Arial"/>
              </a:rPr>
              <a:t>The objectives are designed to eliminate unfair disparities and increase accountability for addressing them.</a:t>
            </a:r>
            <a:endParaRPr lang="en-GB" sz="1200">
              <a:latin typeface="Arial"/>
            </a:endParaRPr>
          </a:p>
          <a:p>
            <a:pPr defTabSz="371230">
              <a:defRPr/>
            </a:pPr>
            <a:r>
              <a:rPr lang="en-GB" sz="1200">
                <a:solidFill>
                  <a:srgbClr val="333333"/>
                </a:solidFill>
                <a:latin typeface="Arial"/>
                <a:ea typeface="Calibri"/>
                <a:cs typeface="Segoe UI"/>
              </a:rPr>
              <a:t>In delivering our objectives, our approach is to embed inclusion across everything we do and how we work in HMRC. </a:t>
            </a:r>
            <a:endParaRPr lang="en-GB" sz="1200">
              <a:ea typeface="Calibri" panose="020F0502020204030204" pitchFamily="34" charset="0"/>
              <a:cs typeface="Times New Roman"/>
            </a:endParaRPr>
          </a:p>
        </p:txBody>
      </p:sp>
      <p:sp>
        <p:nvSpPr>
          <p:cNvPr id="6" name="Text Placeholder 5">
            <a:extLst>
              <a:ext uri="{FF2B5EF4-FFF2-40B4-BE49-F238E27FC236}">
                <a16:creationId xmlns:a16="http://schemas.microsoft.com/office/drawing/2014/main" id="{60F2BD35-43A1-89EC-A25A-0109FA063FE6}"/>
              </a:ext>
            </a:extLst>
          </p:cNvPr>
          <p:cNvSpPr>
            <a:spLocks noGrp="1"/>
          </p:cNvSpPr>
          <p:nvPr>
            <p:ph type="body" sz="quarter" idx="16"/>
          </p:nvPr>
        </p:nvSpPr>
        <p:spPr>
          <a:xfrm>
            <a:off x="6396489" y="1651002"/>
            <a:ext cx="5168196" cy="3537840"/>
          </a:xfrm>
        </p:spPr>
        <p:txBody>
          <a:bodyPr lIns="0" tIns="0" rIns="0" bIns="0" anchor="t"/>
          <a:lstStyle/>
          <a:p>
            <a:pPr>
              <a:lnSpc>
                <a:spcPct val="100000"/>
              </a:lnSpc>
            </a:pPr>
            <a:r>
              <a:rPr lang="en-GB" sz="1200">
                <a:solidFill>
                  <a:srgbClr val="333333"/>
                </a:solidFill>
                <a:latin typeface="Arial"/>
                <a:ea typeface="Calibri"/>
                <a:cs typeface="Segoe UI"/>
              </a:rPr>
              <a:t>We want to recognise that building inclusive workplaces inclusion is everyone's responsibility and something that benefits all of us.</a:t>
            </a:r>
            <a:endParaRPr lang="en-GB" sz="1200" b="1">
              <a:solidFill>
                <a:schemeClr val="accent1"/>
              </a:solidFill>
              <a:ea typeface="Calibri"/>
              <a:cs typeface="Calibri"/>
            </a:endParaRPr>
          </a:p>
          <a:p>
            <a:pPr>
              <a:lnSpc>
                <a:spcPct val="100000"/>
              </a:lnSpc>
            </a:pPr>
            <a:r>
              <a:rPr lang="en-GB" sz="1200">
                <a:solidFill>
                  <a:srgbClr val="008080"/>
                </a:solidFill>
                <a:ea typeface="Calibri"/>
                <a:cs typeface="Calibri"/>
              </a:rPr>
              <a:t>Our approach is moving us towards our vision by:</a:t>
            </a:r>
          </a:p>
          <a:p>
            <a:pPr marL="278130" indent="-278130">
              <a:lnSpc>
                <a:spcPct val="100000"/>
              </a:lnSpc>
              <a:buFont typeface="Symbol" panose="05050102010706020507" pitchFamily="18" charset="2"/>
              <a:buChar char=""/>
            </a:pPr>
            <a:r>
              <a:rPr lang="en-GB" sz="1200">
                <a:ea typeface="Calibri"/>
                <a:cs typeface="Times New Roman"/>
              </a:rPr>
              <a:t>supporting every colleague to take responsibility for inclusion in HMRC.</a:t>
            </a:r>
          </a:p>
          <a:p>
            <a:pPr marL="278130" indent="-278130">
              <a:lnSpc>
                <a:spcPct val="100000"/>
              </a:lnSpc>
              <a:buFont typeface="Symbol" panose="05050102010706020507" pitchFamily="18" charset="2"/>
              <a:buChar char=""/>
            </a:pPr>
            <a:r>
              <a:rPr lang="en-GB" sz="1200">
                <a:ea typeface="Calibri"/>
                <a:cs typeface="Times New Roman"/>
              </a:rPr>
              <a:t>considering relevant diversity characteristics, as well as other priorities such as socio-economic background and caring responsibilities. </a:t>
            </a:r>
            <a:endParaRPr lang="en-GB" sz="1200">
              <a:ea typeface="Calibri" panose="020F0502020204030204" pitchFamily="34" charset="0"/>
              <a:cs typeface="Times New Roman" panose="02020603050405020304" pitchFamily="18" charset="0"/>
            </a:endParaRPr>
          </a:p>
          <a:p>
            <a:pPr marL="278130" indent="-278130">
              <a:lnSpc>
                <a:spcPct val="100000"/>
              </a:lnSpc>
              <a:buFont typeface="Symbol" panose="05050102010706020507" pitchFamily="18" charset="2"/>
              <a:buChar char=""/>
            </a:pPr>
            <a:r>
              <a:rPr lang="en-GB" sz="1200">
                <a:ea typeface="Calibri"/>
                <a:cs typeface="Times New Roman"/>
              </a:rPr>
              <a:t>clearly defining the roles and responsibilities for embedding inclusion throughout the organisation.</a:t>
            </a:r>
          </a:p>
          <a:p>
            <a:pPr marL="278130" indent="-278130">
              <a:lnSpc>
                <a:spcPct val="100000"/>
              </a:lnSpc>
              <a:buFont typeface="Symbol" panose="05050102010706020507" pitchFamily="18" charset="2"/>
              <a:buChar char=""/>
            </a:pPr>
            <a:r>
              <a:rPr lang="en-GB" sz="1200">
                <a:ea typeface="Calibri"/>
                <a:cs typeface="Times New Roman"/>
              </a:rPr>
              <a:t>having evidence-based action, monitoring and evaluation at its heart, to make better and faster progress.</a:t>
            </a:r>
          </a:p>
          <a:p>
            <a:pPr defTabSz="371230">
              <a:spcBef>
                <a:spcPts val="488"/>
              </a:spcBef>
              <a:spcAft>
                <a:spcPts val="488"/>
              </a:spcAft>
              <a:defRPr/>
            </a:pPr>
            <a:r>
              <a:rPr lang="en-GB" sz="1200">
                <a:cs typeface="Arial"/>
              </a:rPr>
              <a:t>We have numerous Diversity Champions and staff networks supporting us to meet our objectives. </a:t>
            </a:r>
            <a:r>
              <a:rPr lang="en-GB" sz="1200">
                <a:latin typeface="Arial"/>
                <a:cs typeface="Arial"/>
              </a:rPr>
              <a:t>You can find out more about our approach to diversity and inclusion at the </a:t>
            </a:r>
            <a:r>
              <a:rPr lang="en-GB" sz="1200">
                <a:solidFill>
                  <a:srgbClr val="008080"/>
                </a:solidFill>
                <a:latin typeface="Arial"/>
                <a:cs typeface="Arial"/>
                <a:hlinkClick r:id="rId4">
                  <a:extLst>
                    <a:ext uri="{A12FA001-AC4F-418D-AE19-62706E023703}">
                      <ahyp:hlinkClr xmlns:ahyp="http://schemas.microsoft.com/office/drawing/2018/hyperlinkcolor" val="tx"/>
                    </a:ext>
                  </a:extLst>
                </a:hlinkClick>
              </a:rPr>
              <a:t>Life at HMRC</a:t>
            </a:r>
            <a:r>
              <a:rPr lang="en-GB" sz="1200">
                <a:solidFill>
                  <a:srgbClr val="008080"/>
                </a:solidFill>
                <a:latin typeface="Arial"/>
                <a:cs typeface="Arial"/>
              </a:rPr>
              <a:t> </a:t>
            </a:r>
            <a:r>
              <a:rPr lang="en-GB" sz="1200">
                <a:latin typeface="Arial"/>
                <a:cs typeface="Arial"/>
              </a:rPr>
              <a:t>blog.</a:t>
            </a:r>
          </a:p>
          <a:p>
            <a:pPr>
              <a:lnSpc>
                <a:spcPct val="100000"/>
              </a:lnSpc>
            </a:pPr>
            <a:endParaRPr lang="en-GB" sz="1200" b="1">
              <a:ea typeface="Calibri"/>
              <a:cs typeface="Times New Roman"/>
            </a:endParaRPr>
          </a:p>
        </p:txBody>
      </p:sp>
      <p:pic>
        <p:nvPicPr>
          <p:cNvPr id="10" name="Picture 9">
            <a:extLst>
              <a:ext uri="{FF2B5EF4-FFF2-40B4-BE49-F238E27FC236}">
                <a16:creationId xmlns:a16="http://schemas.microsoft.com/office/drawing/2014/main" id="{63F3F1D9-56B6-4101-839D-13B7B36286C6}"/>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6396489" y="5188842"/>
            <a:ext cx="1834578" cy="945650"/>
          </a:xfrm>
          <a:prstGeom prst="rect">
            <a:avLst/>
          </a:prstGeom>
        </p:spPr>
      </p:pic>
      <p:sp>
        <p:nvSpPr>
          <p:cNvPr id="9" name="Slide Number Placeholder 8">
            <a:extLst>
              <a:ext uri="{FF2B5EF4-FFF2-40B4-BE49-F238E27FC236}">
                <a16:creationId xmlns:a16="http://schemas.microsoft.com/office/drawing/2014/main" id="{821D6345-6862-19D5-D628-207E26AB9567}"/>
              </a:ext>
            </a:extLst>
          </p:cNvPr>
          <p:cNvSpPr>
            <a:spLocks noGrp="1"/>
          </p:cNvSpPr>
          <p:nvPr>
            <p:ph type="sldNum" sz="quarter" idx="2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3D3F7771-BA92-784A-B6DD-D9CB8E3BB7BB}" type="slidenum">
              <a:rPr kumimoji="0" lang="en-GB" sz="1000" b="0" i="0" u="none" strike="noStrike" kern="1200" cap="none" spc="0" normalizeH="0" baseline="0" noProof="0" smtClean="0">
                <a:ln>
                  <a:noFill/>
                </a:ln>
                <a:solidFill>
                  <a:srgbClr val="008670"/>
                </a:solidFill>
                <a:effectLst/>
                <a:uLnTx/>
                <a:uFillTx/>
                <a:latin typeface="Arial" panose="020B0604020202020204"/>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11</a:t>
            </a:fld>
            <a:endParaRPr kumimoji="0" lang="en-GB" sz="1000" b="0" i="0" u="none" strike="noStrike" kern="1200" cap="none" spc="0" normalizeH="0" baseline="0" noProof="0">
              <a:ln>
                <a:noFill/>
              </a:ln>
              <a:solidFill>
                <a:srgbClr val="008670"/>
              </a:solidFill>
              <a:effectLst/>
              <a:uLnTx/>
              <a:uFillTx/>
              <a:latin typeface="Arial" panose="020B0604020202020204"/>
              <a:ea typeface="+mn-ea"/>
              <a:cs typeface="+mn-cs"/>
            </a:endParaRPr>
          </a:p>
        </p:txBody>
      </p:sp>
      <p:sp>
        <p:nvSpPr>
          <p:cNvPr id="5" name="TextBox 4">
            <a:extLst>
              <a:ext uri="{FF2B5EF4-FFF2-40B4-BE49-F238E27FC236}">
                <a16:creationId xmlns:a16="http://schemas.microsoft.com/office/drawing/2014/main" id="{26D0E974-8434-B374-F7CC-4481357C4553}"/>
              </a:ext>
            </a:extLst>
          </p:cNvPr>
          <p:cNvSpPr txBox="1"/>
          <p:nvPr/>
        </p:nvSpPr>
        <p:spPr>
          <a:xfrm>
            <a:off x="10522689" y="6474030"/>
            <a:ext cx="1323235" cy="222709"/>
          </a:xfrm>
          <a:prstGeom prst="rect">
            <a:avLst/>
          </a:prstGeom>
          <a:noFill/>
        </p:spPr>
        <p:txBody>
          <a:bodyPr wrap="square" lIns="0" tIns="0" rIns="0" bIns="0" rtlCol="0" anchor="t">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200" b="0" i="0" u="none" strike="noStrike" kern="1200" cap="none" spc="0" normalizeH="0" baseline="0" noProof="0">
                <a:ln>
                  <a:noFill/>
                </a:ln>
                <a:solidFill>
                  <a:srgbClr val="008670"/>
                </a:solidFill>
                <a:effectLst/>
                <a:uLnTx/>
                <a:uFillTx/>
                <a:latin typeface="Arial"/>
                <a:ea typeface="+mn-ea"/>
                <a:cs typeface="Arial"/>
                <a:hlinkClick r:id="" action="ppaction://noaction">
                  <a:extLst>
                    <a:ext uri="{A12FA001-AC4F-418D-AE19-62706E023703}">
                      <ahyp:hlinkClr xmlns:ahyp="http://schemas.microsoft.com/office/drawing/2018/hyperlinkcolor" val="tx"/>
                    </a:ext>
                  </a:extLst>
                </a:hlinkClick>
              </a:rPr>
              <a:t>Return to contents</a:t>
            </a:r>
            <a:endParaRPr kumimoji="0" lang="en-GB" sz="1200" b="0" i="0" u="none" strike="noStrike" kern="1200" cap="none" spc="0" normalizeH="0" baseline="0" noProof="0">
              <a:ln>
                <a:noFill/>
              </a:ln>
              <a:solidFill>
                <a:srgbClr val="008670"/>
              </a:solidFill>
              <a:effectLst/>
              <a:uLnTx/>
              <a:uFillTx/>
              <a:latin typeface="Arial"/>
              <a:ea typeface="+mn-ea"/>
              <a:cs typeface="Arial"/>
            </a:endParaRPr>
          </a:p>
        </p:txBody>
      </p:sp>
      <p:sp>
        <p:nvSpPr>
          <p:cNvPr id="3" name="TextBox 2">
            <a:extLst>
              <a:ext uri="{FF2B5EF4-FFF2-40B4-BE49-F238E27FC236}">
                <a16:creationId xmlns:a16="http://schemas.microsoft.com/office/drawing/2014/main" id="{6663BDF3-CC34-527F-7ED8-963196F3A562}"/>
              </a:ext>
            </a:extLst>
          </p:cNvPr>
          <p:cNvSpPr txBox="1"/>
          <p:nvPr/>
        </p:nvSpPr>
        <p:spPr>
          <a:xfrm>
            <a:off x="685249" y="1065230"/>
            <a:ext cx="9844346" cy="329938"/>
          </a:xfrm>
          <a:prstGeom prst="rect">
            <a:avLst/>
          </a:prstGeom>
          <a:noFill/>
        </p:spPr>
        <p:txBody>
          <a:bodyPr wrap="none" lIns="0" tIns="0" rIns="0" bIns="0" rtlCol="0" anchor="t">
            <a:noAutofit/>
          </a:bodyPr>
          <a:lstStyle/>
          <a:p>
            <a:pPr marL="0" marR="0" lvl="0" indent="0" algn="l" defTabSz="914400" rtl="0" eaLnBrk="1" fontAlgn="auto" latinLnBrk="0" hangingPunct="1">
              <a:lnSpc>
                <a:spcPct val="110000"/>
              </a:lnSpc>
              <a:spcBef>
                <a:spcPts val="1000"/>
              </a:spcBef>
              <a:spcAft>
                <a:spcPts val="0"/>
              </a:spcAft>
              <a:buClrTx/>
              <a:buSzTx/>
              <a:buFontTx/>
              <a:buNone/>
              <a:tabLst/>
              <a:defRPr/>
            </a:pPr>
            <a:r>
              <a:rPr kumimoji="0" lang="en-GB" sz="1600" b="1" i="1" u="none" strike="noStrike" kern="1200" cap="none" spc="0" normalizeH="0" baseline="0" noProof="0">
                <a:ln>
                  <a:noFill/>
                </a:ln>
                <a:solidFill>
                  <a:srgbClr val="008080"/>
                </a:solidFill>
                <a:effectLst/>
                <a:uLnTx/>
                <a:uFillTx/>
                <a:latin typeface="Arial" panose="020B0604020202020204"/>
                <a:ea typeface="+mn-ea"/>
                <a:cs typeface="+mn-cs"/>
              </a:rPr>
              <a:t>'The HMRC Board and subcommittees fully </a:t>
            </a:r>
            <a:r>
              <a:rPr lang="en-GB" sz="1600" b="1" i="1">
                <a:solidFill>
                  <a:srgbClr val="008080"/>
                </a:solidFill>
                <a:latin typeface="Arial" panose="020B0604020202020204"/>
              </a:rPr>
              <a:t>support</a:t>
            </a:r>
            <a:r>
              <a:rPr kumimoji="0" lang="en-GB" sz="1600" b="1" i="1" u="none" strike="noStrike" kern="1200" cap="none" spc="0" normalizeH="0" baseline="0" noProof="0">
                <a:ln>
                  <a:noFill/>
                </a:ln>
                <a:solidFill>
                  <a:srgbClr val="008080"/>
                </a:solidFill>
                <a:effectLst/>
                <a:uLnTx/>
                <a:uFillTx/>
                <a:latin typeface="Arial" panose="020B0604020202020204"/>
                <a:ea typeface="+mn-ea"/>
                <a:cs typeface="+mn-cs"/>
              </a:rPr>
              <a:t> HMRC’s Equality, Diversity and Inclusion aims’.</a:t>
            </a:r>
          </a:p>
          <a:p>
            <a:pPr marL="0" marR="0" lvl="0" indent="0" algn="l" defTabSz="914400" rtl="0" eaLnBrk="1" fontAlgn="auto" latinLnBrk="0" hangingPunct="1">
              <a:lnSpc>
                <a:spcPct val="110000"/>
              </a:lnSpc>
              <a:spcBef>
                <a:spcPts val="1000"/>
              </a:spcBef>
              <a:spcAft>
                <a:spcPts val="0"/>
              </a:spcAft>
              <a:buClrTx/>
              <a:buSzTx/>
              <a:buFontTx/>
              <a:buNone/>
              <a:tabLst/>
              <a:defRPr/>
            </a:pPr>
            <a:endParaRPr kumimoji="0" lang="en-GB" sz="1600" b="0" i="0" u="none" strike="noStrike" kern="1200" cap="none" spc="0" normalizeH="0" baseline="0" noProof="0">
              <a:ln>
                <a:noFill/>
              </a:ln>
              <a:solidFill>
                <a:srgbClr val="0B0C0C"/>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215635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D30C1-C2E7-62FE-2905-3536310235F0}"/>
              </a:ext>
            </a:extLst>
          </p:cNvPr>
          <p:cNvSpPr>
            <a:spLocks noGrp="1"/>
          </p:cNvSpPr>
          <p:nvPr>
            <p:ph type="ctrTitle"/>
          </p:nvPr>
        </p:nvSpPr>
        <p:spPr>
          <a:xfrm>
            <a:off x="681036" y="778750"/>
            <a:ext cx="3444397" cy="553998"/>
          </a:xfrm>
        </p:spPr>
        <p:txBody>
          <a:bodyPr/>
          <a:lstStyle/>
          <a:p>
            <a:r>
              <a:rPr lang="en-GB" sz="4000"/>
              <a:t>Contact Us</a:t>
            </a:r>
          </a:p>
        </p:txBody>
      </p:sp>
      <p:sp>
        <p:nvSpPr>
          <p:cNvPr id="3" name="Subtitle 2">
            <a:extLst>
              <a:ext uri="{FF2B5EF4-FFF2-40B4-BE49-F238E27FC236}">
                <a16:creationId xmlns:a16="http://schemas.microsoft.com/office/drawing/2014/main" id="{736FCF0E-71E5-0C7C-4DDB-0D8C64099FCB}"/>
              </a:ext>
            </a:extLst>
          </p:cNvPr>
          <p:cNvSpPr>
            <a:spLocks noGrp="1"/>
          </p:cNvSpPr>
          <p:nvPr>
            <p:ph type="subTitle" idx="1"/>
          </p:nvPr>
        </p:nvSpPr>
        <p:spPr>
          <a:xfrm>
            <a:off x="681036" y="2104168"/>
            <a:ext cx="9240837" cy="1738938"/>
          </a:xfrm>
        </p:spPr>
        <p:txBody>
          <a:bodyPr wrap="square" lIns="0" tIns="0" rIns="0" bIns="0" anchor="t">
            <a:spAutoFit/>
          </a:bodyPr>
          <a:lstStyle/>
          <a:p>
            <a:pPr algn="ctr">
              <a:lnSpc>
                <a:spcPct val="100000"/>
              </a:lnSpc>
            </a:pPr>
            <a:endParaRPr lang="en-GB" sz="1600">
              <a:solidFill>
                <a:schemeClr val="bg1"/>
              </a:solidFill>
            </a:endParaRPr>
          </a:p>
          <a:p>
            <a:pPr>
              <a:lnSpc>
                <a:spcPct val="100000"/>
              </a:lnSpc>
            </a:pPr>
            <a:r>
              <a:rPr lang="en-GB" sz="1600">
                <a:latin typeface="Arial"/>
                <a:cs typeface="Arial"/>
              </a:rPr>
              <a:t>If you would like to discuss the role in more detail, or you require assistance with the recruitment or application process, please contact </a:t>
            </a:r>
            <a:r>
              <a:rPr lang="en-US" sz="1600">
                <a:cs typeface="Arial"/>
                <a:hlinkClick r:id="rId3">
                  <a:extLst>
                    <a:ext uri="{A12FA001-AC4F-418D-AE19-62706E023703}">
                      <ahyp:hlinkClr xmlns:ahyp="http://schemas.microsoft.com/office/drawing/2018/hyperlinkcolor" val="tx"/>
                    </a:ext>
                  </a:extLst>
                </a:hlinkClick>
              </a:rPr>
              <a:t>edward.elliott@nurole.com</a:t>
            </a:r>
            <a:endParaRPr lang="en-US" sz="1600">
              <a:cs typeface="Arial"/>
            </a:endParaRPr>
          </a:p>
          <a:p>
            <a:pPr>
              <a:lnSpc>
                <a:spcPct val="100000"/>
              </a:lnSpc>
            </a:pPr>
            <a:endParaRPr lang="en-GB" sz="1600">
              <a:highlight>
                <a:srgbClr val="FFFF00"/>
              </a:highlight>
            </a:endParaRPr>
          </a:p>
          <a:p>
            <a:pPr>
              <a:lnSpc>
                <a:spcPct val="100000"/>
              </a:lnSpc>
            </a:pPr>
            <a:endParaRPr lang="en-GB"/>
          </a:p>
        </p:txBody>
      </p:sp>
      <p:pic>
        <p:nvPicPr>
          <p:cNvPr id="5" name="CS Logo">
            <a:extLst>
              <a:ext uri="{FF2B5EF4-FFF2-40B4-BE49-F238E27FC236}">
                <a16:creationId xmlns:a16="http://schemas.microsoft.com/office/drawing/2014/main" id="{DDE27D4E-7149-447C-AE32-38AD25C7B002}"/>
              </a:ext>
              <a:ext uri="{C183D7F6-B498-43B3-948B-1728B52AA6E4}">
                <adec:decorative xmlns:adec="http://schemas.microsoft.com/office/drawing/2017/decorative" val="1"/>
              </a:ext>
            </a:extLst>
          </p:cNvPr>
          <p:cNvPicPr/>
          <p:nvPr/>
        </p:nvPicPr>
        <p:blipFill rotWithShape="1">
          <a:blip r:embed="rId4">
            <a:extLst>
              <a:ext uri="{28A0092B-C50C-407E-A947-70E740481C1C}">
                <a14:useLocalDpi xmlns:a14="http://schemas.microsoft.com/office/drawing/2010/main" val="0"/>
              </a:ext>
            </a:extLst>
          </a:blip>
          <a:srcRect l="58627" r="-178"/>
          <a:stretch/>
        </p:blipFill>
        <p:spPr>
          <a:xfrm>
            <a:off x="508547" y="4342953"/>
            <a:ext cx="3045274" cy="805815"/>
          </a:xfrm>
          <a:prstGeom prst="rect">
            <a:avLst/>
          </a:prstGeom>
        </p:spPr>
      </p:pic>
      <p:sp>
        <p:nvSpPr>
          <p:cNvPr id="7" name="TextBox 6">
            <a:extLst>
              <a:ext uri="{FF2B5EF4-FFF2-40B4-BE49-F238E27FC236}">
                <a16:creationId xmlns:a16="http://schemas.microsoft.com/office/drawing/2014/main" id="{A0F6AC3F-2983-B498-86AA-0E818AC90EC2}"/>
              </a:ext>
            </a:extLst>
          </p:cNvPr>
          <p:cNvSpPr txBox="1"/>
          <p:nvPr/>
        </p:nvSpPr>
        <p:spPr>
          <a:xfrm>
            <a:off x="10522689" y="6474030"/>
            <a:ext cx="1323235" cy="222709"/>
          </a:xfrm>
          <a:prstGeom prst="rect">
            <a:avLst/>
          </a:prstGeom>
          <a:noFill/>
        </p:spPr>
        <p:txBody>
          <a:bodyPr wrap="square" lIns="0" tIns="0" rIns="0" bIns="0" rtlCol="0" anchor="t">
            <a:noAutofit/>
          </a:bodyPr>
          <a:lstStyle/>
          <a:p>
            <a:pPr algn="l">
              <a:lnSpc>
                <a:spcPct val="110000"/>
              </a:lnSpc>
              <a:spcBef>
                <a:spcPts val="1000"/>
              </a:spcBef>
            </a:pPr>
            <a:r>
              <a:rPr lang="en-GB" sz="1200">
                <a:solidFill>
                  <a:schemeClr val="bg1"/>
                </a:solidFill>
                <a:latin typeface="Arial"/>
                <a:cs typeface="Arial"/>
                <a:hlinkClick r:id="rId5" action="ppaction://hlinksldjump">
                  <a:extLst>
                    <a:ext uri="{A12FA001-AC4F-418D-AE19-62706E023703}">
                      <ahyp:hlinkClr xmlns:ahyp="http://schemas.microsoft.com/office/drawing/2018/hyperlinkcolor" val="tx"/>
                    </a:ext>
                  </a:extLst>
                </a:hlinkClick>
              </a:rPr>
              <a:t>Return to contents</a:t>
            </a:r>
            <a:endParaRPr lang="en-GB" sz="1200">
              <a:solidFill>
                <a:schemeClr val="bg1"/>
              </a:solidFill>
              <a:latin typeface="Arial"/>
              <a:cs typeface="Arial"/>
            </a:endParaRPr>
          </a:p>
        </p:txBody>
      </p:sp>
    </p:spTree>
    <p:extLst>
      <p:ext uri="{BB962C8B-B14F-4D97-AF65-F5344CB8AC3E}">
        <p14:creationId xmlns:p14="http://schemas.microsoft.com/office/powerpoint/2010/main" val="3610515616"/>
      </p:ext>
    </p:extLst>
  </p:cSld>
  <p:clrMapOvr>
    <a:masterClrMapping/>
  </p:clrMapOvr>
</p:sld>
</file>

<file path=ppt/theme/theme1.xml><?xml version="1.0" encoding="utf-8"?>
<a:theme xmlns:a="http://schemas.openxmlformats.org/drawingml/2006/main" name="Cover_Slides_A_Yellow">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0CF8E335-C444-4B4F-B0DE-665C54D6FB0F}"/>
    </a:ext>
  </a:extLst>
</a:theme>
</file>

<file path=ppt/theme/theme2.xml><?xml version="1.0" encoding="utf-8"?>
<a:theme xmlns:a="http://schemas.openxmlformats.org/drawingml/2006/main" name="Cover_Slides_A_Orange">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C1EB40F8-FE11-4970-879B-239697DC0EEA}"/>
    </a:ext>
  </a:extLst>
</a:theme>
</file>

<file path=ppt/theme/theme3.xml><?xml version="1.0" encoding="utf-8"?>
<a:theme xmlns:a="http://schemas.openxmlformats.org/drawingml/2006/main" name="Cover_Slides_A_Lilac">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65B75F49-11D4-421C-ADBC-4920EEB6499F}"/>
    </a:ext>
  </a:extLst>
</a:theme>
</file>

<file path=ppt/theme/theme4.xml><?xml version="1.0" encoding="utf-8"?>
<a:theme xmlns:a="http://schemas.openxmlformats.org/drawingml/2006/main" name="Cover_Slides_A_Red">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8CC4DD5F-13A1-44D8-9B56-248D54870045}"/>
    </a:ext>
  </a:extLst>
</a:theme>
</file>

<file path=ppt/theme/theme5.xml><?xml version="1.0" encoding="utf-8"?>
<a:theme xmlns:a="http://schemas.openxmlformats.org/drawingml/2006/main" name="Cover_Slides_A_Blue">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B10892AE-BBCA-4B10-8B04-562772B517BE}"/>
    </a:ext>
  </a:extLst>
</a:theme>
</file>

<file path=ppt/theme/theme6.xml><?xml version="1.0" encoding="utf-8"?>
<a:theme xmlns:a="http://schemas.openxmlformats.org/drawingml/2006/main" name="Cover_Slides_B">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79CE058E-3498-4346-9B9E-A9B9AC13C2B4}"/>
    </a:ext>
  </a:extLst>
</a:theme>
</file>

<file path=ppt/theme/theme7.xml><?xml version="1.0" encoding="utf-8"?>
<a:theme xmlns:a="http://schemas.openxmlformats.org/drawingml/2006/main" name="Title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CFF28461-2011-4B4C-8AE4-325B69DE957A}"/>
    </a:ext>
  </a:extLst>
</a:theme>
</file>

<file path=ppt/theme/theme8.xml><?xml version="1.0" encoding="utf-8"?>
<a:theme xmlns:a="http://schemas.openxmlformats.org/drawingml/2006/main" name="Agenda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1CBF67F5-FB38-473B-9556-DF2BB83B1C5C}"/>
    </a:ext>
  </a:extLst>
</a:theme>
</file>

<file path=ppt/theme/theme9.xml><?xml version="1.0" encoding="utf-8"?>
<a:theme xmlns:a="http://schemas.openxmlformats.org/drawingml/2006/main" name="Column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75CE5E1C-C889-4594-A121-E328EE91E9C8}"/>
    </a:ext>
  </a:extLst>
</a:theme>
</file>

<file path=ppt/theme/theme10.xml><?xml version="1.0" encoding="utf-8"?>
<a:theme xmlns:a="http://schemas.openxmlformats.org/drawingml/2006/main" name="Closing_Slides">
  <a:themeElements>
    <a:clrScheme name="HMRC_Visual_Identity_Guidelines">
      <a:dk1>
        <a:srgbClr val="0B0C0C"/>
      </a:dk1>
      <a:lt1>
        <a:srgbClr val="FFFFFF"/>
      </a:lt1>
      <a:dk2>
        <a:srgbClr val="00362C"/>
      </a:dk2>
      <a:lt2>
        <a:srgbClr val="E8F3F1"/>
      </a:lt2>
      <a:accent1>
        <a:srgbClr val="008670"/>
      </a:accent1>
      <a:accent2>
        <a:srgbClr val="FFD100"/>
      </a:accent2>
      <a:accent3>
        <a:srgbClr val="FF7F38"/>
      </a:accent3>
      <a:accent4>
        <a:srgbClr val="DA8FF3"/>
      </a:accent4>
      <a:accent5>
        <a:srgbClr val="C8102E"/>
      </a:accent5>
      <a:accent6>
        <a:srgbClr val="83B6FF"/>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lIns="0" tIns="0" rIns="0" bIns="0" rtlCol="0">
        <a:noAutofit/>
      </a:bodyPr>
      <a:lstStyle>
        <a:defPPr algn="l">
          <a:lnSpc>
            <a:spcPct val="110000"/>
          </a:lnSpc>
          <a:spcBef>
            <a:spcPts val="1000"/>
          </a:spcBef>
          <a:defRPr sz="1600" dirty="0" err="1" smtClean="0">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PowerPoint- Additional template 2023" id="{C9CF8C85-3B1E-4371-85A3-42EACE4AA84C}" vid="{169F3CD9-DBCC-4A87-B785-34EA8D938CB6}"/>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3a84cf5-5783-45cf-872a-25ba02f09253">
      <Terms xmlns="http://schemas.microsoft.com/office/infopath/2007/PartnerControls"/>
    </lcf76f155ced4ddcb4097134ff3c332f>
    <TaxCatchAll xmlns="446d81d6-cb5a-4abc-b684-331914d87575" xsi:nil="true"/>
    <SharedWithUsers xmlns="446d81d6-cb5a-4abc-b684-331914d87575">
      <UserInfo>
        <DisplayName>Wallis, Ian (HR People Analytics &amp; Insight)</DisplayName>
        <AccountId>112</AccountId>
        <AccountType/>
      </UserInfo>
      <UserInfo>
        <DisplayName>Musgrove, Sarah (HR Talent Acquisition)</DisplayName>
        <AccountId>463</AccountId>
        <AccountType/>
      </UserInfo>
    </SharedWithUsers>
    <_ip_UnifiedCompliancePolicyUIAction xmlns="http://schemas.microsoft.com/sharepoint/v3" xsi:nil="true"/>
    <_ip_UnifiedCompliancePolicyProperties xmlns="http://schemas.microsoft.com/sharepoint/v3" xsi:nil="true"/>
    <_Flow_SignoffStatus xmlns="b3a84cf5-5783-45cf-872a-25ba02f0925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A7A5693ACAFFC499983CAC0F3A83388" ma:contentTypeVersion="21" ma:contentTypeDescription="Create a new document." ma:contentTypeScope="" ma:versionID="d2c1578e183fa189beaf1afc83750057">
  <xsd:schema xmlns:xsd="http://www.w3.org/2001/XMLSchema" xmlns:xs="http://www.w3.org/2001/XMLSchema" xmlns:p="http://schemas.microsoft.com/office/2006/metadata/properties" xmlns:ns1="http://schemas.microsoft.com/sharepoint/v3" xmlns:ns2="b3a84cf5-5783-45cf-872a-25ba02f09253" xmlns:ns3="446d81d6-cb5a-4abc-b684-331914d87575" targetNamespace="http://schemas.microsoft.com/office/2006/metadata/properties" ma:root="true" ma:fieldsID="78091011503fd0ebf2b87adf843f0282" ns1:_="" ns2:_="" ns3:_="">
    <xsd:import namespace="http://schemas.microsoft.com/sharepoint/v3"/>
    <xsd:import namespace="b3a84cf5-5783-45cf-872a-25ba02f09253"/>
    <xsd:import namespace="446d81d6-cb5a-4abc-b684-331914d8757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_Flow_SignoffStatus" minOccurs="0"/>
                <xsd:element ref="ns2:MediaServiceLocation" minOccurs="0"/>
                <xsd:element ref="ns2:lcf76f155ced4ddcb4097134ff3c332f" minOccurs="0"/>
                <xsd:element ref="ns3:TaxCatchAll" minOccurs="0"/>
                <xsd:element ref="ns1:_ip_UnifiedCompliancePolicyProperties" minOccurs="0"/>
                <xsd:element ref="ns1:_ip_UnifiedCompliancePolicyUIAction" minOccurs="0"/>
                <xsd:element ref="ns2:MediaServiceObjectDetectorVersions"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4" nillable="true" ma:displayName="Unified Compliance Policy Properties" ma:hidden="true" ma:internalName="_ip_UnifiedCompliancePolicyProperties">
      <xsd:simpleType>
        <xsd:restriction base="dms:Note"/>
      </xsd:simpleType>
    </xsd:element>
    <xsd:element name="_ip_UnifiedCompliancePolicyUIAction" ma:index="25"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3a84cf5-5783-45cf-872a-25ba02f092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_Flow_SignoffStatus" ma:index="19" nillable="true" ma:displayName="Sign-off status" ma:internalName="Sign_x002d_off_x0020_status">
      <xsd:simpleType>
        <xsd:restriction base="dms:Text"/>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3ebb39f-d69b-4575-80f5-9912993956e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hidden="true" ma:indexed="true" ma:internalName="MediaServiceObjectDetectorVersions"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6d81d6-cb5a-4abc-b684-331914d8757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311b42c3-7e00-4976-8c42-fd95c289221e}" ma:internalName="TaxCatchAll" ma:showField="CatchAllData" ma:web="446d81d6-cb5a-4abc-b684-331914d8757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8E80DAD-668C-4E4F-8373-B24B3ABB06E3}">
  <ds:schemaRefs>
    <ds:schemaRef ds:uri="446d81d6-cb5a-4abc-b684-331914d87575"/>
    <ds:schemaRef ds:uri="b3a84cf5-5783-45cf-872a-25ba02f0925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D5F5680A-00B7-4332-A019-0BD75F8E787E}">
  <ds:schemaRefs>
    <ds:schemaRef ds:uri="446d81d6-cb5a-4abc-b684-331914d87575"/>
    <ds:schemaRef ds:uri="b3a84cf5-5783-45cf-872a-25ba02f0925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BA12DA3-3E77-443B-9DFF-7D2C2B40003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PowerPoint- Additional template 2023</Template>
  <Application>Microsoft Office PowerPoint</Application>
  <PresentationFormat>Widescreen</PresentationFormat>
  <Slides>12</Slides>
  <Notes>12</Notes>
  <HiddenSlides>0</HiddenSlides>
  <ScaleCrop>false</ScaleCrop>
  <HeadingPairs>
    <vt:vector size="4" baseType="variant">
      <vt:variant>
        <vt:lpstr>Theme</vt:lpstr>
      </vt:variant>
      <vt:variant>
        <vt:i4>10</vt:i4>
      </vt:variant>
      <vt:variant>
        <vt:lpstr>Slide Titles</vt:lpstr>
      </vt:variant>
      <vt:variant>
        <vt:i4>12</vt:i4>
      </vt:variant>
    </vt:vector>
  </HeadingPairs>
  <TitlesOfParts>
    <vt:vector size="22" baseType="lpstr">
      <vt:lpstr>Cover_Slides_A_Yellow</vt:lpstr>
      <vt:lpstr>Cover_Slides_A_Orange</vt:lpstr>
      <vt:lpstr>Cover_Slides_A_Lilac</vt:lpstr>
      <vt:lpstr>Cover_Slides_A_Red</vt:lpstr>
      <vt:lpstr>Cover_Slides_A_Blue</vt:lpstr>
      <vt:lpstr>Cover_Slides_B</vt:lpstr>
      <vt:lpstr>Title_Slides</vt:lpstr>
      <vt:lpstr>Agenda_Slides</vt:lpstr>
      <vt:lpstr>Column_Slides</vt:lpstr>
      <vt:lpstr>Closing_Slides</vt:lpstr>
      <vt:lpstr>Non–Executive Director and Chair of the Reform &amp; Modernisation Committee</vt:lpstr>
      <vt:lpstr>Introduction to HMRC</vt:lpstr>
      <vt:lpstr>Our Vision &amp; Strategy</vt:lpstr>
      <vt:lpstr>The Role of Non-Executive Director</vt:lpstr>
      <vt:lpstr>Non-Executive Director Responsibilities</vt:lpstr>
      <vt:lpstr>Chair of the Reform &amp; Modernisation Committee</vt:lpstr>
      <vt:lpstr>Person Specification:</vt:lpstr>
      <vt:lpstr>Terms of Appointment</vt:lpstr>
      <vt:lpstr>PowerPoint Presentation</vt:lpstr>
      <vt:lpstr>Application Process</vt:lpstr>
      <vt:lpstr>Equality, Diversity &amp; Inclusion in HMRC</vt:lpstr>
      <vt:lpstr>Contact Us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 of Sustainability</dc:title>
  <dc:creator>Garton, Emma (HR Talent Acquisition)</dc:creator>
  <cp:revision>8</cp:revision>
  <dcterms:created xsi:type="dcterms:W3CDTF">2023-08-31T11:31:48Z</dcterms:created>
  <dcterms:modified xsi:type="dcterms:W3CDTF">2025-03-27T12:03:15Z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8307559-02be-4b1a-8764-41a8777382b7_Name">
    <vt:lpwstr>OFFICIAL-SENSITIVE</vt:lpwstr>
  </property>
  <property fmtid="{D5CDD505-2E9C-101B-9397-08002B2CF9AE}" pid="3" name="MSIP_Label_f8307559-02be-4b1a-8764-41a8777382b7_SetDate">
    <vt:lpwstr>2023-08-02T13:06:30Z</vt:lpwstr>
  </property>
  <property fmtid="{D5CDD505-2E9C-101B-9397-08002B2CF9AE}" pid="4" name="MSIP_Label_f8307559-02be-4b1a-8764-41a8777382b7_SiteId">
    <vt:lpwstr>ac52f73c-fd1a-4a9a-8e7a-4a248f3139e1</vt:lpwstr>
  </property>
  <property fmtid="{D5CDD505-2E9C-101B-9397-08002B2CF9AE}" pid="5" name="MSIP_Label_f8307559-02be-4b1a-8764-41a8777382b7_Enabled">
    <vt:lpwstr>True</vt:lpwstr>
  </property>
  <property fmtid="{D5CDD505-2E9C-101B-9397-08002B2CF9AE}" pid="6" name="ContentTypeId">
    <vt:lpwstr>0x010100CA7A5693ACAFFC499983CAC0F3A83388</vt:lpwstr>
  </property>
  <property fmtid="{D5CDD505-2E9C-101B-9397-08002B2CF9AE}" pid="7" name="MSIP_Label_eca3f16c-393f-48b5-a5cb-cb7982a1d1a2_Extended_MSFT_Method">
    <vt:lpwstr>Standard</vt:lpwstr>
  </property>
  <property fmtid="{D5CDD505-2E9C-101B-9397-08002B2CF9AE}" pid="8" name="MSIP_Label_eca3f16c-393f-48b5-a5cb-cb7982a1d1a2_Parent">
    <vt:lpwstr>f8307559-02be-4b1a-8764-41a8777382b7</vt:lpwstr>
  </property>
  <property fmtid="{D5CDD505-2E9C-101B-9397-08002B2CF9AE}" pid="9" name="MSIP_Label_eca3f16c-393f-48b5-a5cb-cb7982a1d1a2_Removed">
    <vt:lpwstr>False</vt:lpwstr>
  </property>
  <property fmtid="{D5CDD505-2E9C-101B-9397-08002B2CF9AE}" pid="10" name="MSIP_Label_eca3f16c-393f-48b5-a5cb-cb7982a1d1a2_ActionId">
    <vt:lpwstr>1d65b256-a946-4c72-8d64-acb1450fd2aa</vt:lpwstr>
  </property>
  <property fmtid="{D5CDD505-2E9C-101B-9397-08002B2CF9AE}" pid="11" name="MSIP_Label_eca3f16c-393f-48b5-a5cb-cb7982a1d1a2_Name">
    <vt:lpwstr>OFFICIAL-SENSITIVE \ Internal</vt:lpwstr>
  </property>
  <property fmtid="{D5CDD505-2E9C-101B-9397-08002B2CF9AE}" pid="12" name="MSIP_Label_eca3f16c-393f-48b5-a5cb-cb7982a1d1a2_SetDate">
    <vt:lpwstr>2023-08-02T13:06:30Z</vt:lpwstr>
  </property>
  <property fmtid="{D5CDD505-2E9C-101B-9397-08002B2CF9AE}" pid="13" name="MSIP_Label_eca3f16c-393f-48b5-a5cb-cb7982a1d1a2_SiteId">
    <vt:lpwstr>ac52f73c-fd1a-4a9a-8e7a-4a248f3139e1</vt:lpwstr>
  </property>
  <property fmtid="{D5CDD505-2E9C-101B-9397-08002B2CF9AE}" pid="14" name="MSIP_Label_eca3f16c-393f-48b5-a5cb-cb7982a1d1a2_Enabled">
    <vt:lpwstr>True</vt:lpwstr>
  </property>
  <property fmtid="{D5CDD505-2E9C-101B-9397-08002B2CF9AE}" pid="15" name="MSIP_Label_f8307559-02be-4b1a-8764-41a8777382b7_ActionId">
    <vt:lpwstr>13a69310-d979-433a-bb8a-290873974363</vt:lpwstr>
  </property>
  <property fmtid="{D5CDD505-2E9C-101B-9397-08002B2CF9AE}" pid="16" name="MSIP_Label_f8307559-02be-4b1a-8764-41a8777382b7_Extended_MSFT_Method">
    <vt:lpwstr>Standard</vt:lpwstr>
  </property>
  <property fmtid="{D5CDD505-2E9C-101B-9397-08002B2CF9AE}" pid="17" name="Sensitivity">
    <vt:lpwstr>OFFICIAL-SENSITIVE \ Internal OFFICIAL-SENSITIVE</vt:lpwstr>
  </property>
  <property fmtid="{D5CDD505-2E9C-101B-9397-08002B2CF9AE}" pid="18" name="MediaServiceImageTags">
    <vt:lpwstr/>
  </property>
  <property fmtid="{D5CDD505-2E9C-101B-9397-08002B2CF9AE}" pid="19" name="Order">
    <vt:lpwstr>74500.0000000000</vt:lpwstr>
  </property>
  <property fmtid="{D5CDD505-2E9C-101B-9397-08002B2CF9AE}" pid="20" name="ComplianceAssetId">
    <vt:lpwstr/>
  </property>
  <property fmtid="{D5CDD505-2E9C-101B-9397-08002B2CF9AE}" pid="21" name="_ExtendedDescription">
    <vt:lpwstr/>
  </property>
  <property fmtid="{D5CDD505-2E9C-101B-9397-08002B2CF9AE}" pid="22" name="TriggerFlowInfo">
    <vt:lpwstr/>
  </property>
  <property fmtid="{D5CDD505-2E9C-101B-9397-08002B2CF9AE}" pid="23" name="xd_ProgID">
    <vt:lpwstr/>
  </property>
  <property fmtid="{D5CDD505-2E9C-101B-9397-08002B2CF9AE}" pid="24" name="TemplateUrl">
    <vt:lpwstr/>
  </property>
  <property fmtid="{D5CDD505-2E9C-101B-9397-08002B2CF9AE}" pid="25" name="xd_Signature">
    <vt:lpwstr/>
  </property>
</Properties>
</file>