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6"/>
  </p:sldMasterIdLst>
  <p:notesMasterIdLst>
    <p:notesMasterId r:id="rId29"/>
  </p:notesMasterIdLst>
  <p:handoutMasterIdLst>
    <p:handoutMasterId r:id="rId30"/>
  </p:handoutMasterIdLst>
  <p:sldIdLst>
    <p:sldId id="384" r:id="rId7"/>
    <p:sldId id="490" r:id="rId8"/>
    <p:sldId id="496" r:id="rId9"/>
    <p:sldId id="373" r:id="rId10"/>
    <p:sldId id="357" r:id="rId11"/>
    <p:sldId id="377" r:id="rId12"/>
    <p:sldId id="495" r:id="rId13"/>
    <p:sldId id="498" r:id="rId14"/>
    <p:sldId id="260" r:id="rId15"/>
    <p:sldId id="502" r:id="rId16"/>
    <p:sldId id="503" r:id="rId17"/>
    <p:sldId id="504" r:id="rId18"/>
    <p:sldId id="282" r:id="rId19"/>
    <p:sldId id="279" r:id="rId20"/>
    <p:sldId id="338" r:id="rId21"/>
    <p:sldId id="327" r:id="rId22"/>
    <p:sldId id="332" r:id="rId23"/>
    <p:sldId id="333" r:id="rId24"/>
    <p:sldId id="505" r:id="rId25"/>
    <p:sldId id="275" r:id="rId26"/>
    <p:sldId id="500" r:id="rId27"/>
    <p:sldId id="501" r:id="rId28"/>
  </p:sldIdLst>
  <p:sldSz cx="9906000" cy="6858000" type="A4"/>
  <p:notesSz cx="6808788" cy="9940925"/>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534988" indent="-77788"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1071563" indent="-157163"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608138" indent="-236538"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2144713" indent="-315913"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613">
          <p15:clr>
            <a:srgbClr val="A4A3A4"/>
          </p15:clr>
        </p15:guide>
        <p15:guide id="2" orient="horz" pos="4031">
          <p15:clr>
            <a:srgbClr val="A4A3A4"/>
          </p15:clr>
        </p15:guide>
        <p15:guide id="3" orient="horz" pos="226">
          <p15:clr>
            <a:srgbClr val="A4A3A4"/>
          </p15:clr>
        </p15:guide>
        <p15:guide id="4" pos="266">
          <p15:clr>
            <a:srgbClr val="A4A3A4"/>
          </p15:clr>
        </p15:guide>
        <p15:guide id="5" pos="5973">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414600F-F312-1D16-7066-6863E9FF6950}" name="Harrington, William" initials="WH" userId="S::William.Harrington@defra.gov.uk::2790f9e0-d42b-43c1-a076-42393d39a343" providerId="AD"/>
  <p188:author id="{6599C721-1508-8157-F758-C28B76D0BEFA}" name="Baverstock, Alice" initials="AB" userId="S::alice.baverstock@defra.gov.uk::4b33f51f-dcaa-4223-8f49-86accc1b84cd" providerId="AD"/>
  <p188:author id="{A0E380F6-1951-123F-9641-4239A9CFB3E4}" name="Mpopo, Kilie" initials="KM" userId="S::kilie.mpopo@defra.gov.uk::b571d436-eaa3-4a59-8b75-ae028f0b1f75"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F41"/>
    <a:srgbClr val="41C0F0"/>
    <a:srgbClr val="8FB521"/>
    <a:srgbClr val="FFD500"/>
    <a:srgbClr val="8FBF21"/>
    <a:srgbClr val="81BB2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6217A40-F491-4B7F-A3A5-5519EF33391E}" v="16" dt="2025-03-17T09:37:10.23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2538" autoAdjust="0"/>
  </p:normalViewPr>
  <p:slideViewPr>
    <p:cSldViewPr snapToGrid="0">
      <p:cViewPr varScale="1">
        <p:scale>
          <a:sx n="53" d="100"/>
          <a:sy n="53" d="100"/>
        </p:scale>
        <p:origin x="1770" y="72"/>
      </p:cViewPr>
      <p:guideLst>
        <p:guide orient="horz" pos="613"/>
        <p:guide orient="horz" pos="4031"/>
        <p:guide orient="horz" pos="226"/>
        <p:guide pos="266"/>
        <p:guide pos="5973"/>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customXml" Target="../customXml/item3.xml"/><Relationship Id="rId21" Type="http://schemas.openxmlformats.org/officeDocument/2006/relationships/slide" Target="slides/slide15.xml"/><Relationship Id="rId34"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viewProps" Target="viewProp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microsoft.com/office/2018/10/relationships/authors" Target="author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handoutMaster" Target="handoutMasters/handoutMaster1.xml"/><Relationship Id="rId35" Type="http://schemas.microsoft.com/office/2015/10/relationships/revisionInfo" Target="revisionInfo.xml"/><Relationship Id="rId8"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679A25D-3664-6EB6-74F0-E18321845A63}"/>
              </a:ext>
            </a:extLst>
          </p:cNvPr>
          <p:cNvSpPr>
            <a:spLocks noGrp="1"/>
          </p:cNvSpPr>
          <p:nvPr>
            <p:ph type="hdr" sz="quarter"/>
          </p:nvPr>
        </p:nvSpPr>
        <p:spPr>
          <a:xfrm>
            <a:off x="0" y="0"/>
            <a:ext cx="2951163" cy="498475"/>
          </a:xfrm>
          <a:prstGeom prst="rect">
            <a:avLst/>
          </a:prstGeom>
        </p:spPr>
        <p:txBody>
          <a:bodyPr vert="horz" lIns="91559" tIns="45779" rIns="91559" bIns="45779" rtlCol="0"/>
          <a:lstStyle>
            <a:lvl1pPr algn="l" eaLnBrk="0" hangingPunct="0">
              <a:defRPr sz="1200">
                <a:cs typeface="+mn-cs"/>
              </a:defRPr>
            </a:lvl1pPr>
          </a:lstStyle>
          <a:p>
            <a:pPr>
              <a:defRPr/>
            </a:pPr>
            <a:endParaRPr lang="en-GB"/>
          </a:p>
        </p:txBody>
      </p:sp>
      <p:sp>
        <p:nvSpPr>
          <p:cNvPr id="3" name="Date Placeholder 2">
            <a:extLst>
              <a:ext uri="{FF2B5EF4-FFF2-40B4-BE49-F238E27FC236}">
                <a16:creationId xmlns:a16="http://schemas.microsoft.com/office/drawing/2014/main" id="{3C61AB09-00B6-CAE8-9101-1E9319B31992}"/>
              </a:ext>
            </a:extLst>
          </p:cNvPr>
          <p:cNvSpPr>
            <a:spLocks noGrp="1"/>
          </p:cNvSpPr>
          <p:nvPr>
            <p:ph type="dt" sz="quarter" idx="1"/>
          </p:nvPr>
        </p:nvSpPr>
        <p:spPr>
          <a:xfrm>
            <a:off x="3856038" y="0"/>
            <a:ext cx="2951162" cy="498475"/>
          </a:xfrm>
          <a:prstGeom prst="rect">
            <a:avLst/>
          </a:prstGeom>
        </p:spPr>
        <p:txBody>
          <a:bodyPr vert="horz" lIns="91559" tIns="45779" rIns="91559" bIns="45779" rtlCol="0"/>
          <a:lstStyle>
            <a:lvl1pPr algn="r" eaLnBrk="0" hangingPunct="0">
              <a:defRPr sz="1200">
                <a:cs typeface="+mn-cs"/>
              </a:defRPr>
            </a:lvl1pPr>
          </a:lstStyle>
          <a:p>
            <a:pPr>
              <a:defRPr/>
            </a:pPr>
            <a:fld id="{D13A128B-20C7-48E8-A77A-D64AD3462EAB}" type="datetimeFigureOut">
              <a:rPr lang="en-GB"/>
              <a:pPr>
                <a:defRPr/>
              </a:pPr>
              <a:t>18/03/2025</a:t>
            </a:fld>
            <a:endParaRPr lang="en-GB"/>
          </a:p>
        </p:txBody>
      </p:sp>
      <p:sp>
        <p:nvSpPr>
          <p:cNvPr id="4" name="Footer Placeholder 3">
            <a:extLst>
              <a:ext uri="{FF2B5EF4-FFF2-40B4-BE49-F238E27FC236}">
                <a16:creationId xmlns:a16="http://schemas.microsoft.com/office/drawing/2014/main" id="{A59575EA-C003-94E2-8E43-6191A8C5B891}"/>
              </a:ext>
            </a:extLst>
          </p:cNvPr>
          <p:cNvSpPr>
            <a:spLocks noGrp="1"/>
          </p:cNvSpPr>
          <p:nvPr>
            <p:ph type="ftr" sz="quarter" idx="2"/>
          </p:nvPr>
        </p:nvSpPr>
        <p:spPr>
          <a:xfrm>
            <a:off x="0" y="9442450"/>
            <a:ext cx="2951163" cy="498475"/>
          </a:xfrm>
          <a:prstGeom prst="rect">
            <a:avLst/>
          </a:prstGeom>
        </p:spPr>
        <p:txBody>
          <a:bodyPr vert="horz" lIns="91559" tIns="45779" rIns="91559" bIns="45779" rtlCol="0" anchor="b"/>
          <a:lstStyle>
            <a:lvl1pPr algn="l" eaLnBrk="0" hangingPunct="0">
              <a:defRPr sz="1200">
                <a:cs typeface="+mn-cs"/>
              </a:defRPr>
            </a:lvl1pPr>
          </a:lstStyle>
          <a:p>
            <a:pPr>
              <a:defRPr/>
            </a:pPr>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AE8DF42-4FB4-D902-25DD-8158A6BCC246}"/>
              </a:ext>
            </a:extLst>
          </p:cNvPr>
          <p:cNvSpPr>
            <a:spLocks noGrp="1"/>
          </p:cNvSpPr>
          <p:nvPr>
            <p:ph type="hdr" sz="quarter"/>
          </p:nvPr>
        </p:nvSpPr>
        <p:spPr>
          <a:xfrm>
            <a:off x="0" y="0"/>
            <a:ext cx="2951163" cy="498475"/>
          </a:xfrm>
          <a:prstGeom prst="rect">
            <a:avLst/>
          </a:prstGeom>
        </p:spPr>
        <p:txBody>
          <a:bodyPr vert="horz" lIns="91559" tIns="45779" rIns="91559" bIns="45779" rtlCol="0"/>
          <a:lstStyle>
            <a:lvl1pPr algn="l" eaLnBrk="0" hangingPunct="0">
              <a:defRPr sz="1200">
                <a:cs typeface="+mn-cs"/>
              </a:defRPr>
            </a:lvl1pPr>
          </a:lstStyle>
          <a:p>
            <a:pPr>
              <a:defRPr/>
            </a:pPr>
            <a:endParaRPr lang="en-GB"/>
          </a:p>
        </p:txBody>
      </p:sp>
      <p:sp>
        <p:nvSpPr>
          <p:cNvPr id="3" name="Date Placeholder 2">
            <a:extLst>
              <a:ext uri="{FF2B5EF4-FFF2-40B4-BE49-F238E27FC236}">
                <a16:creationId xmlns:a16="http://schemas.microsoft.com/office/drawing/2014/main" id="{448B352D-C2C6-D835-3232-A880607B071A}"/>
              </a:ext>
            </a:extLst>
          </p:cNvPr>
          <p:cNvSpPr>
            <a:spLocks noGrp="1"/>
          </p:cNvSpPr>
          <p:nvPr>
            <p:ph type="dt" idx="1"/>
          </p:nvPr>
        </p:nvSpPr>
        <p:spPr>
          <a:xfrm>
            <a:off x="3856038" y="0"/>
            <a:ext cx="2951162" cy="498475"/>
          </a:xfrm>
          <a:prstGeom prst="rect">
            <a:avLst/>
          </a:prstGeom>
        </p:spPr>
        <p:txBody>
          <a:bodyPr vert="horz" lIns="91559" tIns="45779" rIns="91559" bIns="45779" rtlCol="0"/>
          <a:lstStyle>
            <a:lvl1pPr algn="r" eaLnBrk="0" hangingPunct="0">
              <a:defRPr sz="1200">
                <a:cs typeface="+mn-cs"/>
              </a:defRPr>
            </a:lvl1pPr>
          </a:lstStyle>
          <a:p>
            <a:pPr>
              <a:defRPr/>
            </a:pPr>
            <a:fld id="{939CECC3-0876-4593-AA1B-584EDA856DAE}" type="datetimeFigureOut">
              <a:rPr lang="en-GB"/>
              <a:pPr>
                <a:defRPr/>
              </a:pPr>
              <a:t>18/03/2025</a:t>
            </a:fld>
            <a:endParaRPr lang="en-GB"/>
          </a:p>
        </p:txBody>
      </p:sp>
      <p:sp>
        <p:nvSpPr>
          <p:cNvPr id="4" name="Slide Image Placeholder 3">
            <a:extLst>
              <a:ext uri="{FF2B5EF4-FFF2-40B4-BE49-F238E27FC236}">
                <a16:creationId xmlns:a16="http://schemas.microsoft.com/office/drawing/2014/main" id="{6022DDDA-0782-415B-6234-D2172C7ACCB2}"/>
              </a:ext>
            </a:extLst>
          </p:cNvPr>
          <p:cNvSpPr>
            <a:spLocks noGrp="1" noRot="1" noChangeAspect="1"/>
          </p:cNvSpPr>
          <p:nvPr>
            <p:ph type="sldImg" idx="2"/>
          </p:nvPr>
        </p:nvSpPr>
        <p:spPr>
          <a:xfrm>
            <a:off x="981075" y="1243013"/>
            <a:ext cx="4846638" cy="3354387"/>
          </a:xfrm>
          <a:prstGeom prst="rect">
            <a:avLst/>
          </a:prstGeom>
          <a:noFill/>
          <a:ln w="12700">
            <a:solidFill>
              <a:prstClr val="black"/>
            </a:solidFill>
          </a:ln>
        </p:spPr>
        <p:txBody>
          <a:bodyPr vert="horz" lIns="91559" tIns="45779" rIns="91559" bIns="45779" rtlCol="0" anchor="ctr"/>
          <a:lstStyle/>
          <a:p>
            <a:pPr lvl="0"/>
            <a:endParaRPr lang="en-GB" noProof="0"/>
          </a:p>
        </p:txBody>
      </p:sp>
      <p:sp>
        <p:nvSpPr>
          <p:cNvPr id="5" name="Notes Placeholder 4">
            <a:extLst>
              <a:ext uri="{FF2B5EF4-FFF2-40B4-BE49-F238E27FC236}">
                <a16:creationId xmlns:a16="http://schemas.microsoft.com/office/drawing/2014/main" id="{757B5574-CE61-3406-C92F-1785B63EF0EE}"/>
              </a:ext>
            </a:extLst>
          </p:cNvPr>
          <p:cNvSpPr>
            <a:spLocks noGrp="1"/>
          </p:cNvSpPr>
          <p:nvPr>
            <p:ph type="body" sz="quarter" idx="3"/>
          </p:nvPr>
        </p:nvSpPr>
        <p:spPr>
          <a:xfrm>
            <a:off x="681038" y="4783138"/>
            <a:ext cx="5446712" cy="3914775"/>
          </a:xfrm>
          <a:prstGeom prst="rect">
            <a:avLst/>
          </a:prstGeom>
        </p:spPr>
        <p:txBody>
          <a:bodyPr vert="horz" lIns="91559" tIns="45779" rIns="91559" bIns="45779"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7C3E732F-AB2D-006A-6013-DAFDE98C23F7}"/>
              </a:ext>
            </a:extLst>
          </p:cNvPr>
          <p:cNvSpPr>
            <a:spLocks noGrp="1"/>
          </p:cNvSpPr>
          <p:nvPr>
            <p:ph type="ftr" sz="quarter" idx="4"/>
          </p:nvPr>
        </p:nvSpPr>
        <p:spPr>
          <a:xfrm>
            <a:off x="0" y="9442450"/>
            <a:ext cx="2951163" cy="498475"/>
          </a:xfrm>
          <a:prstGeom prst="rect">
            <a:avLst/>
          </a:prstGeom>
        </p:spPr>
        <p:txBody>
          <a:bodyPr vert="horz" lIns="91559" tIns="45779" rIns="91559" bIns="45779" rtlCol="0" anchor="b"/>
          <a:lstStyle>
            <a:lvl1pPr algn="l" eaLnBrk="0" hangingPunct="0">
              <a:defRPr sz="1200">
                <a:cs typeface="+mn-cs"/>
              </a:defRPr>
            </a:lvl1pPr>
          </a:lstStyle>
          <a:p>
            <a:pPr>
              <a:defRPr/>
            </a:pPr>
            <a:endParaRPr lang="en-GB"/>
          </a:p>
        </p:txBody>
      </p:sp>
      <p:sp>
        <p:nvSpPr>
          <p:cNvPr id="7" name="Slide Number Placeholder 6">
            <a:extLst>
              <a:ext uri="{FF2B5EF4-FFF2-40B4-BE49-F238E27FC236}">
                <a16:creationId xmlns:a16="http://schemas.microsoft.com/office/drawing/2014/main" id="{A5B4FF11-3B23-EE6D-B687-ACB9E936B9D9}"/>
              </a:ext>
            </a:extLst>
          </p:cNvPr>
          <p:cNvSpPr>
            <a:spLocks noGrp="1"/>
          </p:cNvSpPr>
          <p:nvPr>
            <p:ph type="sldNum" sz="quarter" idx="5"/>
          </p:nvPr>
        </p:nvSpPr>
        <p:spPr>
          <a:xfrm>
            <a:off x="3856038" y="9442450"/>
            <a:ext cx="2951162" cy="498475"/>
          </a:xfrm>
          <a:prstGeom prst="rect">
            <a:avLst/>
          </a:prstGeom>
        </p:spPr>
        <p:txBody>
          <a:bodyPr vert="horz" wrap="square" lIns="91559" tIns="45779" rIns="91559" bIns="45779" numCol="1" anchor="b" anchorCtr="0" compatLnSpc="1">
            <a:prstTxWarp prst="textNoShape">
              <a:avLst/>
            </a:prstTxWarp>
          </a:bodyPr>
          <a:lstStyle>
            <a:lvl1pPr algn="r">
              <a:defRPr sz="1200"/>
            </a:lvl1pPr>
          </a:lstStyle>
          <a:p>
            <a:pPr>
              <a:defRPr/>
            </a:pPr>
            <a:fld id="{FC17E9FE-AD01-40EF-84BA-0B84E9ECD2FA}"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400" kern="1200">
        <a:solidFill>
          <a:schemeClr val="tx1"/>
        </a:solidFill>
        <a:latin typeface="+mn-lt"/>
        <a:ea typeface="+mn-ea"/>
        <a:cs typeface="+mn-cs"/>
      </a:defRPr>
    </a:lvl1pPr>
    <a:lvl2pPr marL="534988" algn="l" rtl="0" eaLnBrk="0" fontAlgn="base" hangingPunct="0">
      <a:spcBef>
        <a:spcPct val="30000"/>
      </a:spcBef>
      <a:spcAft>
        <a:spcPct val="0"/>
      </a:spcAft>
      <a:defRPr sz="1400" kern="1200">
        <a:solidFill>
          <a:schemeClr val="tx1"/>
        </a:solidFill>
        <a:latin typeface="+mn-lt"/>
        <a:ea typeface="+mn-ea"/>
        <a:cs typeface="+mn-cs"/>
      </a:defRPr>
    </a:lvl2pPr>
    <a:lvl3pPr marL="1071563" algn="l" rtl="0" eaLnBrk="0" fontAlgn="base" hangingPunct="0">
      <a:spcBef>
        <a:spcPct val="30000"/>
      </a:spcBef>
      <a:spcAft>
        <a:spcPct val="0"/>
      </a:spcAft>
      <a:defRPr sz="1400" kern="1200">
        <a:solidFill>
          <a:schemeClr val="tx1"/>
        </a:solidFill>
        <a:latin typeface="+mn-lt"/>
        <a:ea typeface="+mn-ea"/>
        <a:cs typeface="+mn-cs"/>
      </a:defRPr>
    </a:lvl3pPr>
    <a:lvl4pPr marL="1608138" algn="l" rtl="0" eaLnBrk="0" fontAlgn="base" hangingPunct="0">
      <a:spcBef>
        <a:spcPct val="30000"/>
      </a:spcBef>
      <a:spcAft>
        <a:spcPct val="0"/>
      </a:spcAft>
      <a:defRPr sz="1400" kern="1200">
        <a:solidFill>
          <a:schemeClr val="tx1"/>
        </a:solidFill>
        <a:latin typeface="+mn-lt"/>
        <a:ea typeface="+mn-ea"/>
        <a:cs typeface="+mn-cs"/>
      </a:defRPr>
    </a:lvl4pPr>
    <a:lvl5pPr marL="2144713" algn="l" rtl="0" eaLnBrk="0" fontAlgn="base" hangingPunct="0">
      <a:spcBef>
        <a:spcPct val="30000"/>
      </a:spcBef>
      <a:spcAft>
        <a:spcPct val="0"/>
      </a:spcAft>
      <a:defRPr sz="1400" kern="1200">
        <a:solidFill>
          <a:schemeClr val="tx1"/>
        </a:solidFill>
        <a:latin typeface="+mn-lt"/>
        <a:ea typeface="+mn-ea"/>
        <a:cs typeface="+mn-cs"/>
      </a:defRPr>
    </a:lvl5pPr>
    <a:lvl6pPr marL="2682164" algn="l" defTabSz="1072866" rtl="0" eaLnBrk="1" latinLnBrk="0" hangingPunct="1">
      <a:defRPr sz="1400" kern="1200">
        <a:solidFill>
          <a:schemeClr val="tx1"/>
        </a:solidFill>
        <a:latin typeface="+mn-lt"/>
        <a:ea typeface="+mn-ea"/>
        <a:cs typeface="+mn-cs"/>
      </a:defRPr>
    </a:lvl6pPr>
    <a:lvl7pPr marL="3218597" algn="l" defTabSz="1072866" rtl="0" eaLnBrk="1" latinLnBrk="0" hangingPunct="1">
      <a:defRPr sz="1400" kern="1200">
        <a:solidFill>
          <a:schemeClr val="tx1"/>
        </a:solidFill>
        <a:latin typeface="+mn-lt"/>
        <a:ea typeface="+mn-ea"/>
        <a:cs typeface="+mn-cs"/>
      </a:defRPr>
    </a:lvl7pPr>
    <a:lvl8pPr marL="3755029" algn="l" defTabSz="1072866" rtl="0" eaLnBrk="1" latinLnBrk="0" hangingPunct="1">
      <a:defRPr sz="1400" kern="1200">
        <a:solidFill>
          <a:schemeClr val="tx1"/>
        </a:solidFill>
        <a:latin typeface="+mn-lt"/>
        <a:ea typeface="+mn-ea"/>
        <a:cs typeface="+mn-cs"/>
      </a:defRPr>
    </a:lvl8pPr>
    <a:lvl9pPr marL="4291462" algn="l" defTabSz="1072866"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B177497D-1DFA-6F62-18C5-EB1D830CC7E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a:extLst>
              <a:ext uri="{FF2B5EF4-FFF2-40B4-BE49-F238E27FC236}">
                <a16:creationId xmlns:a16="http://schemas.microsoft.com/office/drawing/2014/main" id="{F7D50EF7-4F80-1B27-F414-128D492420C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4340" name="Slide Number Placeholder 3">
            <a:extLst>
              <a:ext uri="{FF2B5EF4-FFF2-40B4-BE49-F238E27FC236}">
                <a16:creationId xmlns:a16="http://schemas.microsoft.com/office/drawing/2014/main" id="{FE277211-0CF0-9D69-8E39-3AB2BEFAD63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B571F933-801C-4C16-8D06-D336D3D05CBE}" type="slidenum">
              <a:rPr lang="en-GB" altLang="en-US" smtClean="0"/>
              <a:pPr/>
              <a:t>1</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AECA7888-C652-0504-D521-042340BD597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8BBCF44A-D590-04D3-BB68-20B973D8F85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0484" name="Slide Number Placeholder 3">
            <a:extLst>
              <a:ext uri="{FF2B5EF4-FFF2-40B4-BE49-F238E27FC236}">
                <a16:creationId xmlns:a16="http://schemas.microsoft.com/office/drawing/2014/main" id="{016EAA29-5C58-5903-FFBE-D5BABF2F426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C5BF0758-AAC6-40E5-9DE7-4F83640D15FE}" type="slidenum">
              <a:rPr lang="en-GB" altLang="en-US" smtClean="0"/>
              <a:pPr/>
              <a:t>4</a:t>
            </a:fld>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24683499-F31E-52E0-28CA-8334BAC7D3F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a:extLst>
              <a:ext uri="{FF2B5EF4-FFF2-40B4-BE49-F238E27FC236}">
                <a16:creationId xmlns:a16="http://schemas.microsoft.com/office/drawing/2014/main" id="{F51031CC-6055-8389-EEFF-557B842B54D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6388" name="Slide Number Placeholder 3">
            <a:extLst>
              <a:ext uri="{FF2B5EF4-FFF2-40B4-BE49-F238E27FC236}">
                <a16:creationId xmlns:a16="http://schemas.microsoft.com/office/drawing/2014/main" id="{7DB515E3-17DF-3DBE-01D2-87177093BC0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FF1F8DA2-7D93-4E1D-9E73-7EA2CA90DB90}" type="slidenum">
              <a:rPr lang="en-GB" altLang="en-US" smtClean="0"/>
              <a:pPr/>
              <a:t>5</a:t>
            </a:fld>
            <a:endParaRPr lang="en-GB"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a:extLst>
              <a:ext uri="{FF2B5EF4-FFF2-40B4-BE49-F238E27FC236}">
                <a16:creationId xmlns:a16="http://schemas.microsoft.com/office/drawing/2014/main" id="{D2F9B325-9784-8413-26BC-1F3ED80925A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a:extLst>
              <a:ext uri="{FF2B5EF4-FFF2-40B4-BE49-F238E27FC236}">
                <a16:creationId xmlns:a16="http://schemas.microsoft.com/office/drawing/2014/main" id="{09FB9618-B446-F9B7-27DD-E78C59566E8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51204" name="Slide Number Placeholder 3">
            <a:extLst>
              <a:ext uri="{FF2B5EF4-FFF2-40B4-BE49-F238E27FC236}">
                <a16:creationId xmlns:a16="http://schemas.microsoft.com/office/drawing/2014/main" id="{E0690C18-A036-D77C-B475-10302453007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DE59B9FC-4439-43F4-84DD-26208F77624C}" type="slidenum">
              <a:rPr lang="en-GB" altLang="en-US" smtClean="0"/>
              <a:pPr/>
              <a:t>6</a:t>
            </a:fld>
            <a:endParaRPr lang="en-GB"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Bef>
                <a:spcPts val="400"/>
              </a:spcBef>
              <a:spcAft>
                <a:spcPts val="200"/>
              </a:spcAft>
            </a:pPr>
            <a:r>
              <a:rPr lang="en-GB" sz="1800">
                <a:effectLst/>
                <a:latin typeface="Arial" panose="020B0604020202020204" pitchFamily="34" charset="0"/>
                <a:ea typeface="Times New Roman" panose="02020603050405020304" pitchFamily="18" charset="0"/>
              </a:rPr>
              <a:t> </a:t>
            </a:r>
            <a:endParaRPr lang="en-GB"/>
          </a:p>
        </p:txBody>
      </p:sp>
      <p:sp>
        <p:nvSpPr>
          <p:cNvPr id="4" name="Slide Number Placeholder 3"/>
          <p:cNvSpPr>
            <a:spLocks noGrp="1"/>
          </p:cNvSpPr>
          <p:nvPr>
            <p:ph type="sldNum" sz="quarter" idx="5"/>
          </p:nvPr>
        </p:nvSpPr>
        <p:spPr/>
        <p:txBody>
          <a:bodyPr/>
          <a:lstStyle/>
          <a:p>
            <a:fld id="{2735F818-D794-444F-8358-188EBEFF2D7A}" type="slidenum">
              <a:rPr lang="en-GB" smtClean="0"/>
              <a:t>9</a:t>
            </a:fld>
            <a:endParaRPr lang="en-GB"/>
          </a:p>
        </p:txBody>
      </p:sp>
    </p:spTree>
    <p:extLst>
      <p:ext uri="{BB962C8B-B14F-4D97-AF65-F5344CB8AC3E}">
        <p14:creationId xmlns:p14="http://schemas.microsoft.com/office/powerpoint/2010/main" val="32779323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FC17E9FE-AD01-40EF-84BA-0B84E9ECD2FA}" type="slidenum">
              <a:rPr lang="en-GB" altLang="en-US" smtClean="0"/>
              <a:pPr>
                <a:defRPr/>
              </a:pPr>
              <a:t>10</a:t>
            </a:fld>
            <a:endParaRPr lang="en-GB" altLang="en-US"/>
          </a:p>
        </p:txBody>
      </p:sp>
    </p:spTree>
    <p:extLst>
      <p:ext uri="{BB962C8B-B14F-4D97-AF65-F5344CB8AC3E}">
        <p14:creationId xmlns:p14="http://schemas.microsoft.com/office/powerpoint/2010/main" val="21225533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410C2BF-FD12-480C-B9CF-EB6601ACDDA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973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a:p>
        </p:txBody>
      </p:sp>
      <p:sp>
        <p:nvSpPr>
          <p:cNvPr id="4" name="Slide Number Placeholder 3"/>
          <p:cNvSpPr>
            <a:spLocks noGrp="1"/>
          </p:cNvSpPr>
          <p:nvPr>
            <p:ph type="sldNum" sz="quarter" idx="10"/>
          </p:nvPr>
        </p:nvSpPr>
        <p:spPr/>
        <p:txBody>
          <a:bodyPr/>
          <a:lstStyle/>
          <a:p>
            <a:fld id="{2410C2BF-FD12-480C-B9CF-EB6601ACDDA0}" type="slidenum">
              <a:rPr lang="en-GB" smtClean="0"/>
              <a:pPr/>
              <a:t>13</a:t>
            </a:fld>
            <a:endParaRPr lang="en-GB"/>
          </a:p>
        </p:txBody>
      </p:sp>
    </p:spTree>
    <p:extLst>
      <p:ext uri="{BB962C8B-B14F-4D97-AF65-F5344CB8AC3E}">
        <p14:creationId xmlns:p14="http://schemas.microsoft.com/office/powerpoint/2010/main" val="24636839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baseline="0"/>
          </a:p>
        </p:txBody>
      </p:sp>
      <p:sp>
        <p:nvSpPr>
          <p:cNvPr id="4" name="Slide Number Placeholder 3"/>
          <p:cNvSpPr>
            <a:spLocks noGrp="1"/>
          </p:cNvSpPr>
          <p:nvPr>
            <p:ph type="sldNum" sz="quarter" idx="10"/>
          </p:nvPr>
        </p:nvSpPr>
        <p:spPr/>
        <p:txBody>
          <a:bodyPr/>
          <a:lstStyle/>
          <a:p>
            <a:fld id="{2410C2BF-FD12-480C-B9CF-EB6601ACDDA0}" type="slidenum">
              <a:rPr lang="en-GB" smtClean="0"/>
              <a:pPr/>
              <a:t>14</a:t>
            </a:fld>
            <a:endParaRPr lang="en-GB"/>
          </a:p>
        </p:txBody>
      </p:sp>
    </p:spTree>
    <p:extLst>
      <p:ext uri="{BB962C8B-B14F-4D97-AF65-F5344CB8AC3E}">
        <p14:creationId xmlns:p14="http://schemas.microsoft.com/office/powerpoint/2010/main" val="42205654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a:p>
        </p:txBody>
      </p:sp>
      <p:sp>
        <p:nvSpPr>
          <p:cNvPr id="4" name="Slide Number Placeholder 3"/>
          <p:cNvSpPr>
            <a:spLocks noGrp="1"/>
          </p:cNvSpPr>
          <p:nvPr>
            <p:ph type="sldNum" sz="quarter" idx="10"/>
          </p:nvPr>
        </p:nvSpPr>
        <p:spPr/>
        <p:txBody>
          <a:bodyPr/>
          <a:lstStyle/>
          <a:p>
            <a:fld id="{2410C2BF-FD12-480C-B9CF-EB6601ACDDA0}" type="slidenum">
              <a:rPr lang="en-GB" smtClean="0"/>
              <a:pPr/>
              <a:t>15</a:t>
            </a:fld>
            <a:endParaRPr lang="en-GB"/>
          </a:p>
        </p:txBody>
      </p:sp>
    </p:spTree>
    <p:extLst>
      <p:ext uri="{BB962C8B-B14F-4D97-AF65-F5344CB8AC3E}">
        <p14:creationId xmlns:p14="http://schemas.microsoft.com/office/powerpoint/2010/main" val="19908346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u="none" baseline="0"/>
          </a:p>
          <a:p>
            <a:r>
              <a:rPr lang="en-GB" u="none" baseline="0"/>
              <a:t>	</a:t>
            </a:r>
          </a:p>
          <a:p>
            <a:endParaRPr lang="en-GB" baseline="0"/>
          </a:p>
          <a:p>
            <a:endParaRPr lang="en-GB" baseline="0"/>
          </a:p>
          <a:p>
            <a:r>
              <a:rPr lang="en-GB" baseline="0"/>
              <a:t>					</a:t>
            </a:r>
          </a:p>
          <a:p>
            <a:endParaRPr lang="en-GB"/>
          </a:p>
        </p:txBody>
      </p:sp>
      <p:sp>
        <p:nvSpPr>
          <p:cNvPr id="4" name="Slide Number Placeholder 3"/>
          <p:cNvSpPr>
            <a:spLocks noGrp="1"/>
          </p:cNvSpPr>
          <p:nvPr>
            <p:ph type="sldNum" sz="quarter" idx="10"/>
          </p:nvPr>
        </p:nvSpPr>
        <p:spPr/>
        <p:txBody>
          <a:bodyPr/>
          <a:lstStyle/>
          <a:p>
            <a:pPr>
              <a:defRPr/>
            </a:pPr>
            <a:fld id="{A7A0A73C-6E7E-44CB-8239-FC68E7922608}" type="slidenum">
              <a:rPr lang="en-GB" smtClean="0"/>
              <a:pPr>
                <a:defRPr/>
              </a:pPr>
              <a:t>16</a:t>
            </a:fld>
            <a:endParaRPr lang="en-GB"/>
          </a:p>
        </p:txBody>
      </p:sp>
    </p:spTree>
    <p:extLst>
      <p:ext uri="{BB962C8B-B14F-4D97-AF65-F5344CB8AC3E}">
        <p14:creationId xmlns:p14="http://schemas.microsoft.com/office/powerpoint/2010/main" val="30296471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a:p>
          <a:p>
            <a:endParaRPr lang="en-GB" baseline="0"/>
          </a:p>
          <a:p>
            <a:r>
              <a:rPr lang="en-GB" baseline="0"/>
              <a:t>					</a:t>
            </a:r>
          </a:p>
          <a:p>
            <a:endParaRPr lang="en-GB"/>
          </a:p>
        </p:txBody>
      </p:sp>
      <p:sp>
        <p:nvSpPr>
          <p:cNvPr id="4" name="Slide Number Placeholder 3"/>
          <p:cNvSpPr>
            <a:spLocks noGrp="1"/>
          </p:cNvSpPr>
          <p:nvPr>
            <p:ph type="sldNum" sz="quarter" idx="10"/>
          </p:nvPr>
        </p:nvSpPr>
        <p:spPr/>
        <p:txBody>
          <a:bodyPr/>
          <a:lstStyle/>
          <a:p>
            <a:pPr>
              <a:defRPr/>
            </a:pPr>
            <a:fld id="{A7A0A73C-6E7E-44CB-8239-FC68E7922608}" type="slidenum">
              <a:rPr lang="en-GB" smtClean="0"/>
              <a:pPr>
                <a:defRPr/>
              </a:pPr>
              <a:t>17</a:t>
            </a:fld>
            <a:endParaRPr lang="en-GB"/>
          </a:p>
        </p:txBody>
      </p:sp>
    </p:spTree>
    <p:extLst>
      <p:ext uri="{BB962C8B-B14F-4D97-AF65-F5344CB8AC3E}">
        <p14:creationId xmlns:p14="http://schemas.microsoft.com/office/powerpoint/2010/main" val="34276440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410C2BF-FD12-480C-B9CF-EB6601ACDDA0}" type="slidenum">
              <a:rPr lang="en-GB" smtClean="0"/>
              <a:pPr/>
              <a:t>18</a:t>
            </a:fld>
            <a:endParaRPr lang="en-GB"/>
          </a:p>
        </p:txBody>
      </p:sp>
    </p:spTree>
    <p:extLst>
      <p:ext uri="{BB962C8B-B14F-4D97-AF65-F5344CB8AC3E}">
        <p14:creationId xmlns:p14="http://schemas.microsoft.com/office/powerpoint/2010/main" val="40175821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Can contact Phil if needed with more questions</a:t>
            </a:r>
            <a:r>
              <a:rPr lang="en-US"/>
              <a:t>. </a:t>
            </a:r>
            <a:endParaRPr lang="en-US" dirty="0"/>
          </a:p>
        </p:txBody>
      </p:sp>
      <p:sp>
        <p:nvSpPr>
          <p:cNvPr id="4" name="Slide Number Placeholder 3"/>
          <p:cNvSpPr>
            <a:spLocks noGrp="1"/>
          </p:cNvSpPr>
          <p:nvPr>
            <p:ph type="sldNum" sz="quarter" idx="5"/>
          </p:nvPr>
        </p:nvSpPr>
        <p:spPr/>
        <p:txBody>
          <a:bodyPr/>
          <a:lstStyle/>
          <a:p>
            <a:pPr>
              <a:defRPr/>
            </a:pPr>
            <a:fld id="{FC17E9FE-AD01-40EF-84BA-0B84E9ECD2FA}" type="slidenum">
              <a:rPr lang="en-GB" altLang="en-US" smtClean="0"/>
              <a:pPr>
                <a:defRPr/>
              </a:pPr>
              <a:t>21</a:t>
            </a:fld>
            <a:endParaRPr lang="en-GB" altLang="en-US"/>
          </a:p>
        </p:txBody>
      </p:sp>
    </p:spTree>
    <p:extLst>
      <p:ext uri="{BB962C8B-B14F-4D97-AF65-F5344CB8AC3E}">
        <p14:creationId xmlns:p14="http://schemas.microsoft.com/office/powerpoint/2010/main" val="394477604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 Green">
    <p:spTree>
      <p:nvGrpSpPr>
        <p:cNvPr id="1" name=""/>
        <p:cNvGrpSpPr/>
        <p:nvPr/>
      </p:nvGrpSpPr>
      <p:grpSpPr>
        <a:xfrm>
          <a:off x="0" y="0"/>
          <a:ext cx="0" cy="0"/>
          <a:chOff x="0" y="0"/>
          <a:chExt cx="0" cy="0"/>
        </a:xfrm>
      </p:grpSpPr>
      <p:pic>
        <p:nvPicPr>
          <p:cNvPr id="4" name="Picture 6">
            <a:extLst>
              <a:ext uri="{FF2B5EF4-FFF2-40B4-BE49-F238E27FC236}">
                <a16:creationId xmlns:a16="http://schemas.microsoft.com/office/drawing/2014/main" id="{B08340BC-7C45-7422-A54C-1A4D6C2E5F74}"/>
              </a:ext>
            </a:extLst>
          </p:cNvPr>
          <p:cNvPicPr>
            <a:picLocks noChangeAspect="1"/>
          </p:cNvPicPr>
          <p:nvPr userDrawn="1"/>
        </p:nvPicPr>
        <p:blipFill>
          <a:blip r:embed="rId2">
            <a:extLst>
              <a:ext uri="{28A0092B-C50C-407E-A947-70E740481C1C}">
                <a14:useLocalDpi xmlns:a14="http://schemas.microsoft.com/office/drawing/2010/main" val="0"/>
              </a:ext>
            </a:extLst>
          </a:blip>
          <a:srcRect b="19429"/>
          <a:stretch>
            <a:fillRect/>
          </a:stretch>
        </p:blipFill>
        <p:spPr bwMode="auto">
          <a:xfrm>
            <a:off x="1588" y="0"/>
            <a:ext cx="99028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7783" y="2167475"/>
            <a:ext cx="6587863" cy="1215495"/>
          </a:xfrm>
        </p:spPr>
        <p:txBody>
          <a:bodyPr anchor="b"/>
          <a:lstStyle>
            <a:lvl1pPr algn="l">
              <a:defRPr sz="4900">
                <a:solidFill>
                  <a:schemeClr val="bg1"/>
                </a:solidFill>
              </a:defRPr>
            </a:lvl1pPr>
          </a:lstStyle>
          <a:p>
            <a:r>
              <a:rPr lang="en-US"/>
              <a:t>Click to edit Master title style</a:t>
            </a:r>
          </a:p>
        </p:txBody>
      </p:sp>
      <p:sp>
        <p:nvSpPr>
          <p:cNvPr id="3" name="Subtitle 2"/>
          <p:cNvSpPr>
            <a:spLocks noGrp="1"/>
          </p:cNvSpPr>
          <p:nvPr>
            <p:ph type="subTitle" idx="1"/>
          </p:nvPr>
        </p:nvSpPr>
        <p:spPr>
          <a:xfrm>
            <a:off x="467783" y="3475045"/>
            <a:ext cx="6587863" cy="986895"/>
          </a:xfrm>
        </p:spPr>
        <p:txBody>
          <a:bodyPr/>
          <a:lstStyle>
            <a:lvl1pPr marL="0" indent="0" algn="l">
              <a:buNone/>
              <a:defRPr sz="2800">
                <a:solidFill>
                  <a:schemeClr val="bg1"/>
                </a:solidFill>
              </a:defRPr>
            </a:lvl1pPr>
            <a:lvl2pPr marL="536433" indent="0" algn="ctr">
              <a:buNone/>
              <a:defRPr sz="2300"/>
            </a:lvl2pPr>
            <a:lvl3pPr marL="1072866" indent="0" algn="ctr">
              <a:buNone/>
              <a:defRPr sz="2100"/>
            </a:lvl3pPr>
            <a:lvl4pPr marL="1609298" indent="0" algn="ctr">
              <a:buNone/>
              <a:defRPr sz="1900"/>
            </a:lvl4pPr>
            <a:lvl5pPr marL="2145731" indent="0" algn="ctr">
              <a:buNone/>
              <a:defRPr sz="1900"/>
            </a:lvl5pPr>
            <a:lvl6pPr marL="2682164" indent="0" algn="ctr">
              <a:buNone/>
              <a:defRPr sz="1900"/>
            </a:lvl6pPr>
            <a:lvl7pPr marL="3218597" indent="0" algn="ctr">
              <a:buNone/>
              <a:defRPr sz="1900"/>
            </a:lvl7pPr>
            <a:lvl8pPr marL="3755029" indent="0" algn="ctr">
              <a:buNone/>
              <a:defRPr sz="1900"/>
            </a:lvl8pPr>
            <a:lvl9pPr marL="4291462" indent="0" algn="ctr">
              <a:buNone/>
              <a:defRPr sz="1900"/>
            </a:lvl9pPr>
          </a:lstStyle>
          <a:p>
            <a:r>
              <a:rPr lang="en-US"/>
              <a:t>Click to edit Master subtitle style</a:t>
            </a:r>
          </a:p>
        </p:txBody>
      </p:sp>
    </p:spTree>
    <p:extLst>
      <p:ext uri="{BB962C8B-B14F-4D97-AF65-F5344CB8AC3E}">
        <p14:creationId xmlns:p14="http://schemas.microsoft.com/office/powerpoint/2010/main" val="13426286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Slide (no graphics) - Green">
    <p:spTree>
      <p:nvGrpSpPr>
        <p:cNvPr id="1" name=""/>
        <p:cNvGrpSpPr/>
        <p:nvPr/>
      </p:nvGrpSpPr>
      <p:grpSpPr>
        <a:xfrm>
          <a:off x="0" y="0"/>
          <a:ext cx="0" cy="0"/>
          <a:chOff x="0" y="0"/>
          <a:chExt cx="0" cy="0"/>
        </a:xfrm>
      </p:grpSpPr>
      <p:pic>
        <p:nvPicPr>
          <p:cNvPr id="4" name="Picture 6">
            <a:extLst>
              <a:ext uri="{FF2B5EF4-FFF2-40B4-BE49-F238E27FC236}">
                <a16:creationId xmlns:a16="http://schemas.microsoft.com/office/drawing/2014/main" id="{04973CDF-E1DB-2592-9CD1-4E29E9CF660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588" y="0"/>
            <a:ext cx="99028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7783" y="1735675"/>
            <a:ext cx="6587863" cy="1215495"/>
          </a:xfrm>
        </p:spPr>
        <p:txBody>
          <a:bodyPr anchor="b"/>
          <a:lstStyle>
            <a:lvl1pPr algn="l">
              <a:defRPr sz="4900">
                <a:solidFill>
                  <a:schemeClr val="bg1"/>
                </a:solidFill>
              </a:defRPr>
            </a:lvl1pPr>
          </a:lstStyle>
          <a:p>
            <a:r>
              <a:rPr lang="en-US"/>
              <a:t>Click to edit Master title style</a:t>
            </a:r>
          </a:p>
        </p:txBody>
      </p:sp>
      <p:sp>
        <p:nvSpPr>
          <p:cNvPr id="3" name="Subtitle 2"/>
          <p:cNvSpPr>
            <a:spLocks noGrp="1"/>
          </p:cNvSpPr>
          <p:nvPr>
            <p:ph type="subTitle" idx="1"/>
          </p:nvPr>
        </p:nvSpPr>
        <p:spPr>
          <a:xfrm>
            <a:off x="467783" y="3043245"/>
            <a:ext cx="6587863" cy="986895"/>
          </a:xfrm>
        </p:spPr>
        <p:txBody>
          <a:bodyPr/>
          <a:lstStyle>
            <a:lvl1pPr marL="0" indent="0" algn="l">
              <a:buNone/>
              <a:defRPr sz="2800">
                <a:solidFill>
                  <a:schemeClr val="bg1"/>
                </a:solidFill>
              </a:defRPr>
            </a:lvl1pPr>
            <a:lvl2pPr marL="536433" indent="0" algn="ctr">
              <a:buNone/>
              <a:defRPr sz="2300"/>
            </a:lvl2pPr>
            <a:lvl3pPr marL="1072866" indent="0" algn="ctr">
              <a:buNone/>
              <a:defRPr sz="2100"/>
            </a:lvl3pPr>
            <a:lvl4pPr marL="1609298" indent="0" algn="ctr">
              <a:buNone/>
              <a:defRPr sz="1900"/>
            </a:lvl4pPr>
            <a:lvl5pPr marL="2145731" indent="0" algn="ctr">
              <a:buNone/>
              <a:defRPr sz="1900"/>
            </a:lvl5pPr>
            <a:lvl6pPr marL="2682164" indent="0" algn="ctr">
              <a:buNone/>
              <a:defRPr sz="1900"/>
            </a:lvl6pPr>
            <a:lvl7pPr marL="3218597" indent="0" algn="ctr">
              <a:buNone/>
              <a:defRPr sz="1900"/>
            </a:lvl7pPr>
            <a:lvl8pPr marL="3755029" indent="0" algn="ctr">
              <a:buNone/>
              <a:defRPr sz="1900"/>
            </a:lvl8pPr>
            <a:lvl9pPr marL="4291462" indent="0" algn="ctr">
              <a:buNone/>
              <a:defRPr sz="1900"/>
            </a:lvl9pPr>
          </a:lstStyle>
          <a:p>
            <a:r>
              <a:rPr lang="en-US"/>
              <a:t>Click to edit Master subtitle style</a:t>
            </a:r>
          </a:p>
        </p:txBody>
      </p:sp>
    </p:spTree>
    <p:extLst>
      <p:ext uri="{BB962C8B-B14F-4D97-AF65-F5344CB8AC3E}">
        <p14:creationId xmlns:p14="http://schemas.microsoft.com/office/powerpoint/2010/main" val="16372685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Title Slide - White">
    <p:bg>
      <p:bgPr>
        <a:solidFill>
          <a:schemeClr val="bg1">
            <a:alpha val="98822"/>
          </a:schemeClr>
        </a:solidFill>
        <a:effectLst/>
      </p:bgPr>
    </p:bg>
    <p:spTree>
      <p:nvGrpSpPr>
        <p:cNvPr id="1" name=""/>
        <p:cNvGrpSpPr/>
        <p:nvPr/>
      </p:nvGrpSpPr>
      <p:grpSpPr>
        <a:xfrm>
          <a:off x="0" y="0"/>
          <a:ext cx="0" cy="0"/>
          <a:chOff x="0" y="0"/>
          <a:chExt cx="0" cy="0"/>
        </a:xfrm>
      </p:grpSpPr>
      <p:pic>
        <p:nvPicPr>
          <p:cNvPr id="4" name="Picture 6">
            <a:extLst>
              <a:ext uri="{FF2B5EF4-FFF2-40B4-BE49-F238E27FC236}">
                <a16:creationId xmlns:a16="http://schemas.microsoft.com/office/drawing/2014/main" id="{4B90825C-D0E3-9B8B-43DD-A9935B5F9CE2}"/>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27050" y="538163"/>
            <a:ext cx="142240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7783" y="2523075"/>
            <a:ext cx="6587863" cy="1215495"/>
          </a:xfrm>
        </p:spPr>
        <p:txBody>
          <a:bodyPr anchor="b"/>
          <a:lstStyle>
            <a:lvl1pPr algn="l">
              <a:defRPr sz="4900">
                <a:solidFill>
                  <a:schemeClr val="tx2"/>
                </a:solidFill>
              </a:defRPr>
            </a:lvl1pPr>
          </a:lstStyle>
          <a:p>
            <a:r>
              <a:rPr lang="en-US"/>
              <a:t>Click to edit Master title style</a:t>
            </a:r>
          </a:p>
        </p:txBody>
      </p:sp>
      <p:sp>
        <p:nvSpPr>
          <p:cNvPr id="3" name="Subtitle 2"/>
          <p:cNvSpPr>
            <a:spLocks noGrp="1"/>
          </p:cNvSpPr>
          <p:nvPr>
            <p:ph type="subTitle" idx="1"/>
          </p:nvPr>
        </p:nvSpPr>
        <p:spPr>
          <a:xfrm>
            <a:off x="467783" y="3830645"/>
            <a:ext cx="6587863" cy="986895"/>
          </a:xfrm>
        </p:spPr>
        <p:txBody>
          <a:bodyPr/>
          <a:lstStyle>
            <a:lvl1pPr marL="0" indent="0" algn="l">
              <a:buNone/>
              <a:defRPr sz="2800">
                <a:solidFill>
                  <a:schemeClr val="tx2"/>
                </a:solidFill>
              </a:defRPr>
            </a:lvl1pPr>
            <a:lvl2pPr marL="536433" indent="0" algn="ctr">
              <a:buNone/>
              <a:defRPr sz="2300"/>
            </a:lvl2pPr>
            <a:lvl3pPr marL="1072866" indent="0" algn="ctr">
              <a:buNone/>
              <a:defRPr sz="2100"/>
            </a:lvl3pPr>
            <a:lvl4pPr marL="1609298" indent="0" algn="ctr">
              <a:buNone/>
              <a:defRPr sz="1900"/>
            </a:lvl4pPr>
            <a:lvl5pPr marL="2145731" indent="0" algn="ctr">
              <a:buNone/>
              <a:defRPr sz="1900"/>
            </a:lvl5pPr>
            <a:lvl6pPr marL="2682164" indent="0" algn="ctr">
              <a:buNone/>
              <a:defRPr sz="1900"/>
            </a:lvl6pPr>
            <a:lvl7pPr marL="3218597" indent="0" algn="ctr">
              <a:buNone/>
              <a:defRPr sz="1900"/>
            </a:lvl7pPr>
            <a:lvl8pPr marL="3755029" indent="0" algn="ctr">
              <a:buNone/>
              <a:defRPr sz="1900"/>
            </a:lvl8pPr>
            <a:lvl9pPr marL="4291462" indent="0" algn="ctr">
              <a:buNone/>
              <a:defRPr sz="1900"/>
            </a:lvl9pPr>
          </a:lstStyle>
          <a:p>
            <a:r>
              <a:rPr lang="en-US"/>
              <a:t>Click to edit Master subtitle style</a:t>
            </a:r>
          </a:p>
        </p:txBody>
      </p:sp>
    </p:spTree>
    <p:extLst>
      <p:ext uri="{BB962C8B-B14F-4D97-AF65-F5344CB8AC3E}">
        <p14:creationId xmlns:p14="http://schemas.microsoft.com/office/powerpoint/2010/main" val="4184715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Title Slide (no graphics) - White">
    <p:spTree>
      <p:nvGrpSpPr>
        <p:cNvPr id="1" name=""/>
        <p:cNvGrpSpPr/>
        <p:nvPr/>
      </p:nvGrpSpPr>
      <p:grpSpPr>
        <a:xfrm>
          <a:off x="0" y="0"/>
          <a:ext cx="0" cy="0"/>
          <a:chOff x="0" y="0"/>
          <a:chExt cx="0" cy="0"/>
        </a:xfrm>
      </p:grpSpPr>
      <p:pic>
        <p:nvPicPr>
          <p:cNvPr id="4" name="Picture 13">
            <a:extLst>
              <a:ext uri="{FF2B5EF4-FFF2-40B4-BE49-F238E27FC236}">
                <a16:creationId xmlns:a16="http://schemas.microsoft.com/office/drawing/2014/main" id="{48AE0C95-DCDC-1584-1F48-5F1282D5683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15938" y="547688"/>
            <a:ext cx="1541462" cy="969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7783" y="2281775"/>
            <a:ext cx="6587863" cy="1215495"/>
          </a:xfrm>
        </p:spPr>
        <p:txBody>
          <a:bodyPr anchor="b"/>
          <a:lstStyle>
            <a:lvl1pPr algn="l">
              <a:defRPr sz="4900">
                <a:solidFill>
                  <a:schemeClr val="tx2"/>
                </a:solidFill>
              </a:defRPr>
            </a:lvl1pPr>
          </a:lstStyle>
          <a:p>
            <a:r>
              <a:rPr lang="en-US"/>
              <a:t>Click to edit Master title style</a:t>
            </a:r>
          </a:p>
        </p:txBody>
      </p:sp>
      <p:sp>
        <p:nvSpPr>
          <p:cNvPr id="3" name="Subtitle 2"/>
          <p:cNvSpPr>
            <a:spLocks noGrp="1"/>
          </p:cNvSpPr>
          <p:nvPr>
            <p:ph type="subTitle" idx="1"/>
          </p:nvPr>
        </p:nvSpPr>
        <p:spPr>
          <a:xfrm>
            <a:off x="467783" y="3589345"/>
            <a:ext cx="6587863" cy="986895"/>
          </a:xfrm>
        </p:spPr>
        <p:txBody>
          <a:bodyPr/>
          <a:lstStyle>
            <a:lvl1pPr marL="0" indent="0" algn="l">
              <a:buNone/>
              <a:defRPr sz="2800">
                <a:solidFill>
                  <a:schemeClr val="tx2"/>
                </a:solidFill>
              </a:defRPr>
            </a:lvl1pPr>
            <a:lvl2pPr marL="536433" indent="0" algn="ctr">
              <a:buNone/>
              <a:defRPr sz="2300"/>
            </a:lvl2pPr>
            <a:lvl3pPr marL="1072866" indent="0" algn="ctr">
              <a:buNone/>
              <a:defRPr sz="2100"/>
            </a:lvl3pPr>
            <a:lvl4pPr marL="1609298" indent="0" algn="ctr">
              <a:buNone/>
              <a:defRPr sz="1900"/>
            </a:lvl4pPr>
            <a:lvl5pPr marL="2145731" indent="0" algn="ctr">
              <a:buNone/>
              <a:defRPr sz="1900"/>
            </a:lvl5pPr>
            <a:lvl6pPr marL="2682164" indent="0" algn="ctr">
              <a:buNone/>
              <a:defRPr sz="1900"/>
            </a:lvl6pPr>
            <a:lvl7pPr marL="3218597" indent="0" algn="ctr">
              <a:buNone/>
              <a:defRPr sz="1900"/>
            </a:lvl7pPr>
            <a:lvl8pPr marL="3755029" indent="0" algn="ctr">
              <a:buNone/>
              <a:defRPr sz="1900"/>
            </a:lvl8pPr>
            <a:lvl9pPr marL="4291462" indent="0" algn="ctr">
              <a:buNone/>
              <a:defRPr sz="1900"/>
            </a:lvl9pPr>
          </a:lstStyle>
          <a:p>
            <a:r>
              <a:rPr lang="en-US"/>
              <a:t>Click to edit Master subtitle style</a:t>
            </a:r>
          </a:p>
        </p:txBody>
      </p:sp>
    </p:spTree>
    <p:extLst>
      <p:ext uri="{BB962C8B-B14F-4D97-AF65-F5344CB8AC3E}">
        <p14:creationId xmlns:p14="http://schemas.microsoft.com/office/powerpoint/2010/main" val="805833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Quote or Statistic">
    <p:bg>
      <p:bgPr>
        <a:solidFill>
          <a:schemeClr val="tx2"/>
        </a:solidFill>
        <a:effectLst/>
      </p:bgPr>
    </p:bg>
    <p:spTree>
      <p:nvGrpSpPr>
        <p:cNvPr id="1" name=""/>
        <p:cNvGrpSpPr/>
        <p:nvPr/>
      </p:nvGrpSpPr>
      <p:grpSpPr>
        <a:xfrm>
          <a:off x="0" y="0"/>
          <a:ext cx="0" cy="0"/>
          <a:chOff x="0" y="0"/>
          <a:chExt cx="0" cy="0"/>
        </a:xfrm>
      </p:grpSpPr>
      <p:grpSp>
        <p:nvGrpSpPr>
          <p:cNvPr id="3" name="Group 6">
            <a:extLst>
              <a:ext uri="{FF2B5EF4-FFF2-40B4-BE49-F238E27FC236}">
                <a16:creationId xmlns:a16="http://schemas.microsoft.com/office/drawing/2014/main" id="{9522E96E-EC39-A11E-49DE-D63CDF933A1B}"/>
              </a:ext>
            </a:extLst>
          </p:cNvPr>
          <p:cNvGrpSpPr>
            <a:grpSpLocks/>
          </p:cNvGrpSpPr>
          <p:nvPr userDrawn="1"/>
        </p:nvGrpSpPr>
        <p:grpSpPr bwMode="auto">
          <a:xfrm>
            <a:off x="0" y="0"/>
            <a:ext cx="9906000" cy="6884988"/>
            <a:chOff x="0" y="0"/>
            <a:chExt cx="9144000" cy="5164038"/>
          </a:xfrm>
        </p:grpSpPr>
        <p:sp>
          <p:nvSpPr>
            <p:cNvPr id="4" name="Rectangle 9">
              <a:extLst>
                <a:ext uri="{FF2B5EF4-FFF2-40B4-BE49-F238E27FC236}">
                  <a16:creationId xmlns:a16="http://schemas.microsoft.com/office/drawing/2014/main" id="{338BA69A-0305-B049-6A7A-67AA2E84C0E8}"/>
                </a:ext>
              </a:extLst>
            </p:cNvPr>
            <p:cNvSpPr/>
            <p:nvPr userDrawn="1"/>
          </p:nvSpPr>
          <p:spPr bwMode="auto">
            <a:xfrm>
              <a:off x="0" y="4055502"/>
              <a:ext cx="7341577" cy="11085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 name="Rectangle 4">
              <a:extLst>
                <a:ext uri="{FF2B5EF4-FFF2-40B4-BE49-F238E27FC236}">
                  <a16:creationId xmlns:a16="http://schemas.microsoft.com/office/drawing/2014/main" id="{362E06D0-005E-6D9A-E340-4DD760E1EAE7}"/>
                </a:ext>
              </a:extLst>
            </p:cNvPr>
            <p:cNvSpPr/>
            <p:nvPr userDrawn="1"/>
          </p:nvSpPr>
          <p:spPr bwMode="auto">
            <a:xfrm>
              <a:off x="7341577" y="0"/>
              <a:ext cx="1802423" cy="51640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Isosceles Triangle 5">
              <a:extLst>
                <a:ext uri="{FF2B5EF4-FFF2-40B4-BE49-F238E27FC236}">
                  <a16:creationId xmlns:a16="http://schemas.microsoft.com/office/drawing/2014/main" id="{1CCC205C-D21B-1ABC-EE21-5328955E5619}"/>
                </a:ext>
              </a:extLst>
            </p:cNvPr>
            <p:cNvSpPr/>
            <p:nvPr userDrawn="1"/>
          </p:nvSpPr>
          <p:spPr bwMode="auto">
            <a:xfrm rot="10800000">
              <a:off x="644769" y="3834033"/>
              <a:ext cx="726831" cy="396501"/>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cxnSp>
        <p:nvCxnSpPr>
          <p:cNvPr id="7" name="Straight Connector 15">
            <a:extLst>
              <a:ext uri="{FF2B5EF4-FFF2-40B4-BE49-F238E27FC236}">
                <a16:creationId xmlns:a16="http://schemas.microsoft.com/office/drawing/2014/main" id="{7F9AACEE-7E1E-BCDE-0906-8A64FB2D5B13}"/>
              </a:ext>
            </a:extLst>
          </p:cNvPr>
          <p:cNvCxnSpPr/>
          <p:nvPr userDrawn="1"/>
        </p:nvCxnSpPr>
        <p:spPr>
          <a:xfrm>
            <a:off x="600075" y="6386513"/>
            <a:ext cx="8821738" cy="0"/>
          </a:xfrm>
          <a:prstGeom prst="line">
            <a:avLst/>
          </a:prstGeom>
        </p:spPr>
        <p:style>
          <a:lnRef idx="1">
            <a:schemeClr val="accent1"/>
          </a:lnRef>
          <a:fillRef idx="0">
            <a:schemeClr val="accent1"/>
          </a:fillRef>
          <a:effectRef idx="0">
            <a:schemeClr val="accent1"/>
          </a:effectRef>
          <a:fontRef idx="minor">
            <a:schemeClr val="tx1"/>
          </a:fontRef>
        </p:style>
      </p:cxnSp>
      <p:pic>
        <p:nvPicPr>
          <p:cNvPr id="8" name="Picture 12">
            <a:extLst>
              <a:ext uri="{FF2B5EF4-FFF2-40B4-BE49-F238E27FC236}">
                <a16:creationId xmlns:a16="http://schemas.microsoft.com/office/drawing/2014/main" id="{EC832F99-7C36-A3D6-2C6A-B21696B7270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26450" y="3524250"/>
            <a:ext cx="893763" cy="188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48868" y="1443039"/>
            <a:ext cx="6920668" cy="3948556"/>
          </a:xfrm>
        </p:spPr>
        <p:txBody>
          <a:bodyPr/>
          <a:lstStyle>
            <a:lvl1pPr>
              <a:defRPr sz="5900" b="0">
                <a:solidFill>
                  <a:schemeClr val="bg1"/>
                </a:solidFill>
              </a:defRPr>
            </a:lvl1pPr>
          </a:lstStyle>
          <a:p>
            <a:r>
              <a:rPr lang="en-US"/>
              <a:t>Click to edit Master title style</a:t>
            </a:r>
          </a:p>
        </p:txBody>
      </p:sp>
      <p:sp>
        <p:nvSpPr>
          <p:cNvPr id="9" name="Footer Placeholder 4">
            <a:extLst>
              <a:ext uri="{FF2B5EF4-FFF2-40B4-BE49-F238E27FC236}">
                <a16:creationId xmlns:a16="http://schemas.microsoft.com/office/drawing/2014/main" id="{D386F1AC-C0C8-431A-E968-EE20587855A6}"/>
              </a:ext>
            </a:extLst>
          </p:cNvPr>
          <p:cNvSpPr>
            <a:spLocks noGrp="1"/>
          </p:cNvSpPr>
          <p:nvPr>
            <p:ph type="ftr" sz="quarter" idx="10"/>
          </p:nvPr>
        </p:nvSpPr>
        <p:spPr/>
        <p:txBody>
          <a:bodyPr/>
          <a:lstStyle>
            <a:lvl1pPr>
              <a:defRPr/>
            </a:lvl1pPr>
          </a:lstStyle>
          <a:p>
            <a:pPr>
              <a:defRPr/>
            </a:pPr>
            <a:r>
              <a:rPr lang="en-GB"/>
              <a:t>Floods and water</a:t>
            </a:r>
          </a:p>
        </p:txBody>
      </p:sp>
      <p:sp>
        <p:nvSpPr>
          <p:cNvPr id="10" name="Slide Number Placeholder 5">
            <a:extLst>
              <a:ext uri="{FF2B5EF4-FFF2-40B4-BE49-F238E27FC236}">
                <a16:creationId xmlns:a16="http://schemas.microsoft.com/office/drawing/2014/main" id="{86ADE27D-686D-3E44-40D3-CF5683A5D707}"/>
              </a:ext>
            </a:extLst>
          </p:cNvPr>
          <p:cNvSpPr>
            <a:spLocks noGrp="1"/>
          </p:cNvSpPr>
          <p:nvPr>
            <p:ph type="sldNum" sz="quarter" idx="11"/>
          </p:nvPr>
        </p:nvSpPr>
        <p:spPr/>
        <p:txBody>
          <a:bodyPr/>
          <a:lstStyle>
            <a:lvl1pPr>
              <a:defRPr/>
            </a:lvl1pPr>
          </a:lstStyle>
          <a:p>
            <a:pPr>
              <a:defRPr/>
            </a:pPr>
            <a:fld id="{596566C3-E6B5-40EF-9298-78B525BEFE00}" type="slidenum">
              <a:rPr lang="en-GB" altLang="en-US"/>
              <a:pPr>
                <a:defRPr/>
              </a:pPr>
              <a:t>‹#›</a:t>
            </a:fld>
            <a:endParaRPr lang="en-GB" altLang="en-US"/>
          </a:p>
        </p:txBody>
      </p:sp>
    </p:spTree>
    <p:extLst>
      <p:ext uri="{BB962C8B-B14F-4D97-AF65-F5344CB8AC3E}">
        <p14:creationId xmlns:p14="http://schemas.microsoft.com/office/powerpoint/2010/main" val="8771714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Quote or Statistic Outline">
    <p:spTree>
      <p:nvGrpSpPr>
        <p:cNvPr id="1" name=""/>
        <p:cNvGrpSpPr/>
        <p:nvPr/>
      </p:nvGrpSpPr>
      <p:grpSpPr>
        <a:xfrm>
          <a:off x="0" y="0"/>
          <a:ext cx="0" cy="0"/>
          <a:chOff x="0" y="0"/>
          <a:chExt cx="0" cy="0"/>
        </a:xfrm>
      </p:grpSpPr>
      <p:cxnSp>
        <p:nvCxnSpPr>
          <p:cNvPr id="3" name="Straight Connector 15">
            <a:extLst>
              <a:ext uri="{FF2B5EF4-FFF2-40B4-BE49-F238E27FC236}">
                <a16:creationId xmlns:a16="http://schemas.microsoft.com/office/drawing/2014/main" id="{34C232C1-A9B2-515C-E067-A34E5BAB7F20}"/>
              </a:ext>
            </a:extLst>
          </p:cNvPr>
          <p:cNvCxnSpPr/>
          <p:nvPr userDrawn="1"/>
        </p:nvCxnSpPr>
        <p:spPr>
          <a:xfrm>
            <a:off x="600075" y="6386513"/>
            <a:ext cx="8821738" cy="0"/>
          </a:xfrm>
          <a:prstGeom prst="line">
            <a:avLst/>
          </a:prstGeom>
        </p:spPr>
        <p:style>
          <a:lnRef idx="1">
            <a:schemeClr val="accent1"/>
          </a:lnRef>
          <a:fillRef idx="0">
            <a:schemeClr val="accent1"/>
          </a:fillRef>
          <a:effectRef idx="0">
            <a:schemeClr val="accent1"/>
          </a:effectRef>
          <a:fontRef idx="minor">
            <a:schemeClr val="tx1"/>
          </a:fontRef>
        </p:style>
      </p:cxnSp>
      <p:sp>
        <p:nvSpPr>
          <p:cNvPr id="4" name="Freeform 14">
            <a:extLst>
              <a:ext uri="{FF2B5EF4-FFF2-40B4-BE49-F238E27FC236}">
                <a16:creationId xmlns:a16="http://schemas.microsoft.com/office/drawing/2014/main" id="{851F38A9-697F-14DF-5CA4-98A7C605A76D}"/>
              </a:ext>
            </a:extLst>
          </p:cNvPr>
          <p:cNvSpPr/>
          <p:nvPr userDrawn="1"/>
        </p:nvSpPr>
        <p:spPr>
          <a:xfrm rot="10800000">
            <a:off x="0" y="7938"/>
            <a:ext cx="7964488" cy="5527675"/>
          </a:xfrm>
          <a:custGeom>
            <a:avLst/>
            <a:gdLst>
              <a:gd name="connsiteX0" fmla="*/ 7340600 w 7340600"/>
              <a:gd name="connsiteY0" fmla="*/ 5925324 h 5925324"/>
              <a:gd name="connsiteX1" fmla="*/ 0 w 7340600"/>
              <a:gd name="connsiteY1" fmla="*/ 5925324 h 5925324"/>
              <a:gd name="connsiteX2" fmla="*/ 0 w 7340600"/>
              <a:gd name="connsiteY2" fmla="*/ 174789 h 5925324"/>
              <a:gd name="connsiteX3" fmla="*/ 6172563 w 7340600"/>
              <a:gd name="connsiteY3" fmla="*/ 174789 h 5925324"/>
              <a:gd name="connsiteX4" fmla="*/ 6332537 w 7340600"/>
              <a:gd name="connsiteY4" fmla="*/ 0 h 5925324"/>
              <a:gd name="connsiteX5" fmla="*/ 6492511 w 7340600"/>
              <a:gd name="connsiteY5" fmla="*/ 174789 h 5925324"/>
              <a:gd name="connsiteX6" fmla="*/ 7340600 w 7340600"/>
              <a:gd name="connsiteY6" fmla="*/ 174789 h 5925324"/>
              <a:gd name="connsiteX0" fmla="*/ 7340600 w 7340600"/>
              <a:gd name="connsiteY0" fmla="*/ 4144566 h 5925324"/>
              <a:gd name="connsiteX1" fmla="*/ 0 w 7340600"/>
              <a:gd name="connsiteY1" fmla="*/ 5925324 h 5925324"/>
              <a:gd name="connsiteX2" fmla="*/ 0 w 7340600"/>
              <a:gd name="connsiteY2" fmla="*/ 174789 h 5925324"/>
              <a:gd name="connsiteX3" fmla="*/ 6172563 w 7340600"/>
              <a:gd name="connsiteY3" fmla="*/ 174789 h 5925324"/>
              <a:gd name="connsiteX4" fmla="*/ 6332537 w 7340600"/>
              <a:gd name="connsiteY4" fmla="*/ 0 h 5925324"/>
              <a:gd name="connsiteX5" fmla="*/ 6492511 w 7340600"/>
              <a:gd name="connsiteY5" fmla="*/ 174789 h 5925324"/>
              <a:gd name="connsiteX6" fmla="*/ 7340600 w 7340600"/>
              <a:gd name="connsiteY6" fmla="*/ 174789 h 5925324"/>
              <a:gd name="connsiteX7" fmla="*/ 7340600 w 7340600"/>
              <a:gd name="connsiteY7" fmla="*/ 4144566 h 5925324"/>
              <a:gd name="connsiteX0" fmla="*/ 7352475 w 7352475"/>
              <a:gd name="connsiteY0" fmla="*/ 4144566 h 4144567"/>
              <a:gd name="connsiteX1" fmla="*/ 0 w 7352475"/>
              <a:gd name="connsiteY1" fmla="*/ 4144567 h 4144567"/>
              <a:gd name="connsiteX2" fmla="*/ 11875 w 7352475"/>
              <a:gd name="connsiteY2" fmla="*/ 174789 h 4144567"/>
              <a:gd name="connsiteX3" fmla="*/ 6184438 w 7352475"/>
              <a:gd name="connsiteY3" fmla="*/ 174789 h 4144567"/>
              <a:gd name="connsiteX4" fmla="*/ 6344412 w 7352475"/>
              <a:gd name="connsiteY4" fmla="*/ 0 h 4144567"/>
              <a:gd name="connsiteX5" fmla="*/ 6504386 w 7352475"/>
              <a:gd name="connsiteY5" fmla="*/ 174789 h 4144567"/>
              <a:gd name="connsiteX6" fmla="*/ 7352475 w 7352475"/>
              <a:gd name="connsiteY6" fmla="*/ 174789 h 4144567"/>
              <a:gd name="connsiteX7" fmla="*/ 7352475 w 7352475"/>
              <a:gd name="connsiteY7" fmla="*/ 4144566 h 41445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52475" h="4144567">
                <a:moveTo>
                  <a:pt x="7352475" y="4144566"/>
                </a:moveTo>
                <a:lnTo>
                  <a:pt x="0" y="4144567"/>
                </a:lnTo>
                <a:cubicBezTo>
                  <a:pt x="3958" y="2821308"/>
                  <a:pt x="7917" y="1498048"/>
                  <a:pt x="11875" y="174789"/>
                </a:cubicBezTo>
                <a:lnTo>
                  <a:pt x="6184438" y="174789"/>
                </a:lnTo>
                <a:lnTo>
                  <a:pt x="6344412" y="0"/>
                </a:lnTo>
                <a:lnTo>
                  <a:pt x="6504386" y="174789"/>
                </a:lnTo>
                <a:lnTo>
                  <a:pt x="7352475" y="174789"/>
                </a:lnTo>
                <a:lnTo>
                  <a:pt x="7352475" y="4144566"/>
                </a:lnTo>
                <a:close/>
              </a:path>
            </a:pathLst>
          </a:custGeom>
          <a:no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107287" tIns="53643" rIns="107287" bIns="53643" anchor="ctr"/>
          <a:lstStyle/>
          <a:p>
            <a:pPr algn="ctr">
              <a:defRPr/>
            </a:pPr>
            <a:endParaRPr lang="en-GB"/>
          </a:p>
        </p:txBody>
      </p:sp>
      <p:pic>
        <p:nvPicPr>
          <p:cNvPr id="5" name="Picture 13">
            <a:extLst>
              <a:ext uri="{FF2B5EF4-FFF2-40B4-BE49-F238E27FC236}">
                <a16:creationId xmlns:a16="http://schemas.microsoft.com/office/drawing/2014/main" id="{B95992E6-0E70-CAD2-2A37-BDFBB9FF2D7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26450" y="3417888"/>
            <a:ext cx="893763" cy="188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48868" y="1443039"/>
            <a:ext cx="6920668" cy="3948556"/>
          </a:xfrm>
        </p:spPr>
        <p:txBody>
          <a:bodyPr/>
          <a:lstStyle>
            <a:lvl1pPr>
              <a:defRPr sz="5900" b="0">
                <a:solidFill>
                  <a:schemeClr val="tx2"/>
                </a:solidFill>
              </a:defRPr>
            </a:lvl1pPr>
          </a:lstStyle>
          <a:p>
            <a:r>
              <a:rPr lang="en-US"/>
              <a:t>Click to edit Master title style</a:t>
            </a:r>
          </a:p>
        </p:txBody>
      </p:sp>
      <p:sp>
        <p:nvSpPr>
          <p:cNvPr id="6" name="Footer Placeholder 4">
            <a:extLst>
              <a:ext uri="{FF2B5EF4-FFF2-40B4-BE49-F238E27FC236}">
                <a16:creationId xmlns:a16="http://schemas.microsoft.com/office/drawing/2014/main" id="{DCA1E577-D8B4-12A7-249F-2FD0CFCBBDC9}"/>
              </a:ext>
            </a:extLst>
          </p:cNvPr>
          <p:cNvSpPr>
            <a:spLocks noGrp="1"/>
          </p:cNvSpPr>
          <p:nvPr>
            <p:ph type="ftr" sz="quarter" idx="10"/>
          </p:nvPr>
        </p:nvSpPr>
        <p:spPr/>
        <p:txBody>
          <a:bodyPr/>
          <a:lstStyle>
            <a:lvl1pPr>
              <a:defRPr/>
            </a:lvl1pPr>
          </a:lstStyle>
          <a:p>
            <a:pPr>
              <a:defRPr/>
            </a:pPr>
            <a:r>
              <a:rPr lang="en-GB"/>
              <a:t>Floods and water</a:t>
            </a:r>
          </a:p>
        </p:txBody>
      </p:sp>
      <p:sp>
        <p:nvSpPr>
          <p:cNvPr id="7" name="Slide Number Placeholder 5">
            <a:extLst>
              <a:ext uri="{FF2B5EF4-FFF2-40B4-BE49-F238E27FC236}">
                <a16:creationId xmlns:a16="http://schemas.microsoft.com/office/drawing/2014/main" id="{617BFC65-2D09-AC5C-12AA-4A848585F596}"/>
              </a:ext>
            </a:extLst>
          </p:cNvPr>
          <p:cNvSpPr>
            <a:spLocks noGrp="1"/>
          </p:cNvSpPr>
          <p:nvPr>
            <p:ph type="sldNum" sz="quarter" idx="11"/>
          </p:nvPr>
        </p:nvSpPr>
        <p:spPr/>
        <p:txBody>
          <a:bodyPr/>
          <a:lstStyle>
            <a:lvl1pPr>
              <a:defRPr/>
            </a:lvl1pPr>
          </a:lstStyle>
          <a:p>
            <a:pPr>
              <a:defRPr/>
            </a:pPr>
            <a:fld id="{6B545AD5-D709-4DE0-A1F0-044729D9886C}" type="slidenum">
              <a:rPr lang="en-GB" altLang="en-US"/>
              <a:pPr>
                <a:defRPr/>
              </a:pPr>
              <a:t>‹#›</a:t>
            </a:fld>
            <a:endParaRPr lang="en-GB" altLang="en-US"/>
          </a:p>
        </p:txBody>
      </p:sp>
    </p:spTree>
    <p:extLst>
      <p:ext uri="{BB962C8B-B14F-4D97-AF65-F5344CB8AC3E}">
        <p14:creationId xmlns:p14="http://schemas.microsoft.com/office/powerpoint/2010/main" val="10590352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476389" y="1540800"/>
            <a:ext cx="8953235" cy="4640400"/>
          </a:xfrm>
        </p:spPr>
        <p:txBody>
          <a:bodyPr/>
          <a:lstStyle>
            <a:lvl1pPr>
              <a:lnSpc>
                <a:spcPct val="90000"/>
              </a:lnSpc>
              <a:defRPr/>
            </a:lvl1pPr>
          </a:lstStyle>
          <a:p>
            <a:pPr lvl="0"/>
            <a:r>
              <a:rPr lang="en-US"/>
              <a:t>Click to edit Master text styles</a:t>
            </a:r>
          </a:p>
          <a:p>
            <a:pPr lvl="1"/>
            <a:r>
              <a:rPr lang="en-US"/>
              <a:t>Second level</a:t>
            </a:r>
          </a:p>
          <a:p>
            <a:pPr lvl="2"/>
            <a:r>
              <a:rPr lang="en-US"/>
              <a:t>Third level</a:t>
            </a:r>
          </a:p>
        </p:txBody>
      </p:sp>
      <p:sp>
        <p:nvSpPr>
          <p:cNvPr id="4" name="Footer Placeholder 4">
            <a:extLst>
              <a:ext uri="{FF2B5EF4-FFF2-40B4-BE49-F238E27FC236}">
                <a16:creationId xmlns:a16="http://schemas.microsoft.com/office/drawing/2014/main" id="{2F6BC0FE-4920-7CB7-39CD-A90D44373B41}"/>
              </a:ext>
            </a:extLst>
          </p:cNvPr>
          <p:cNvSpPr>
            <a:spLocks noGrp="1"/>
          </p:cNvSpPr>
          <p:nvPr>
            <p:ph type="ftr" sz="quarter" idx="10"/>
          </p:nvPr>
        </p:nvSpPr>
        <p:spPr/>
        <p:txBody>
          <a:bodyPr/>
          <a:lstStyle>
            <a:lvl1pPr>
              <a:defRPr/>
            </a:lvl1pPr>
          </a:lstStyle>
          <a:p>
            <a:pPr>
              <a:defRPr/>
            </a:pPr>
            <a:r>
              <a:rPr lang="en-GB"/>
              <a:t>Flood and Coastal Erosion Risk Policy Team</a:t>
            </a:r>
          </a:p>
        </p:txBody>
      </p:sp>
      <p:sp>
        <p:nvSpPr>
          <p:cNvPr id="5" name="Slide Number Placeholder 5">
            <a:extLst>
              <a:ext uri="{FF2B5EF4-FFF2-40B4-BE49-F238E27FC236}">
                <a16:creationId xmlns:a16="http://schemas.microsoft.com/office/drawing/2014/main" id="{9BBFEBDF-BD93-02DA-1E08-8059B21BBA0E}"/>
              </a:ext>
            </a:extLst>
          </p:cNvPr>
          <p:cNvSpPr>
            <a:spLocks noGrp="1"/>
          </p:cNvSpPr>
          <p:nvPr>
            <p:ph type="sldNum" sz="quarter" idx="11"/>
          </p:nvPr>
        </p:nvSpPr>
        <p:spPr/>
        <p:txBody>
          <a:bodyPr/>
          <a:lstStyle>
            <a:lvl1pPr>
              <a:defRPr/>
            </a:lvl1pPr>
          </a:lstStyle>
          <a:p>
            <a:pPr>
              <a:defRPr/>
            </a:pPr>
            <a:fld id="{EDEC73C9-C96E-49D3-992C-4FD8BD01F6BC}" type="slidenum">
              <a:rPr lang="en-GB" altLang="en-US"/>
              <a:pPr>
                <a:defRPr/>
              </a:pPr>
              <a:t>‹#›</a:t>
            </a:fld>
            <a:endParaRPr lang="en-GB" altLang="en-US"/>
          </a:p>
        </p:txBody>
      </p:sp>
    </p:spTree>
    <p:extLst>
      <p:ext uri="{BB962C8B-B14F-4D97-AF65-F5344CB8AC3E}">
        <p14:creationId xmlns:p14="http://schemas.microsoft.com/office/powerpoint/2010/main" val="24011332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ub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476389" y="1540800"/>
            <a:ext cx="8953235" cy="4640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7"/>
          <p:cNvSpPr>
            <a:spLocks noGrp="1"/>
          </p:cNvSpPr>
          <p:nvPr>
            <p:ph type="body" sz="quarter" idx="13"/>
          </p:nvPr>
        </p:nvSpPr>
        <p:spPr>
          <a:xfrm>
            <a:off x="476389" y="1129561"/>
            <a:ext cx="8953235" cy="300247"/>
          </a:xfrm>
        </p:spPr>
        <p:txBody>
          <a:bodyPr/>
          <a:lstStyle>
            <a:lvl1pPr marL="0" indent="0">
              <a:buNone/>
              <a:defRPr sz="2600" b="0"/>
            </a:lvl1pPr>
          </a:lstStyle>
          <a:p>
            <a:pPr lvl="0"/>
            <a:r>
              <a:rPr lang="en-US"/>
              <a:t>Click to edit Master text styles</a:t>
            </a:r>
          </a:p>
        </p:txBody>
      </p:sp>
      <p:sp>
        <p:nvSpPr>
          <p:cNvPr id="4" name="Footer Placeholder 4">
            <a:extLst>
              <a:ext uri="{FF2B5EF4-FFF2-40B4-BE49-F238E27FC236}">
                <a16:creationId xmlns:a16="http://schemas.microsoft.com/office/drawing/2014/main" id="{EFD2D0C7-38CE-3860-C52C-44FD77EC5BC2}"/>
              </a:ext>
            </a:extLst>
          </p:cNvPr>
          <p:cNvSpPr>
            <a:spLocks noGrp="1"/>
          </p:cNvSpPr>
          <p:nvPr>
            <p:ph type="ftr" sz="quarter" idx="14"/>
          </p:nvPr>
        </p:nvSpPr>
        <p:spPr/>
        <p:txBody>
          <a:bodyPr/>
          <a:lstStyle>
            <a:lvl1pPr>
              <a:defRPr/>
            </a:lvl1pPr>
          </a:lstStyle>
          <a:p>
            <a:pPr>
              <a:defRPr/>
            </a:pPr>
            <a:r>
              <a:rPr lang="en-GB"/>
              <a:t>Floods and water</a:t>
            </a:r>
          </a:p>
        </p:txBody>
      </p:sp>
      <p:sp>
        <p:nvSpPr>
          <p:cNvPr id="5" name="Slide Number Placeholder 5">
            <a:extLst>
              <a:ext uri="{FF2B5EF4-FFF2-40B4-BE49-F238E27FC236}">
                <a16:creationId xmlns:a16="http://schemas.microsoft.com/office/drawing/2014/main" id="{38C48525-DA0C-70B1-3AC8-23A116ACE9F6}"/>
              </a:ext>
            </a:extLst>
          </p:cNvPr>
          <p:cNvSpPr>
            <a:spLocks noGrp="1"/>
          </p:cNvSpPr>
          <p:nvPr>
            <p:ph type="sldNum" sz="quarter" idx="15"/>
          </p:nvPr>
        </p:nvSpPr>
        <p:spPr/>
        <p:txBody>
          <a:bodyPr/>
          <a:lstStyle>
            <a:lvl1pPr>
              <a:defRPr/>
            </a:lvl1pPr>
          </a:lstStyle>
          <a:p>
            <a:pPr>
              <a:defRPr/>
            </a:pPr>
            <a:fld id="{5420970F-8C52-47C8-9E7E-7299A161E8DC}" type="slidenum">
              <a:rPr lang="en-GB" altLang="en-US"/>
              <a:pPr>
                <a:defRPr/>
              </a:pPr>
              <a:t>‹#›</a:t>
            </a:fld>
            <a:endParaRPr lang="en-GB" altLang="en-US"/>
          </a:p>
        </p:txBody>
      </p:sp>
    </p:spTree>
    <p:extLst>
      <p:ext uri="{BB962C8B-B14F-4D97-AF65-F5344CB8AC3E}">
        <p14:creationId xmlns:p14="http://schemas.microsoft.com/office/powerpoint/2010/main" val="39022957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and Ic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476383" y="1540800"/>
            <a:ext cx="7519200" cy="4640400"/>
          </a:xfrm>
        </p:spPr>
        <p:txBody>
          <a:bodyPr/>
          <a:lstStyle>
            <a:lvl1pPr>
              <a:lnSpc>
                <a:spcPct val="90000"/>
              </a:lnSpc>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4">
            <a:extLst>
              <a:ext uri="{FF2B5EF4-FFF2-40B4-BE49-F238E27FC236}">
                <a16:creationId xmlns:a16="http://schemas.microsoft.com/office/drawing/2014/main" id="{368F0E13-78D3-52D7-9092-C154B0F2AEB5}"/>
              </a:ext>
            </a:extLst>
          </p:cNvPr>
          <p:cNvSpPr>
            <a:spLocks noGrp="1"/>
          </p:cNvSpPr>
          <p:nvPr>
            <p:ph type="ftr" sz="quarter" idx="10"/>
          </p:nvPr>
        </p:nvSpPr>
        <p:spPr/>
        <p:txBody>
          <a:bodyPr/>
          <a:lstStyle>
            <a:lvl1pPr>
              <a:defRPr/>
            </a:lvl1pPr>
          </a:lstStyle>
          <a:p>
            <a:pPr>
              <a:defRPr/>
            </a:pPr>
            <a:r>
              <a:rPr lang="en-GB"/>
              <a:t>Floods and water</a:t>
            </a:r>
          </a:p>
        </p:txBody>
      </p:sp>
      <p:sp>
        <p:nvSpPr>
          <p:cNvPr id="5" name="Slide Number Placeholder 5">
            <a:extLst>
              <a:ext uri="{FF2B5EF4-FFF2-40B4-BE49-F238E27FC236}">
                <a16:creationId xmlns:a16="http://schemas.microsoft.com/office/drawing/2014/main" id="{A78922A0-1FCC-C8DD-2AD4-B98D8A656F30}"/>
              </a:ext>
            </a:extLst>
          </p:cNvPr>
          <p:cNvSpPr>
            <a:spLocks noGrp="1"/>
          </p:cNvSpPr>
          <p:nvPr>
            <p:ph type="sldNum" sz="quarter" idx="11"/>
          </p:nvPr>
        </p:nvSpPr>
        <p:spPr/>
        <p:txBody>
          <a:bodyPr/>
          <a:lstStyle>
            <a:lvl1pPr>
              <a:defRPr/>
            </a:lvl1pPr>
          </a:lstStyle>
          <a:p>
            <a:pPr>
              <a:defRPr/>
            </a:pPr>
            <a:fld id="{CCF03CAE-70BF-441D-BBA0-C744B4964E41}" type="slidenum">
              <a:rPr lang="en-GB" altLang="en-US"/>
              <a:pPr>
                <a:defRPr/>
              </a:pPr>
              <a:t>‹#›</a:t>
            </a:fld>
            <a:endParaRPr lang="en-GB" altLang="en-US"/>
          </a:p>
        </p:txBody>
      </p:sp>
    </p:spTree>
    <p:extLst>
      <p:ext uri="{BB962C8B-B14F-4D97-AF65-F5344CB8AC3E}">
        <p14:creationId xmlns:p14="http://schemas.microsoft.com/office/powerpoint/2010/main" val="28386132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Subtitle and Content and Ic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476383" y="1540800"/>
            <a:ext cx="7519200" cy="4640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7"/>
          <p:cNvSpPr>
            <a:spLocks noGrp="1"/>
          </p:cNvSpPr>
          <p:nvPr>
            <p:ph type="body" sz="quarter" idx="13"/>
          </p:nvPr>
        </p:nvSpPr>
        <p:spPr>
          <a:xfrm>
            <a:off x="476389" y="1130407"/>
            <a:ext cx="8953235" cy="300247"/>
          </a:xfrm>
        </p:spPr>
        <p:txBody>
          <a:bodyPr/>
          <a:lstStyle>
            <a:lvl1pPr marL="0" indent="0">
              <a:buNone/>
              <a:defRPr sz="2600" b="0"/>
            </a:lvl1pPr>
          </a:lstStyle>
          <a:p>
            <a:pPr lvl="0"/>
            <a:r>
              <a:rPr lang="en-US"/>
              <a:t>Click to edit Master text styles</a:t>
            </a:r>
          </a:p>
        </p:txBody>
      </p:sp>
      <p:sp>
        <p:nvSpPr>
          <p:cNvPr id="4" name="Footer Placeholder 4">
            <a:extLst>
              <a:ext uri="{FF2B5EF4-FFF2-40B4-BE49-F238E27FC236}">
                <a16:creationId xmlns:a16="http://schemas.microsoft.com/office/drawing/2014/main" id="{E9108BA8-D87E-0E45-A5AB-8319E90C4ED3}"/>
              </a:ext>
            </a:extLst>
          </p:cNvPr>
          <p:cNvSpPr>
            <a:spLocks noGrp="1"/>
          </p:cNvSpPr>
          <p:nvPr>
            <p:ph type="ftr" sz="quarter" idx="14"/>
          </p:nvPr>
        </p:nvSpPr>
        <p:spPr/>
        <p:txBody>
          <a:bodyPr/>
          <a:lstStyle>
            <a:lvl1pPr>
              <a:defRPr/>
            </a:lvl1pPr>
          </a:lstStyle>
          <a:p>
            <a:pPr>
              <a:defRPr/>
            </a:pPr>
            <a:r>
              <a:rPr lang="en-GB"/>
              <a:t>Floods and water</a:t>
            </a:r>
          </a:p>
        </p:txBody>
      </p:sp>
      <p:sp>
        <p:nvSpPr>
          <p:cNvPr id="5" name="Slide Number Placeholder 5">
            <a:extLst>
              <a:ext uri="{FF2B5EF4-FFF2-40B4-BE49-F238E27FC236}">
                <a16:creationId xmlns:a16="http://schemas.microsoft.com/office/drawing/2014/main" id="{73EC932F-ABF2-76D8-6AFC-F8C3D8C60DC7}"/>
              </a:ext>
            </a:extLst>
          </p:cNvPr>
          <p:cNvSpPr>
            <a:spLocks noGrp="1"/>
          </p:cNvSpPr>
          <p:nvPr>
            <p:ph type="sldNum" sz="quarter" idx="15"/>
          </p:nvPr>
        </p:nvSpPr>
        <p:spPr/>
        <p:txBody>
          <a:bodyPr/>
          <a:lstStyle>
            <a:lvl1pPr>
              <a:defRPr/>
            </a:lvl1pPr>
          </a:lstStyle>
          <a:p>
            <a:pPr>
              <a:defRPr/>
            </a:pPr>
            <a:fld id="{B7548BF9-C317-45D4-B2AB-09A26E85E0C2}" type="slidenum">
              <a:rPr lang="en-GB" altLang="en-US"/>
              <a:pPr>
                <a:defRPr/>
              </a:pPr>
              <a:t>‹#›</a:t>
            </a:fld>
            <a:endParaRPr lang="en-GB" altLang="en-US"/>
          </a:p>
        </p:txBody>
      </p:sp>
    </p:spTree>
    <p:extLst>
      <p:ext uri="{BB962C8B-B14F-4D97-AF65-F5344CB8AC3E}">
        <p14:creationId xmlns:p14="http://schemas.microsoft.com/office/powerpoint/2010/main" val="24239847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6383" y="1540800"/>
            <a:ext cx="4414705" cy="4640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14922" y="1540800"/>
            <a:ext cx="4414706" cy="4640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72170D81-0D1D-CE2C-1DF6-633FDC7D4B28}"/>
              </a:ext>
            </a:extLst>
          </p:cNvPr>
          <p:cNvSpPr>
            <a:spLocks noGrp="1"/>
          </p:cNvSpPr>
          <p:nvPr>
            <p:ph type="ftr" sz="quarter" idx="10"/>
          </p:nvPr>
        </p:nvSpPr>
        <p:spPr/>
        <p:txBody>
          <a:bodyPr/>
          <a:lstStyle>
            <a:lvl1pPr>
              <a:defRPr/>
            </a:lvl1pPr>
          </a:lstStyle>
          <a:p>
            <a:pPr>
              <a:defRPr/>
            </a:pPr>
            <a:r>
              <a:rPr lang="en-GB"/>
              <a:t>Floods and water</a:t>
            </a:r>
          </a:p>
        </p:txBody>
      </p:sp>
      <p:sp>
        <p:nvSpPr>
          <p:cNvPr id="6" name="Slide Number Placeholder 5">
            <a:extLst>
              <a:ext uri="{FF2B5EF4-FFF2-40B4-BE49-F238E27FC236}">
                <a16:creationId xmlns:a16="http://schemas.microsoft.com/office/drawing/2014/main" id="{4D41B47D-3FD6-AB6E-B28C-773DE2327031}"/>
              </a:ext>
            </a:extLst>
          </p:cNvPr>
          <p:cNvSpPr>
            <a:spLocks noGrp="1"/>
          </p:cNvSpPr>
          <p:nvPr>
            <p:ph type="sldNum" sz="quarter" idx="11"/>
          </p:nvPr>
        </p:nvSpPr>
        <p:spPr/>
        <p:txBody>
          <a:bodyPr/>
          <a:lstStyle>
            <a:lvl1pPr>
              <a:defRPr/>
            </a:lvl1pPr>
          </a:lstStyle>
          <a:p>
            <a:pPr>
              <a:defRPr/>
            </a:pPr>
            <a:fld id="{D7415BA5-07A6-4C1D-B77F-58386608129C}" type="slidenum">
              <a:rPr lang="en-GB" altLang="en-US"/>
              <a:pPr>
                <a:defRPr/>
              </a:pPr>
              <a:t>‹#›</a:t>
            </a:fld>
            <a:endParaRPr lang="en-GB" altLang="en-US"/>
          </a:p>
        </p:txBody>
      </p:sp>
    </p:spTree>
    <p:extLst>
      <p:ext uri="{BB962C8B-B14F-4D97-AF65-F5344CB8AC3E}">
        <p14:creationId xmlns:p14="http://schemas.microsoft.com/office/powerpoint/2010/main" val="11204875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5800" y="471896"/>
            <a:ext cx="8954400" cy="482720"/>
          </a:xfrm>
        </p:spPr>
        <p:txBody>
          <a:bodyPr/>
          <a:lstStyle/>
          <a:p>
            <a:r>
              <a:rPr lang="en-US"/>
              <a:t>Click to edit Master title style</a:t>
            </a:r>
          </a:p>
        </p:txBody>
      </p:sp>
      <p:sp>
        <p:nvSpPr>
          <p:cNvPr id="3" name="Text Placeholder 2"/>
          <p:cNvSpPr>
            <a:spLocks noGrp="1"/>
          </p:cNvSpPr>
          <p:nvPr>
            <p:ph type="body" idx="1"/>
          </p:nvPr>
        </p:nvSpPr>
        <p:spPr>
          <a:xfrm>
            <a:off x="475800" y="1130400"/>
            <a:ext cx="4376010" cy="298800"/>
          </a:xfrm>
        </p:spPr>
        <p:txBody>
          <a:bodyPr/>
          <a:lstStyle>
            <a:lvl1pPr marL="0" indent="0">
              <a:buNone/>
              <a:defRPr sz="2800" b="0"/>
            </a:lvl1pPr>
            <a:lvl2pPr marL="536433" indent="0">
              <a:buNone/>
              <a:defRPr sz="2300" b="1"/>
            </a:lvl2pPr>
            <a:lvl3pPr marL="1072866" indent="0">
              <a:buNone/>
              <a:defRPr sz="2100" b="1"/>
            </a:lvl3pPr>
            <a:lvl4pPr marL="1609298" indent="0">
              <a:buNone/>
              <a:defRPr sz="1900" b="1"/>
            </a:lvl4pPr>
            <a:lvl5pPr marL="2145731" indent="0">
              <a:buNone/>
              <a:defRPr sz="1900" b="1"/>
            </a:lvl5pPr>
            <a:lvl6pPr marL="2682164" indent="0">
              <a:buNone/>
              <a:defRPr sz="1900" b="1"/>
            </a:lvl6pPr>
            <a:lvl7pPr marL="3218597" indent="0">
              <a:buNone/>
              <a:defRPr sz="1900" b="1"/>
            </a:lvl7pPr>
            <a:lvl8pPr marL="3755029" indent="0">
              <a:buNone/>
              <a:defRPr sz="1900" b="1"/>
            </a:lvl8pPr>
            <a:lvl9pPr marL="4291462" indent="0">
              <a:buNone/>
              <a:defRPr sz="1900" b="1"/>
            </a:lvl9pPr>
          </a:lstStyle>
          <a:p>
            <a:pPr lvl="0"/>
            <a:r>
              <a:rPr lang="en-US"/>
              <a:t>Click to edit Master text styles</a:t>
            </a:r>
          </a:p>
        </p:txBody>
      </p:sp>
      <p:sp>
        <p:nvSpPr>
          <p:cNvPr id="4" name="Content Placeholder 3"/>
          <p:cNvSpPr>
            <a:spLocks noGrp="1"/>
          </p:cNvSpPr>
          <p:nvPr>
            <p:ph sz="half" idx="2"/>
          </p:nvPr>
        </p:nvSpPr>
        <p:spPr>
          <a:xfrm>
            <a:off x="475800" y="1540800"/>
            <a:ext cx="4376010" cy="4640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14912" y="1130400"/>
            <a:ext cx="4415288" cy="298800"/>
          </a:xfrm>
        </p:spPr>
        <p:txBody>
          <a:bodyPr/>
          <a:lstStyle>
            <a:lvl1pPr marL="0" indent="0">
              <a:buNone/>
              <a:defRPr sz="2800" b="0"/>
            </a:lvl1pPr>
            <a:lvl2pPr marL="536433" indent="0">
              <a:buNone/>
              <a:defRPr sz="2300" b="1"/>
            </a:lvl2pPr>
            <a:lvl3pPr marL="1072866" indent="0">
              <a:buNone/>
              <a:defRPr sz="2100" b="1"/>
            </a:lvl3pPr>
            <a:lvl4pPr marL="1609298" indent="0">
              <a:buNone/>
              <a:defRPr sz="1900" b="1"/>
            </a:lvl4pPr>
            <a:lvl5pPr marL="2145731" indent="0">
              <a:buNone/>
              <a:defRPr sz="1900" b="1"/>
            </a:lvl5pPr>
            <a:lvl6pPr marL="2682164" indent="0">
              <a:buNone/>
              <a:defRPr sz="1900" b="1"/>
            </a:lvl6pPr>
            <a:lvl7pPr marL="3218597" indent="0">
              <a:buNone/>
              <a:defRPr sz="1900" b="1"/>
            </a:lvl7pPr>
            <a:lvl8pPr marL="3755029" indent="0">
              <a:buNone/>
              <a:defRPr sz="1900" b="1"/>
            </a:lvl8pPr>
            <a:lvl9pPr marL="4291462" indent="0">
              <a:buNone/>
              <a:defRPr sz="1900" b="1"/>
            </a:lvl9pPr>
          </a:lstStyle>
          <a:p>
            <a:pPr lvl="0"/>
            <a:r>
              <a:rPr lang="en-US"/>
              <a:t>Click to edit Master text styles</a:t>
            </a:r>
          </a:p>
        </p:txBody>
      </p:sp>
      <p:sp>
        <p:nvSpPr>
          <p:cNvPr id="6" name="Content Placeholder 5"/>
          <p:cNvSpPr>
            <a:spLocks noGrp="1"/>
          </p:cNvSpPr>
          <p:nvPr>
            <p:ph sz="quarter" idx="4"/>
          </p:nvPr>
        </p:nvSpPr>
        <p:spPr>
          <a:xfrm>
            <a:off x="5014912" y="1540800"/>
            <a:ext cx="4415288" cy="4640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Footer Placeholder 4">
            <a:extLst>
              <a:ext uri="{FF2B5EF4-FFF2-40B4-BE49-F238E27FC236}">
                <a16:creationId xmlns:a16="http://schemas.microsoft.com/office/drawing/2014/main" id="{FCCD8042-267A-84B0-2E15-DE34CFA7F708}"/>
              </a:ext>
            </a:extLst>
          </p:cNvPr>
          <p:cNvSpPr>
            <a:spLocks noGrp="1"/>
          </p:cNvSpPr>
          <p:nvPr>
            <p:ph type="ftr" sz="quarter" idx="10"/>
          </p:nvPr>
        </p:nvSpPr>
        <p:spPr/>
        <p:txBody>
          <a:bodyPr/>
          <a:lstStyle>
            <a:lvl1pPr>
              <a:defRPr/>
            </a:lvl1pPr>
          </a:lstStyle>
          <a:p>
            <a:pPr>
              <a:defRPr/>
            </a:pPr>
            <a:r>
              <a:rPr lang="en-GB"/>
              <a:t>Floods and water</a:t>
            </a:r>
          </a:p>
        </p:txBody>
      </p:sp>
      <p:sp>
        <p:nvSpPr>
          <p:cNvPr id="8" name="Slide Number Placeholder 5">
            <a:extLst>
              <a:ext uri="{FF2B5EF4-FFF2-40B4-BE49-F238E27FC236}">
                <a16:creationId xmlns:a16="http://schemas.microsoft.com/office/drawing/2014/main" id="{F5EC0914-9301-CFC1-3B07-73A2CEC45DE9}"/>
              </a:ext>
            </a:extLst>
          </p:cNvPr>
          <p:cNvSpPr>
            <a:spLocks noGrp="1"/>
          </p:cNvSpPr>
          <p:nvPr>
            <p:ph type="sldNum" sz="quarter" idx="11"/>
          </p:nvPr>
        </p:nvSpPr>
        <p:spPr/>
        <p:txBody>
          <a:bodyPr/>
          <a:lstStyle>
            <a:lvl1pPr>
              <a:defRPr/>
            </a:lvl1pPr>
          </a:lstStyle>
          <a:p>
            <a:pPr>
              <a:defRPr/>
            </a:pPr>
            <a:fld id="{043EB94D-A27E-41C6-A6DE-0B9514F2D751}" type="slidenum">
              <a:rPr lang="en-GB" altLang="en-US"/>
              <a:pPr>
                <a:defRPr/>
              </a:pPr>
              <a:t>‹#›</a:t>
            </a:fld>
            <a:endParaRPr lang="en-GB" altLang="en-US"/>
          </a:p>
        </p:txBody>
      </p:sp>
    </p:spTree>
    <p:extLst>
      <p:ext uri="{BB962C8B-B14F-4D97-AF65-F5344CB8AC3E}">
        <p14:creationId xmlns:p14="http://schemas.microsoft.com/office/powerpoint/2010/main" val="11436999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Side Bar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6384" y="480363"/>
            <a:ext cx="2808000" cy="432000"/>
          </a:xfrm>
        </p:spPr>
        <p:txBody>
          <a:bodyPr/>
          <a:lstStyle/>
          <a:p>
            <a:r>
              <a:rPr lang="en-US"/>
              <a:t>Click to edit Master title style</a:t>
            </a:r>
          </a:p>
        </p:txBody>
      </p:sp>
      <p:sp>
        <p:nvSpPr>
          <p:cNvPr id="3" name="Content Placeholder 2"/>
          <p:cNvSpPr>
            <a:spLocks noGrp="1"/>
          </p:cNvSpPr>
          <p:nvPr>
            <p:ph sz="half" idx="1"/>
          </p:nvPr>
        </p:nvSpPr>
        <p:spPr>
          <a:xfrm>
            <a:off x="476383" y="1520828"/>
            <a:ext cx="2808000" cy="4651637"/>
          </a:xfrm>
        </p:spPr>
        <p:txBody>
          <a:bodyPr/>
          <a:lstStyle>
            <a:lvl1pPr marL="0" indent="0">
              <a:buNone/>
              <a:defRPr sz="2100"/>
            </a:lvl1pPr>
          </a:lstStyle>
          <a:p>
            <a:pPr lvl="0"/>
            <a:r>
              <a:rPr lang="en-US"/>
              <a:t>Click to edit Master text styles</a:t>
            </a:r>
          </a:p>
        </p:txBody>
      </p:sp>
      <p:sp>
        <p:nvSpPr>
          <p:cNvPr id="4" name="Content Placeholder 3"/>
          <p:cNvSpPr>
            <a:spLocks noGrp="1"/>
          </p:cNvSpPr>
          <p:nvPr>
            <p:ph sz="half" idx="2"/>
          </p:nvPr>
        </p:nvSpPr>
        <p:spPr>
          <a:xfrm>
            <a:off x="3452645" y="476251"/>
            <a:ext cx="5976973" cy="5696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8B5C6A46-6DD7-DA52-8571-B833383385D6}"/>
              </a:ext>
            </a:extLst>
          </p:cNvPr>
          <p:cNvSpPr>
            <a:spLocks noGrp="1"/>
          </p:cNvSpPr>
          <p:nvPr>
            <p:ph type="ftr" sz="quarter" idx="10"/>
          </p:nvPr>
        </p:nvSpPr>
        <p:spPr/>
        <p:txBody>
          <a:bodyPr/>
          <a:lstStyle>
            <a:lvl1pPr>
              <a:defRPr/>
            </a:lvl1pPr>
          </a:lstStyle>
          <a:p>
            <a:pPr>
              <a:defRPr/>
            </a:pPr>
            <a:r>
              <a:rPr lang="en-GB"/>
              <a:t>Floods and water</a:t>
            </a:r>
          </a:p>
        </p:txBody>
      </p:sp>
      <p:sp>
        <p:nvSpPr>
          <p:cNvPr id="6" name="Slide Number Placeholder 5">
            <a:extLst>
              <a:ext uri="{FF2B5EF4-FFF2-40B4-BE49-F238E27FC236}">
                <a16:creationId xmlns:a16="http://schemas.microsoft.com/office/drawing/2014/main" id="{8C19FD59-E0E3-EA3F-C728-768290B5DE9F}"/>
              </a:ext>
            </a:extLst>
          </p:cNvPr>
          <p:cNvSpPr>
            <a:spLocks noGrp="1"/>
          </p:cNvSpPr>
          <p:nvPr>
            <p:ph type="sldNum" sz="quarter" idx="11"/>
          </p:nvPr>
        </p:nvSpPr>
        <p:spPr/>
        <p:txBody>
          <a:bodyPr/>
          <a:lstStyle>
            <a:lvl1pPr>
              <a:defRPr/>
            </a:lvl1pPr>
          </a:lstStyle>
          <a:p>
            <a:pPr>
              <a:defRPr/>
            </a:pPr>
            <a:fld id="{AC94418F-9126-4192-9D5B-566A85881674}" type="slidenum">
              <a:rPr lang="en-GB" altLang="en-US"/>
              <a:pPr>
                <a:defRPr/>
              </a:pPr>
              <a:t>‹#›</a:t>
            </a:fld>
            <a:endParaRPr lang="en-GB" altLang="en-US"/>
          </a:p>
        </p:txBody>
      </p:sp>
    </p:spTree>
    <p:extLst>
      <p:ext uri="{BB962C8B-B14F-4D97-AF65-F5344CB8AC3E}">
        <p14:creationId xmlns:p14="http://schemas.microsoft.com/office/powerpoint/2010/main" val="19920532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ide Bar Sub 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5800" y="479483"/>
            <a:ext cx="2808000" cy="432000"/>
          </a:xfrm>
        </p:spPr>
        <p:txBody>
          <a:bodyPr/>
          <a:lstStyle/>
          <a:p>
            <a:r>
              <a:rPr lang="en-US"/>
              <a:t>Click to edit Master title style</a:t>
            </a:r>
          </a:p>
        </p:txBody>
      </p:sp>
      <p:sp>
        <p:nvSpPr>
          <p:cNvPr id="3" name="Text Placeholder 2"/>
          <p:cNvSpPr>
            <a:spLocks noGrp="1"/>
          </p:cNvSpPr>
          <p:nvPr>
            <p:ph type="body" idx="1"/>
          </p:nvPr>
        </p:nvSpPr>
        <p:spPr>
          <a:xfrm>
            <a:off x="475800" y="1130400"/>
            <a:ext cx="2808000" cy="298800"/>
          </a:xfrm>
        </p:spPr>
        <p:txBody>
          <a:bodyPr/>
          <a:lstStyle>
            <a:lvl1pPr marL="0" indent="0">
              <a:buNone/>
              <a:defRPr sz="2800" b="0"/>
            </a:lvl1pPr>
            <a:lvl2pPr marL="536433" indent="0">
              <a:buNone/>
              <a:defRPr sz="2300" b="1"/>
            </a:lvl2pPr>
            <a:lvl3pPr marL="1072866" indent="0">
              <a:buNone/>
              <a:defRPr sz="2100" b="1"/>
            </a:lvl3pPr>
            <a:lvl4pPr marL="1609298" indent="0">
              <a:buNone/>
              <a:defRPr sz="1900" b="1"/>
            </a:lvl4pPr>
            <a:lvl5pPr marL="2145731" indent="0">
              <a:buNone/>
              <a:defRPr sz="1900" b="1"/>
            </a:lvl5pPr>
            <a:lvl6pPr marL="2682164" indent="0">
              <a:buNone/>
              <a:defRPr sz="1900" b="1"/>
            </a:lvl6pPr>
            <a:lvl7pPr marL="3218597" indent="0">
              <a:buNone/>
              <a:defRPr sz="1900" b="1"/>
            </a:lvl7pPr>
            <a:lvl8pPr marL="3755029" indent="0">
              <a:buNone/>
              <a:defRPr sz="1900" b="1"/>
            </a:lvl8pPr>
            <a:lvl9pPr marL="4291462" indent="0">
              <a:buNone/>
              <a:defRPr sz="1900" b="1"/>
            </a:lvl9pPr>
          </a:lstStyle>
          <a:p>
            <a:pPr lvl="0"/>
            <a:r>
              <a:rPr lang="en-US"/>
              <a:t>Click to edit Master text styles</a:t>
            </a:r>
          </a:p>
        </p:txBody>
      </p:sp>
      <p:sp>
        <p:nvSpPr>
          <p:cNvPr id="4" name="Content Placeholder 3"/>
          <p:cNvSpPr>
            <a:spLocks noGrp="1"/>
          </p:cNvSpPr>
          <p:nvPr>
            <p:ph sz="half" idx="2"/>
          </p:nvPr>
        </p:nvSpPr>
        <p:spPr>
          <a:xfrm>
            <a:off x="475800" y="1540800"/>
            <a:ext cx="2808000" cy="4668837"/>
          </a:xfrm>
        </p:spPr>
        <p:txBody>
          <a:bodyPr/>
          <a:lstStyle>
            <a:lvl1pPr marL="0" indent="0">
              <a:buNone/>
              <a:defRPr sz="2100"/>
            </a:lvl1pPr>
            <a:lvl2pPr>
              <a:defRPr b="1"/>
            </a:lvl2pPr>
          </a:lstStyle>
          <a:p>
            <a:pPr lvl="0"/>
            <a:r>
              <a:rPr lang="en-US"/>
              <a:t>Click to edit Master text styles</a:t>
            </a:r>
          </a:p>
        </p:txBody>
      </p:sp>
      <p:sp>
        <p:nvSpPr>
          <p:cNvPr id="6" name="Content Placeholder 5"/>
          <p:cNvSpPr>
            <a:spLocks noGrp="1"/>
          </p:cNvSpPr>
          <p:nvPr>
            <p:ph sz="quarter" idx="4"/>
          </p:nvPr>
        </p:nvSpPr>
        <p:spPr>
          <a:xfrm>
            <a:off x="3446902" y="476252"/>
            <a:ext cx="5983298" cy="57134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36D788C7-BE08-D8B4-39D9-70EAA0087675}"/>
              </a:ext>
            </a:extLst>
          </p:cNvPr>
          <p:cNvSpPr>
            <a:spLocks noGrp="1"/>
          </p:cNvSpPr>
          <p:nvPr>
            <p:ph type="ftr" sz="quarter" idx="10"/>
          </p:nvPr>
        </p:nvSpPr>
        <p:spPr/>
        <p:txBody>
          <a:bodyPr/>
          <a:lstStyle>
            <a:lvl1pPr>
              <a:defRPr/>
            </a:lvl1pPr>
          </a:lstStyle>
          <a:p>
            <a:pPr>
              <a:defRPr/>
            </a:pPr>
            <a:r>
              <a:rPr lang="en-GB"/>
              <a:t>Floods and water</a:t>
            </a:r>
          </a:p>
        </p:txBody>
      </p:sp>
      <p:sp>
        <p:nvSpPr>
          <p:cNvPr id="7" name="Slide Number Placeholder 5">
            <a:extLst>
              <a:ext uri="{FF2B5EF4-FFF2-40B4-BE49-F238E27FC236}">
                <a16:creationId xmlns:a16="http://schemas.microsoft.com/office/drawing/2014/main" id="{E754463B-5815-6BD4-7216-54E8C5B1DD38}"/>
              </a:ext>
            </a:extLst>
          </p:cNvPr>
          <p:cNvSpPr>
            <a:spLocks noGrp="1"/>
          </p:cNvSpPr>
          <p:nvPr>
            <p:ph type="sldNum" sz="quarter" idx="11"/>
          </p:nvPr>
        </p:nvSpPr>
        <p:spPr/>
        <p:txBody>
          <a:bodyPr/>
          <a:lstStyle>
            <a:lvl1pPr>
              <a:defRPr/>
            </a:lvl1pPr>
          </a:lstStyle>
          <a:p>
            <a:pPr>
              <a:defRPr/>
            </a:pPr>
            <a:fld id="{7C3F9367-7664-4447-91CB-5AF67829A2D1}" type="slidenum">
              <a:rPr lang="en-GB" altLang="en-US"/>
              <a:pPr>
                <a:defRPr/>
              </a:pPr>
              <a:t>‹#›</a:t>
            </a:fld>
            <a:endParaRPr lang="en-GB" altLang="en-US"/>
          </a:p>
        </p:txBody>
      </p:sp>
    </p:spTree>
    <p:extLst>
      <p:ext uri="{BB962C8B-B14F-4D97-AF65-F5344CB8AC3E}">
        <p14:creationId xmlns:p14="http://schemas.microsoft.com/office/powerpoint/2010/main" val="2128768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aption and Content">
    <p:spTree>
      <p:nvGrpSpPr>
        <p:cNvPr id="1" name=""/>
        <p:cNvGrpSpPr/>
        <p:nvPr/>
      </p:nvGrpSpPr>
      <p:grpSpPr>
        <a:xfrm>
          <a:off x="0" y="0"/>
          <a:ext cx="0" cy="0"/>
          <a:chOff x="0" y="0"/>
          <a:chExt cx="0" cy="0"/>
        </a:xfrm>
      </p:grpSpPr>
      <p:sp>
        <p:nvSpPr>
          <p:cNvPr id="2" name="Isosceles Triangle 1">
            <a:extLst>
              <a:ext uri="{FF2B5EF4-FFF2-40B4-BE49-F238E27FC236}">
                <a16:creationId xmlns:a16="http://schemas.microsoft.com/office/drawing/2014/main" id="{F6D9CF4B-A546-608A-1BA2-7A3D457C7595}"/>
              </a:ext>
            </a:extLst>
          </p:cNvPr>
          <p:cNvSpPr/>
          <p:nvPr userDrawn="1"/>
        </p:nvSpPr>
        <p:spPr>
          <a:xfrm rot="10800000">
            <a:off x="477838" y="5599113"/>
            <a:ext cx="787400" cy="395287"/>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07287" tIns="53643" rIns="107287" bIns="53643" anchor="ctr"/>
          <a:lstStyle/>
          <a:p>
            <a:pPr algn="ctr">
              <a:defRPr/>
            </a:pPr>
            <a:endParaRPr lang="en-GB"/>
          </a:p>
        </p:txBody>
      </p:sp>
      <p:sp>
        <p:nvSpPr>
          <p:cNvPr id="3" name="Content Placeholder 2"/>
          <p:cNvSpPr>
            <a:spLocks noGrp="1"/>
          </p:cNvSpPr>
          <p:nvPr>
            <p:ph sz="half" idx="1"/>
          </p:nvPr>
        </p:nvSpPr>
        <p:spPr>
          <a:xfrm>
            <a:off x="486702" y="476251"/>
            <a:ext cx="2250300" cy="5334000"/>
          </a:xfrm>
          <a:solidFill>
            <a:schemeClr val="tx2"/>
          </a:solidFill>
        </p:spPr>
        <p:txBody>
          <a:bodyPr/>
          <a:lstStyle>
            <a:lvl1pPr marL="0" indent="0">
              <a:buNone/>
              <a:defRPr b="0">
                <a:solidFill>
                  <a:schemeClr val="bg1"/>
                </a:solidFill>
              </a:defRPr>
            </a:lvl1pPr>
          </a:lstStyle>
          <a:p>
            <a:pPr lvl="0"/>
            <a:r>
              <a:rPr lang="en-US"/>
              <a:t>Click to edit Master text styles</a:t>
            </a:r>
          </a:p>
        </p:txBody>
      </p:sp>
      <p:sp>
        <p:nvSpPr>
          <p:cNvPr id="4" name="Content Placeholder 3"/>
          <p:cNvSpPr>
            <a:spLocks noGrp="1"/>
          </p:cNvSpPr>
          <p:nvPr>
            <p:ph sz="half" idx="2"/>
          </p:nvPr>
        </p:nvSpPr>
        <p:spPr>
          <a:xfrm>
            <a:off x="2897506" y="476255"/>
            <a:ext cx="6532112" cy="56959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5">
            <a:extLst>
              <a:ext uri="{FF2B5EF4-FFF2-40B4-BE49-F238E27FC236}">
                <a16:creationId xmlns:a16="http://schemas.microsoft.com/office/drawing/2014/main" id="{282F74B3-BA16-2B4C-CBC2-3F7010C3C81A}"/>
              </a:ext>
            </a:extLst>
          </p:cNvPr>
          <p:cNvSpPr>
            <a:spLocks noGrp="1"/>
          </p:cNvSpPr>
          <p:nvPr>
            <p:ph type="ftr" sz="quarter" idx="10"/>
          </p:nvPr>
        </p:nvSpPr>
        <p:spPr/>
        <p:txBody>
          <a:bodyPr/>
          <a:lstStyle>
            <a:lvl1pPr>
              <a:defRPr/>
            </a:lvl1pPr>
          </a:lstStyle>
          <a:p>
            <a:pPr>
              <a:defRPr/>
            </a:pPr>
            <a:r>
              <a:rPr lang="en-GB"/>
              <a:t>Floods and water</a:t>
            </a:r>
          </a:p>
        </p:txBody>
      </p:sp>
      <p:sp>
        <p:nvSpPr>
          <p:cNvPr id="6" name="Slide Number Placeholder 6">
            <a:extLst>
              <a:ext uri="{FF2B5EF4-FFF2-40B4-BE49-F238E27FC236}">
                <a16:creationId xmlns:a16="http://schemas.microsoft.com/office/drawing/2014/main" id="{6F36F9DE-C9E1-C3F4-5E29-BF29AF13611A}"/>
              </a:ext>
            </a:extLst>
          </p:cNvPr>
          <p:cNvSpPr>
            <a:spLocks noGrp="1"/>
          </p:cNvSpPr>
          <p:nvPr>
            <p:ph type="sldNum" sz="quarter" idx="11"/>
          </p:nvPr>
        </p:nvSpPr>
        <p:spPr/>
        <p:txBody>
          <a:bodyPr/>
          <a:lstStyle>
            <a:lvl1pPr>
              <a:defRPr/>
            </a:lvl1pPr>
          </a:lstStyle>
          <a:p>
            <a:pPr>
              <a:defRPr/>
            </a:pPr>
            <a:fld id="{9F8B051A-1EB8-4CB2-AA67-24DB48AE1211}" type="slidenum">
              <a:rPr lang="en-GB" altLang="en-US"/>
              <a:pPr>
                <a:defRPr/>
              </a:pPr>
              <a:t>‹#›</a:t>
            </a:fld>
            <a:endParaRPr lang="en-GB" altLang="en-US"/>
          </a:p>
        </p:txBody>
      </p:sp>
    </p:spTree>
    <p:extLst>
      <p:ext uri="{BB962C8B-B14F-4D97-AF65-F5344CB8AC3E}">
        <p14:creationId xmlns:p14="http://schemas.microsoft.com/office/powerpoint/2010/main" val="12210412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Footer Placeholder 4">
            <a:extLst>
              <a:ext uri="{FF2B5EF4-FFF2-40B4-BE49-F238E27FC236}">
                <a16:creationId xmlns:a16="http://schemas.microsoft.com/office/drawing/2014/main" id="{807B3CFC-FD9D-89BE-0F35-D51001F247C4}"/>
              </a:ext>
            </a:extLst>
          </p:cNvPr>
          <p:cNvSpPr>
            <a:spLocks noGrp="1"/>
          </p:cNvSpPr>
          <p:nvPr>
            <p:ph type="ftr" sz="quarter" idx="10"/>
          </p:nvPr>
        </p:nvSpPr>
        <p:spPr/>
        <p:txBody>
          <a:bodyPr/>
          <a:lstStyle>
            <a:lvl1pPr>
              <a:defRPr/>
            </a:lvl1pPr>
          </a:lstStyle>
          <a:p>
            <a:pPr>
              <a:defRPr/>
            </a:pPr>
            <a:r>
              <a:rPr lang="en-GB"/>
              <a:t>Floods and water</a:t>
            </a:r>
          </a:p>
        </p:txBody>
      </p:sp>
      <p:sp>
        <p:nvSpPr>
          <p:cNvPr id="4" name="Slide Number Placeholder 5">
            <a:extLst>
              <a:ext uri="{FF2B5EF4-FFF2-40B4-BE49-F238E27FC236}">
                <a16:creationId xmlns:a16="http://schemas.microsoft.com/office/drawing/2014/main" id="{F0D94865-C5B8-F972-9018-B69F3381F6C2}"/>
              </a:ext>
            </a:extLst>
          </p:cNvPr>
          <p:cNvSpPr>
            <a:spLocks noGrp="1"/>
          </p:cNvSpPr>
          <p:nvPr>
            <p:ph type="sldNum" sz="quarter" idx="11"/>
          </p:nvPr>
        </p:nvSpPr>
        <p:spPr/>
        <p:txBody>
          <a:bodyPr/>
          <a:lstStyle>
            <a:lvl1pPr>
              <a:defRPr/>
            </a:lvl1pPr>
          </a:lstStyle>
          <a:p>
            <a:pPr>
              <a:defRPr/>
            </a:pPr>
            <a:fld id="{13F86662-4FA9-43BF-8EAE-A7C09A5E46B2}" type="slidenum">
              <a:rPr lang="en-GB" altLang="en-US"/>
              <a:pPr>
                <a:defRPr/>
              </a:pPr>
              <a:t>‹#›</a:t>
            </a:fld>
            <a:endParaRPr lang="en-GB" altLang="en-US"/>
          </a:p>
        </p:txBody>
      </p:sp>
    </p:spTree>
    <p:extLst>
      <p:ext uri="{BB962C8B-B14F-4D97-AF65-F5344CB8AC3E}">
        <p14:creationId xmlns:p14="http://schemas.microsoft.com/office/powerpoint/2010/main" val="32022428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4">
            <a:extLst>
              <a:ext uri="{FF2B5EF4-FFF2-40B4-BE49-F238E27FC236}">
                <a16:creationId xmlns:a16="http://schemas.microsoft.com/office/drawing/2014/main" id="{1306A28D-61DA-C5C9-34E9-759194A02D39}"/>
              </a:ext>
            </a:extLst>
          </p:cNvPr>
          <p:cNvSpPr>
            <a:spLocks noGrp="1"/>
          </p:cNvSpPr>
          <p:nvPr>
            <p:ph type="ftr" sz="quarter" idx="10"/>
          </p:nvPr>
        </p:nvSpPr>
        <p:spPr/>
        <p:txBody>
          <a:bodyPr/>
          <a:lstStyle>
            <a:lvl1pPr>
              <a:defRPr/>
            </a:lvl1pPr>
          </a:lstStyle>
          <a:p>
            <a:pPr>
              <a:defRPr/>
            </a:pPr>
            <a:r>
              <a:rPr lang="en-GB"/>
              <a:t>Floods and water</a:t>
            </a:r>
          </a:p>
        </p:txBody>
      </p:sp>
      <p:sp>
        <p:nvSpPr>
          <p:cNvPr id="3" name="Slide Number Placeholder 5">
            <a:extLst>
              <a:ext uri="{FF2B5EF4-FFF2-40B4-BE49-F238E27FC236}">
                <a16:creationId xmlns:a16="http://schemas.microsoft.com/office/drawing/2014/main" id="{32313415-D2D7-437B-28DE-AA280E473B41}"/>
              </a:ext>
            </a:extLst>
          </p:cNvPr>
          <p:cNvSpPr>
            <a:spLocks noGrp="1"/>
          </p:cNvSpPr>
          <p:nvPr>
            <p:ph type="sldNum" sz="quarter" idx="11"/>
          </p:nvPr>
        </p:nvSpPr>
        <p:spPr/>
        <p:txBody>
          <a:bodyPr/>
          <a:lstStyle>
            <a:lvl1pPr>
              <a:defRPr/>
            </a:lvl1pPr>
          </a:lstStyle>
          <a:p>
            <a:pPr>
              <a:defRPr/>
            </a:pPr>
            <a:fld id="{7E549949-A051-4215-B26C-B37DB01D5AB9}" type="slidenum">
              <a:rPr lang="en-GB" altLang="en-US"/>
              <a:pPr>
                <a:defRPr/>
              </a:pPr>
              <a:t>‹#›</a:t>
            </a:fld>
            <a:endParaRPr lang="en-GB" altLang="en-US"/>
          </a:p>
        </p:txBody>
      </p:sp>
    </p:spTree>
    <p:extLst>
      <p:ext uri="{BB962C8B-B14F-4D97-AF65-F5344CB8AC3E}">
        <p14:creationId xmlns:p14="http://schemas.microsoft.com/office/powerpoint/2010/main" val="36050185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Title 2">
    <p:spTree>
      <p:nvGrpSpPr>
        <p:cNvPr id="1" name=""/>
        <p:cNvGrpSpPr/>
        <p:nvPr/>
      </p:nvGrpSpPr>
      <p:grpSpPr>
        <a:xfrm>
          <a:off x="0" y="0"/>
          <a:ext cx="0" cy="0"/>
          <a:chOff x="0" y="0"/>
          <a:chExt cx="0" cy="0"/>
        </a:xfrm>
      </p:grpSpPr>
      <p:cxnSp>
        <p:nvCxnSpPr>
          <p:cNvPr id="7" name="Straight Connector 6"/>
          <p:cNvCxnSpPr/>
          <p:nvPr userDrawn="1"/>
        </p:nvCxnSpPr>
        <p:spPr>
          <a:xfrm>
            <a:off x="507000" y="6195601"/>
            <a:ext cx="9399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8" name="Picture 7" descr="footer_green_logo.png"/>
          <p:cNvPicPr>
            <a:picLocks noChangeAspect="1"/>
          </p:cNvPicPr>
          <p:nvPr userDrawn="1"/>
        </p:nvPicPr>
        <p:blipFill>
          <a:blip r:embed="rId2" cstate="print"/>
          <a:stretch>
            <a:fillRect/>
          </a:stretch>
        </p:blipFill>
        <p:spPr>
          <a:xfrm>
            <a:off x="507000" y="6285961"/>
            <a:ext cx="1253111" cy="320041"/>
          </a:xfrm>
          <a:prstGeom prst="rect">
            <a:avLst/>
          </a:prstGeom>
        </p:spPr>
      </p:pic>
      <p:sp>
        <p:nvSpPr>
          <p:cNvPr id="5" name="Footer Placeholder 4"/>
          <p:cNvSpPr>
            <a:spLocks noGrp="1"/>
          </p:cNvSpPr>
          <p:nvPr>
            <p:ph type="ftr" sz="quarter" idx="11"/>
          </p:nvPr>
        </p:nvSpPr>
        <p:spPr/>
        <p:txBody>
          <a:bodyPr/>
          <a:lstStyle/>
          <a:p>
            <a:r>
              <a:rPr lang="en-GB"/>
              <a:t>UNCLASSIFIED</a:t>
            </a:r>
          </a:p>
        </p:txBody>
      </p:sp>
      <p:sp>
        <p:nvSpPr>
          <p:cNvPr id="2" name="Title 1"/>
          <p:cNvSpPr>
            <a:spLocks noGrp="1"/>
          </p:cNvSpPr>
          <p:nvPr>
            <p:ph type="ctrTitle"/>
          </p:nvPr>
        </p:nvSpPr>
        <p:spPr>
          <a:xfrm>
            <a:off x="507000" y="1849587"/>
            <a:ext cx="8892000" cy="1946647"/>
          </a:xfrm>
        </p:spPr>
        <p:txBody>
          <a:bodyPr anchor="ctr" anchorCtr="0">
            <a:normAutofit/>
          </a:bodyPr>
          <a:lstStyle>
            <a:lvl1pPr>
              <a:lnSpc>
                <a:spcPct val="85000"/>
              </a:lnSpc>
              <a:defRPr sz="6000" b="1">
                <a:solidFill>
                  <a:schemeClr val="tx1"/>
                </a:solidFill>
              </a:defRPr>
            </a:lvl1pPr>
          </a:lstStyle>
          <a:p>
            <a:r>
              <a:rPr lang="en-US"/>
              <a:t>Click to edit Master title style</a:t>
            </a:r>
            <a:endParaRPr lang="en-GB"/>
          </a:p>
        </p:txBody>
      </p:sp>
      <p:sp>
        <p:nvSpPr>
          <p:cNvPr id="4" name="Date Placeholder 3"/>
          <p:cNvSpPr>
            <a:spLocks noGrp="1"/>
          </p:cNvSpPr>
          <p:nvPr>
            <p:ph type="dt" sz="half" idx="10"/>
          </p:nvPr>
        </p:nvSpPr>
        <p:spPr/>
        <p:txBody>
          <a:bodyPr/>
          <a:lstStyle/>
          <a:p>
            <a:fld id="{0A54E699-F8B4-4D4D-A189-2C09006ED25F}" type="datetime1">
              <a:rPr lang="en-GB" smtClean="0"/>
              <a:pPr/>
              <a:t>18/03/2025</a:t>
            </a:fld>
            <a:endParaRPr lang="en-GB"/>
          </a:p>
        </p:txBody>
      </p:sp>
      <p:sp>
        <p:nvSpPr>
          <p:cNvPr id="6" name="Slide Number Placeholder 5"/>
          <p:cNvSpPr>
            <a:spLocks noGrp="1"/>
          </p:cNvSpPr>
          <p:nvPr>
            <p:ph type="sldNum" sz="quarter" idx="12"/>
          </p:nvPr>
        </p:nvSpPr>
        <p:spPr/>
        <p:txBody>
          <a:bodyPr/>
          <a:lstStyle/>
          <a:p>
            <a:fld id="{80C37C37-146A-4D18-A26B-599C79333226}" type="slidenum">
              <a:rPr lang="en-GB" smtClean="0"/>
              <a:pPr/>
              <a:t>‹#›</a:t>
            </a:fld>
            <a:endParaRPr lang="en-GB"/>
          </a:p>
        </p:txBody>
      </p:sp>
    </p:spTree>
    <p:extLst>
      <p:ext uri="{BB962C8B-B14F-4D97-AF65-F5344CB8AC3E}">
        <p14:creationId xmlns:p14="http://schemas.microsoft.com/office/powerpoint/2010/main" val="26599448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 Column">
    <p:spTree>
      <p:nvGrpSpPr>
        <p:cNvPr id="1" name=""/>
        <p:cNvGrpSpPr/>
        <p:nvPr/>
      </p:nvGrpSpPr>
      <p:grpSpPr>
        <a:xfrm>
          <a:off x="0" y="0"/>
          <a:ext cx="0" cy="0"/>
          <a:chOff x="0" y="0"/>
          <a:chExt cx="0" cy="0"/>
        </a:xfrm>
      </p:grpSpPr>
      <p:cxnSp>
        <p:nvCxnSpPr>
          <p:cNvPr id="8" name="Straight Connector 7"/>
          <p:cNvCxnSpPr/>
          <p:nvPr userDrawn="1"/>
        </p:nvCxnSpPr>
        <p:spPr>
          <a:xfrm>
            <a:off x="507000" y="6195601"/>
            <a:ext cx="9399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0" name="Picture 9" descr="footer_green_logo.png"/>
          <p:cNvPicPr>
            <a:picLocks noChangeAspect="1"/>
          </p:cNvPicPr>
          <p:nvPr userDrawn="1"/>
        </p:nvPicPr>
        <p:blipFill>
          <a:blip r:embed="rId2" cstate="print"/>
          <a:stretch>
            <a:fillRect/>
          </a:stretch>
        </p:blipFill>
        <p:spPr>
          <a:xfrm>
            <a:off x="507000" y="6285961"/>
            <a:ext cx="1253111" cy="320041"/>
          </a:xfrm>
          <a:prstGeom prst="rect">
            <a:avLst/>
          </a:prstGeom>
        </p:spPr>
      </p:pic>
      <p:sp>
        <p:nvSpPr>
          <p:cNvPr id="5" name="Footer Placeholder 4"/>
          <p:cNvSpPr>
            <a:spLocks noGrp="1"/>
          </p:cNvSpPr>
          <p:nvPr>
            <p:ph type="ftr" sz="quarter" idx="11"/>
          </p:nvPr>
        </p:nvSpPr>
        <p:spPr/>
        <p:txBody>
          <a:bodyPr/>
          <a:lstStyle/>
          <a:p>
            <a:r>
              <a:rPr lang="en-GB"/>
              <a:t>UNCLASSIFIED</a:t>
            </a:r>
          </a:p>
        </p:txBody>
      </p:sp>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507000" y="1700809"/>
            <a:ext cx="4290000" cy="4242793"/>
          </a:xfrm>
        </p:spPr>
        <p:txBody>
          <a:bodyPr/>
          <a:lstStyle>
            <a:lvl1pPr>
              <a:buFontTx/>
              <a:buBlip>
                <a:blip r:embed="rId3"/>
              </a:buBlip>
              <a:defRPr/>
            </a:lvl1pPr>
            <a:lvl2pPr>
              <a:buFontTx/>
              <a:buBlip>
                <a:blip r:embed="rId3"/>
              </a:buBlip>
              <a:defRPr/>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4CCF4BA-910E-477E-AC74-22B98361AD58}" type="datetime1">
              <a:rPr lang="en-GB" smtClean="0"/>
              <a:pPr/>
              <a:t>18/03/2025</a:t>
            </a:fld>
            <a:endParaRPr lang="en-GB"/>
          </a:p>
        </p:txBody>
      </p:sp>
      <p:sp>
        <p:nvSpPr>
          <p:cNvPr id="6" name="Slide Number Placeholder 5"/>
          <p:cNvSpPr>
            <a:spLocks noGrp="1"/>
          </p:cNvSpPr>
          <p:nvPr>
            <p:ph type="sldNum" sz="quarter" idx="12"/>
          </p:nvPr>
        </p:nvSpPr>
        <p:spPr/>
        <p:txBody>
          <a:bodyPr/>
          <a:lstStyle/>
          <a:p>
            <a:fld id="{80C37C37-146A-4D18-A26B-599C79333226}" type="slidenum">
              <a:rPr lang="en-GB" smtClean="0"/>
              <a:pPr/>
              <a:t>‹#›</a:t>
            </a:fld>
            <a:endParaRPr lang="en-GB"/>
          </a:p>
        </p:txBody>
      </p:sp>
      <p:sp>
        <p:nvSpPr>
          <p:cNvPr id="9" name="Content Placeholder 8"/>
          <p:cNvSpPr>
            <a:spLocks noGrp="1"/>
          </p:cNvSpPr>
          <p:nvPr>
            <p:ph sz="quarter" idx="13"/>
          </p:nvPr>
        </p:nvSpPr>
        <p:spPr>
          <a:xfrm>
            <a:off x="5109502" y="1700214"/>
            <a:ext cx="4289160" cy="4243387"/>
          </a:xfrm>
        </p:spPr>
        <p:txBody>
          <a:bodyPr/>
          <a:lstStyle>
            <a:lvl1pPr>
              <a:buFontTx/>
              <a:buBlip>
                <a:blip r:embed="rId3"/>
              </a:buBlip>
              <a:defRPr/>
            </a:lvl1pPr>
            <a:lvl2pPr>
              <a:buFontTx/>
              <a:buBlip>
                <a:blip r:embed="rId3"/>
              </a:buBlip>
              <a:defRPr/>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5702590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16686775-42E4-DEA6-C995-4A413BC8EF0C}"/>
              </a:ext>
            </a:extLst>
          </p:cNvPr>
          <p:cNvSpPr>
            <a:spLocks noGrp="1"/>
          </p:cNvSpPr>
          <p:nvPr>
            <p:ph type="title"/>
          </p:nvPr>
        </p:nvSpPr>
        <p:spPr bwMode="auto">
          <a:xfrm>
            <a:off x="476250" y="468313"/>
            <a:ext cx="8953500"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7287" tIns="53643" rIns="107287" bIns="53643" numCol="1" anchor="t"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AF346E30-3754-5E07-D1E7-039D80160D27}"/>
              </a:ext>
            </a:extLst>
          </p:cNvPr>
          <p:cNvSpPr>
            <a:spLocks noGrp="1"/>
          </p:cNvSpPr>
          <p:nvPr>
            <p:ph type="body" idx="1"/>
          </p:nvPr>
        </p:nvSpPr>
        <p:spPr bwMode="auto">
          <a:xfrm>
            <a:off x="476250" y="1541463"/>
            <a:ext cx="8953500" cy="4637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7287" tIns="53643" rIns="107287" bIns="53643"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p:txBody>
      </p:sp>
      <p:sp>
        <p:nvSpPr>
          <p:cNvPr id="5" name="Footer Placeholder 4">
            <a:extLst>
              <a:ext uri="{FF2B5EF4-FFF2-40B4-BE49-F238E27FC236}">
                <a16:creationId xmlns:a16="http://schemas.microsoft.com/office/drawing/2014/main" id="{FDB52082-966E-6AFA-5352-BD34B5537921}"/>
              </a:ext>
            </a:extLst>
          </p:cNvPr>
          <p:cNvSpPr>
            <a:spLocks noGrp="1"/>
          </p:cNvSpPr>
          <p:nvPr>
            <p:ph type="ftr" sz="quarter" idx="3"/>
          </p:nvPr>
        </p:nvSpPr>
        <p:spPr>
          <a:xfrm>
            <a:off x="496888" y="6356350"/>
            <a:ext cx="6148387" cy="366713"/>
          </a:xfrm>
          <a:prstGeom prst="rect">
            <a:avLst/>
          </a:prstGeom>
        </p:spPr>
        <p:txBody>
          <a:bodyPr vert="horz" lIns="107287" tIns="53643" rIns="107287" bIns="53643" rtlCol="0" anchor="ctr"/>
          <a:lstStyle>
            <a:lvl1pPr algn="l" eaLnBrk="1" fontAlgn="auto" hangingPunct="1">
              <a:spcBef>
                <a:spcPts val="0"/>
              </a:spcBef>
              <a:spcAft>
                <a:spcPts val="0"/>
              </a:spcAft>
              <a:defRPr sz="1200">
                <a:solidFill>
                  <a:schemeClr val="tx2"/>
                </a:solidFill>
                <a:latin typeface="Arial" panose="020B0604020202020204" pitchFamily="34" charset="0"/>
                <a:cs typeface="Arial" panose="020B0604020202020204" pitchFamily="34" charset="0"/>
              </a:defRPr>
            </a:lvl1pPr>
          </a:lstStyle>
          <a:p>
            <a:pPr>
              <a:defRPr/>
            </a:pPr>
            <a:r>
              <a:rPr lang="en-GB"/>
              <a:t>Floods and water</a:t>
            </a:r>
          </a:p>
        </p:txBody>
      </p:sp>
      <p:sp>
        <p:nvSpPr>
          <p:cNvPr id="6" name="Slide Number Placeholder 5">
            <a:extLst>
              <a:ext uri="{FF2B5EF4-FFF2-40B4-BE49-F238E27FC236}">
                <a16:creationId xmlns:a16="http://schemas.microsoft.com/office/drawing/2014/main" id="{8F152CC0-1F24-7924-BA53-E4BB9CB4CD1F}"/>
              </a:ext>
            </a:extLst>
          </p:cNvPr>
          <p:cNvSpPr>
            <a:spLocks noGrp="1"/>
          </p:cNvSpPr>
          <p:nvPr>
            <p:ph type="sldNum" sz="quarter" idx="4"/>
          </p:nvPr>
        </p:nvSpPr>
        <p:spPr>
          <a:xfrm>
            <a:off x="9091613" y="6356350"/>
            <a:ext cx="444500" cy="366713"/>
          </a:xfrm>
          <a:prstGeom prst="rect">
            <a:avLst/>
          </a:prstGeom>
        </p:spPr>
        <p:txBody>
          <a:bodyPr vert="horz" wrap="square" lIns="107287" tIns="53643" rIns="107287" bIns="53643" numCol="1" anchor="ctr" anchorCtr="0" compatLnSpc="1">
            <a:prstTxWarp prst="textNoShape">
              <a:avLst/>
            </a:prstTxWarp>
          </a:bodyPr>
          <a:lstStyle>
            <a:lvl1pPr algn="r" eaLnBrk="1" hangingPunct="1">
              <a:defRPr sz="1200">
                <a:solidFill>
                  <a:schemeClr val="tx2"/>
                </a:solidFill>
                <a:latin typeface="Arial" panose="020B0604020202020204" pitchFamily="34" charset="0"/>
              </a:defRPr>
            </a:lvl1pPr>
          </a:lstStyle>
          <a:p>
            <a:pPr>
              <a:defRPr/>
            </a:pPr>
            <a:fld id="{288D8AD0-D3F6-4BE6-908E-4C4BB207D6BD}" type="slidenum">
              <a:rPr lang="en-GB" altLang="en-US"/>
              <a:pPr>
                <a:defRPr/>
              </a:pPr>
              <a:t>‹#›</a:t>
            </a:fld>
            <a:endParaRPr lang="en-GB" altLang="en-US"/>
          </a:p>
        </p:txBody>
      </p:sp>
      <p:cxnSp>
        <p:nvCxnSpPr>
          <p:cNvPr id="10" name="Straight Connector 9">
            <a:extLst>
              <a:ext uri="{FF2B5EF4-FFF2-40B4-BE49-F238E27FC236}">
                <a16:creationId xmlns:a16="http://schemas.microsoft.com/office/drawing/2014/main" id="{1DE16D3B-3AEE-8B8E-4A98-C062BBD720B1}"/>
              </a:ext>
            </a:extLst>
          </p:cNvPr>
          <p:cNvCxnSpPr/>
          <p:nvPr/>
        </p:nvCxnSpPr>
        <p:spPr>
          <a:xfrm>
            <a:off x="600075" y="6386513"/>
            <a:ext cx="8821738" cy="0"/>
          </a:xfrm>
          <a:prstGeom prst="line">
            <a:avLst/>
          </a:prstGeom>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6299" r:id="rId1"/>
    <p:sldLayoutId id="2147486300" r:id="rId2"/>
    <p:sldLayoutId id="2147486301" r:id="rId3"/>
    <p:sldLayoutId id="2147486302" r:id="rId4"/>
    <p:sldLayoutId id="2147486303" r:id="rId5"/>
    <p:sldLayoutId id="2147486304" r:id="rId6"/>
    <p:sldLayoutId id="2147486305" r:id="rId7"/>
    <p:sldLayoutId id="2147486290" r:id="rId8"/>
    <p:sldLayoutId id="2147486291" r:id="rId9"/>
    <p:sldLayoutId id="2147486292" r:id="rId10"/>
    <p:sldLayoutId id="2147486293" r:id="rId11"/>
    <p:sldLayoutId id="2147486294" r:id="rId12"/>
    <p:sldLayoutId id="2147486295" r:id="rId13"/>
    <p:sldLayoutId id="2147486296" r:id="rId14"/>
    <p:sldLayoutId id="2147486306" r:id="rId15"/>
    <p:sldLayoutId id="2147486297" r:id="rId16"/>
    <p:sldLayoutId id="2147486298" r:id="rId17"/>
    <p:sldLayoutId id="2147486307" r:id="rId18"/>
    <p:sldLayoutId id="2147486308" r:id="rId19"/>
  </p:sldLayoutIdLst>
  <p:hf hdr="0" dt="0"/>
  <p:txStyles>
    <p:titleStyle>
      <a:lvl1pPr algn="l" rtl="0" eaLnBrk="0" fontAlgn="base" hangingPunct="0">
        <a:lnSpc>
          <a:spcPct val="90000"/>
        </a:lnSpc>
        <a:spcBef>
          <a:spcPct val="0"/>
        </a:spcBef>
        <a:spcAft>
          <a:spcPct val="0"/>
        </a:spcAft>
        <a:defRPr sz="2300" kern="1200">
          <a:solidFill>
            <a:schemeClr val="tx2"/>
          </a:solidFill>
          <a:latin typeface="Arial" panose="020B0604020202020204" pitchFamily="34" charset="0"/>
          <a:ea typeface="+mj-ea"/>
          <a:cs typeface="Arial" panose="020B0604020202020204" pitchFamily="34" charset="0"/>
        </a:defRPr>
      </a:lvl1pPr>
      <a:lvl2pPr algn="l" rtl="0" eaLnBrk="0" fontAlgn="base" hangingPunct="0">
        <a:lnSpc>
          <a:spcPct val="90000"/>
        </a:lnSpc>
        <a:spcBef>
          <a:spcPct val="0"/>
        </a:spcBef>
        <a:spcAft>
          <a:spcPct val="0"/>
        </a:spcAft>
        <a:defRPr sz="2300">
          <a:solidFill>
            <a:schemeClr val="tx2"/>
          </a:solidFill>
          <a:latin typeface="Arial" charset="0"/>
          <a:cs typeface="Arial" charset="0"/>
        </a:defRPr>
      </a:lvl2pPr>
      <a:lvl3pPr algn="l" rtl="0" eaLnBrk="0" fontAlgn="base" hangingPunct="0">
        <a:lnSpc>
          <a:spcPct val="90000"/>
        </a:lnSpc>
        <a:spcBef>
          <a:spcPct val="0"/>
        </a:spcBef>
        <a:spcAft>
          <a:spcPct val="0"/>
        </a:spcAft>
        <a:defRPr sz="2300">
          <a:solidFill>
            <a:schemeClr val="tx2"/>
          </a:solidFill>
          <a:latin typeface="Arial" charset="0"/>
          <a:cs typeface="Arial" charset="0"/>
        </a:defRPr>
      </a:lvl3pPr>
      <a:lvl4pPr algn="l" rtl="0" eaLnBrk="0" fontAlgn="base" hangingPunct="0">
        <a:lnSpc>
          <a:spcPct val="90000"/>
        </a:lnSpc>
        <a:spcBef>
          <a:spcPct val="0"/>
        </a:spcBef>
        <a:spcAft>
          <a:spcPct val="0"/>
        </a:spcAft>
        <a:defRPr sz="2300">
          <a:solidFill>
            <a:schemeClr val="tx2"/>
          </a:solidFill>
          <a:latin typeface="Arial" charset="0"/>
          <a:cs typeface="Arial" charset="0"/>
        </a:defRPr>
      </a:lvl4pPr>
      <a:lvl5pPr algn="l" rtl="0" eaLnBrk="0" fontAlgn="base" hangingPunct="0">
        <a:lnSpc>
          <a:spcPct val="90000"/>
        </a:lnSpc>
        <a:spcBef>
          <a:spcPct val="0"/>
        </a:spcBef>
        <a:spcAft>
          <a:spcPct val="0"/>
        </a:spcAft>
        <a:defRPr sz="2300">
          <a:solidFill>
            <a:schemeClr val="tx2"/>
          </a:solidFill>
          <a:latin typeface="Arial" charset="0"/>
          <a:cs typeface="Arial" charset="0"/>
        </a:defRPr>
      </a:lvl5pPr>
      <a:lvl6pPr marL="536433" algn="l" rtl="0" eaLnBrk="1" fontAlgn="base" hangingPunct="1">
        <a:lnSpc>
          <a:spcPct val="90000"/>
        </a:lnSpc>
        <a:spcBef>
          <a:spcPct val="0"/>
        </a:spcBef>
        <a:spcAft>
          <a:spcPct val="0"/>
        </a:spcAft>
        <a:defRPr sz="5200">
          <a:solidFill>
            <a:schemeClr val="tx1"/>
          </a:solidFill>
          <a:latin typeface="Calibri Light" panose="020F0302020204030204" pitchFamily="34" charset="0"/>
        </a:defRPr>
      </a:lvl6pPr>
      <a:lvl7pPr marL="1072866" algn="l" rtl="0" eaLnBrk="1" fontAlgn="base" hangingPunct="1">
        <a:lnSpc>
          <a:spcPct val="90000"/>
        </a:lnSpc>
        <a:spcBef>
          <a:spcPct val="0"/>
        </a:spcBef>
        <a:spcAft>
          <a:spcPct val="0"/>
        </a:spcAft>
        <a:defRPr sz="5200">
          <a:solidFill>
            <a:schemeClr val="tx1"/>
          </a:solidFill>
          <a:latin typeface="Calibri Light" panose="020F0302020204030204" pitchFamily="34" charset="0"/>
        </a:defRPr>
      </a:lvl7pPr>
      <a:lvl8pPr marL="1609298" algn="l" rtl="0" eaLnBrk="1" fontAlgn="base" hangingPunct="1">
        <a:lnSpc>
          <a:spcPct val="90000"/>
        </a:lnSpc>
        <a:spcBef>
          <a:spcPct val="0"/>
        </a:spcBef>
        <a:spcAft>
          <a:spcPct val="0"/>
        </a:spcAft>
        <a:defRPr sz="5200">
          <a:solidFill>
            <a:schemeClr val="tx1"/>
          </a:solidFill>
          <a:latin typeface="Calibri Light" panose="020F0302020204030204" pitchFamily="34" charset="0"/>
        </a:defRPr>
      </a:lvl8pPr>
      <a:lvl9pPr marL="2145731" algn="l" rtl="0" eaLnBrk="1" fontAlgn="base" hangingPunct="1">
        <a:lnSpc>
          <a:spcPct val="90000"/>
        </a:lnSpc>
        <a:spcBef>
          <a:spcPct val="0"/>
        </a:spcBef>
        <a:spcAft>
          <a:spcPct val="0"/>
        </a:spcAft>
        <a:defRPr sz="5200">
          <a:solidFill>
            <a:schemeClr val="tx1"/>
          </a:solidFill>
          <a:latin typeface="Calibri Light" panose="020F0302020204030204" pitchFamily="34" charset="0"/>
        </a:defRPr>
      </a:lvl9pPr>
    </p:titleStyle>
    <p:bodyStyle>
      <a:lvl1pPr marL="266700" indent="-266700" algn="l" rtl="0" eaLnBrk="0" fontAlgn="base" hangingPunct="0">
        <a:lnSpc>
          <a:spcPct val="90000"/>
        </a:lnSpc>
        <a:spcBef>
          <a:spcPts val="1175"/>
        </a:spcBef>
        <a:spcAft>
          <a:spcPct val="0"/>
        </a:spcAft>
        <a:buClr>
          <a:schemeClr val="tx2"/>
        </a:buClr>
        <a:buFont typeface="Wingdings" panose="05000000000000000000" pitchFamily="2" charset="2"/>
        <a:buChar char="§"/>
        <a:defRPr sz="1900" kern="1200">
          <a:solidFill>
            <a:srgbClr val="595959"/>
          </a:solidFill>
          <a:latin typeface="Arial" panose="020B0604020202020204" pitchFamily="34" charset="0"/>
          <a:ea typeface="+mn-ea"/>
          <a:cs typeface="Arial" panose="020B0604020202020204" pitchFamily="34" charset="0"/>
        </a:defRPr>
      </a:lvl1pPr>
      <a:lvl2pPr marL="803275" indent="-266700" algn="l" rtl="0" eaLnBrk="0" fontAlgn="base" hangingPunct="0">
        <a:lnSpc>
          <a:spcPct val="90000"/>
        </a:lnSpc>
        <a:spcBef>
          <a:spcPts val="588"/>
        </a:spcBef>
        <a:spcAft>
          <a:spcPct val="0"/>
        </a:spcAft>
        <a:buClr>
          <a:schemeClr val="tx2"/>
        </a:buClr>
        <a:buFont typeface="Wingdings" panose="05000000000000000000" pitchFamily="2" charset="2"/>
        <a:buChar char="§"/>
        <a:defRPr sz="1900" kern="1200">
          <a:solidFill>
            <a:srgbClr val="595959"/>
          </a:solidFill>
          <a:latin typeface="Arial" panose="020B0604020202020204" pitchFamily="34" charset="0"/>
          <a:ea typeface="+mn-ea"/>
          <a:cs typeface="Arial" panose="020B0604020202020204" pitchFamily="34" charset="0"/>
        </a:defRPr>
      </a:lvl2pPr>
      <a:lvl3pPr marL="1339850" indent="-266700" algn="l" rtl="0" eaLnBrk="0" fontAlgn="base" hangingPunct="0">
        <a:lnSpc>
          <a:spcPct val="90000"/>
        </a:lnSpc>
        <a:spcBef>
          <a:spcPts val="588"/>
        </a:spcBef>
        <a:spcAft>
          <a:spcPct val="0"/>
        </a:spcAft>
        <a:buClr>
          <a:schemeClr val="tx2"/>
        </a:buClr>
        <a:buFont typeface="Wingdings" panose="05000000000000000000" pitchFamily="2" charset="2"/>
        <a:buChar char="§"/>
        <a:defRPr sz="1900" kern="1200">
          <a:solidFill>
            <a:srgbClr val="595959"/>
          </a:solidFill>
          <a:latin typeface="Arial" panose="020B0604020202020204" pitchFamily="34" charset="0"/>
          <a:ea typeface="+mn-ea"/>
          <a:cs typeface="Arial" panose="020B0604020202020204" pitchFamily="34" charset="0"/>
        </a:defRPr>
      </a:lvl3pPr>
      <a:lvl4pPr marL="1876425" indent="-266700" algn="l" rtl="0" eaLnBrk="0" fontAlgn="base" hangingPunct="0">
        <a:lnSpc>
          <a:spcPct val="90000"/>
        </a:lnSpc>
        <a:spcBef>
          <a:spcPts val="588"/>
        </a:spcBef>
        <a:spcAft>
          <a:spcPct val="0"/>
        </a:spcAft>
        <a:buClr>
          <a:schemeClr val="tx2"/>
        </a:buClr>
        <a:buFont typeface="Wingdings" panose="05000000000000000000" pitchFamily="2" charset="2"/>
        <a:buChar char="§"/>
        <a:defRPr sz="1600" kern="1200">
          <a:solidFill>
            <a:srgbClr val="595959"/>
          </a:solidFill>
          <a:latin typeface="Arial" panose="020B0604020202020204" pitchFamily="34" charset="0"/>
          <a:ea typeface="+mn-ea"/>
          <a:cs typeface="Arial" panose="020B0604020202020204" pitchFamily="34" charset="0"/>
        </a:defRPr>
      </a:lvl4pPr>
      <a:lvl5pPr marL="2413000" indent="-266700" algn="l" rtl="0" eaLnBrk="0" fontAlgn="base" hangingPunct="0">
        <a:lnSpc>
          <a:spcPct val="90000"/>
        </a:lnSpc>
        <a:spcBef>
          <a:spcPts val="588"/>
        </a:spcBef>
        <a:spcAft>
          <a:spcPct val="0"/>
        </a:spcAft>
        <a:buClr>
          <a:schemeClr val="tx2"/>
        </a:buClr>
        <a:buFont typeface="Wingdings" panose="05000000000000000000" pitchFamily="2" charset="2"/>
        <a:buChar char="§"/>
        <a:defRPr sz="1400" kern="1200">
          <a:solidFill>
            <a:srgbClr val="595959"/>
          </a:solidFill>
          <a:latin typeface="Arial" panose="020B0604020202020204" pitchFamily="34" charset="0"/>
          <a:ea typeface="+mn-ea"/>
          <a:cs typeface="Arial" panose="020B0604020202020204" pitchFamily="34" charset="0"/>
        </a:defRPr>
      </a:lvl5pPr>
      <a:lvl6pPr marL="2950380" indent="-268216" algn="l" defTabSz="1072866" rtl="0" eaLnBrk="1" latinLnBrk="0" hangingPunct="1">
        <a:lnSpc>
          <a:spcPct val="90000"/>
        </a:lnSpc>
        <a:spcBef>
          <a:spcPts val="587"/>
        </a:spcBef>
        <a:buFont typeface="Arial" panose="020B0604020202020204" pitchFamily="34" charset="0"/>
        <a:buChar char="•"/>
        <a:defRPr sz="2100" kern="1200">
          <a:solidFill>
            <a:schemeClr val="tx1"/>
          </a:solidFill>
          <a:latin typeface="+mn-lt"/>
          <a:ea typeface="+mn-ea"/>
          <a:cs typeface="+mn-cs"/>
        </a:defRPr>
      </a:lvl6pPr>
      <a:lvl7pPr marL="3486813" indent="-268216" algn="l" defTabSz="1072866" rtl="0" eaLnBrk="1" latinLnBrk="0" hangingPunct="1">
        <a:lnSpc>
          <a:spcPct val="90000"/>
        </a:lnSpc>
        <a:spcBef>
          <a:spcPts val="587"/>
        </a:spcBef>
        <a:buFont typeface="Arial" panose="020B0604020202020204" pitchFamily="34" charset="0"/>
        <a:buChar char="•"/>
        <a:defRPr sz="2100" kern="1200">
          <a:solidFill>
            <a:schemeClr val="tx1"/>
          </a:solidFill>
          <a:latin typeface="+mn-lt"/>
          <a:ea typeface="+mn-ea"/>
          <a:cs typeface="+mn-cs"/>
        </a:defRPr>
      </a:lvl7pPr>
      <a:lvl8pPr marL="4023246" indent="-268216" algn="l" defTabSz="1072866" rtl="0" eaLnBrk="1" latinLnBrk="0" hangingPunct="1">
        <a:lnSpc>
          <a:spcPct val="90000"/>
        </a:lnSpc>
        <a:spcBef>
          <a:spcPts val="587"/>
        </a:spcBef>
        <a:buFont typeface="Arial" panose="020B0604020202020204" pitchFamily="34" charset="0"/>
        <a:buChar char="•"/>
        <a:defRPr sz="2100" kern="1200">
          <a:solidFill>
            <a:schemeClr val="tx1"/>
          </a:solidFill>
          <a:latin typeface="+mn-lt"/>
          <a:ea typeface="+mn-ea"/>
          <a:cs typeface="+mn-cs"/>
        </a:defRPr>
      </a:lvl8pPr>
      <a:lvl9pPr marL="4559678" indent="-268216" algn="l" defTabSz="1072866" rtl="0" eaLnBrk="1" latinLnBrk="0" hangingPunct="1">
        <a:lnSpc>
          <a:spcPct val="90000"/>
        </a:lnSpc>
        <a:spcBef>
          <a:spcPts val="587"/>
        </a:spcBef>
        <a:buFont typeface="Arial" panose="020B0604020202020204" pitchFamily="34" charset="0"/>
        <a:buChar char="•"/>
        <a:defRPr sz="2100" kern="1200">
          <a:solidFill>
            <a:schemeClr val="tx1"/>
          </a:solidFill>
          <a:latin typeface="+mn-lt"/>
          <a:ea typeface="+mn-ea"/>
          <a:cs typeface="+mn-cs"/>
        </a:defRPr>
      </a:lvl9pPr>
    </p:bodyStyle>
    <p:otherStyle>
      <a:defPPr>
        <a:defRPr lang="en-US"/>
      </a:defPPr>
      <a:lvl1pPr marL="0" algn="l" defTabSz="1072866" rtl="0" eaLnBrk="1" latinLnBrk="0" hangingPunct="1">
        <a:defRPr sz="2100" kern="1200">
          <a:solidFill>
            <a:schemeClr val="tx1"/>
          </a:solidFill>
          <a:latin typeface="+mn-lt"/>
          <a:ea typeface="+mn-ea"/>
          <a:cs typeface="+mn-cs"/>
        </a:defRPr>
      </a:lvl1pPr>
      <a:lvl2pPr marL="536433" algn="l" defTabSz="1072866" rtl="0" eaLnBrk="1" latinLnBrk="0" hangingPunct="1">
        <a:defRPr sz="2100" kern="1200">
          <a:solidFill>
            <a:schemeClr val="tx1"/>
          </a:solidFill>
          <a:latin typeface="+mn-lt"/>
          <a:ea typeface="+mn-ea"/>
          <a:cs typeface="+mn-cs"/>
        </a:defRPr>
      </a:lvl2pPr>
      <a:lvl3pPr marL="1072866" algn="l" defTabSz="1072866" rtl="0" eaLnBrk="1" latinLnBrk="0" hangingPunct="1">
        <a:defRPr sz="2100" kern="1200">
          <a:solidFill>
            <a:schemeClr val="tx1"/>
          </a:solidFill>
          <a:latin typeface="+mn-lt"/>
          <a:ea typeface="+mn-ea"/>
          <a:cs typeface="+mn-cs"/>
        </a:defRPr>
      </a:lvl3pPr>
      <a:lvl4pPr marL="1609298" algn="l" defTabSz="1072866" rtl="0" eaLnBrk="1" latinLnBrk="0" hangingPunct="1">
        <a:defRPr sz="2100" kern="1200">
          <a:solidFill>
            <a:schemeClr val="tx1"/>
          </a:solidFill>
          <a:latin typeface="+mn-lt"/>
          <a:ea typeface="+mn-ea"/>
          <a:cs typeface="+mn-cs"/>
        </a:defRPr>
      </a:lvl4pPr>
      <a:lvl5pPr marL="2145731" algn="l" defTabSz="1072866" rtl="0" eaLnBrk="1" latinLnBrk="0" hangingPunct="1">
        <a:defRPr sz="2100" kern="1200">
          <a:solidFill>
            <a:schemeClr val="tx1"/>
          </a:solidFill>
          <a:latin typeface="+mn-lt"/>
          <a:ea typeface="+mn-ea"/>
          <a:cs typeface="+mn-cs"/>
        </a:defRPr>
      </a:lvl5pPr>
      <a:lvl6pPr marL="2682164" algn="l" defTabSz="1072866" rtl="0" eaLnBrk="1" latinLnBrk="0" hangingPunct="1">
        <a:defRPr sz="2100" kern="1200">
          <a:solidFill>
            <a:schemeClr val="tx1"/>
          </a:solidFill>
          <a:latin typeface="+mn-lt"/>
          <a:ea typeface="+mn-ea"/>
          <a:cs typeface="+mn-cs"/>
        </a:defRPr>
      </a:lvl6pPr>
      <a:lvl7pPr marL="3218597" algn="l" defTabSz="1072866" rtl="0" eaLnBrk="1" latinLnBrk="0" hangingPunct="1">
        <a:defRPr sz="2100" kern="1200">
          <a:solidFill>
            <a:schemeClr val="tx1"/>
          </a:solidFill>
          <a:latin typeface="+mn-lt"/>
          <a:ea typeface="+mn-ea"/>
          <a:cs typeface="+mn-cs"/>
        </a:defRPr>
      </a:lvl7pPr>
      <a:lvl8pPr marL="3755029" algn="l" defTabSz="1072866" rtl="0" eaLnBrk="1" latinLnBrk="0" hangingPunct="1">
        <a:defRPr sz="2100" kern="1200">
          <a:solidFill>
            <a:schemeClr val="tx1"/>
          </a:solidFill>
          <a:latin typeface="+mn-lt"/>
          <a:ea typeface="+mn-ea"/>
          <a:cs typeface="+mn-cs"/>
        </a:defRPr>
      </a:lvl8pPr>
      <a:lvl9pPr marL="4291462" algn="l" defTabSz="1072866"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1.xml"/><Relationship Id="rId4" Type="http://schemas.openxmlformats.org/officeDocument/2006/relationships/hyperlink" Target="https://www.legislation.gov.uk/ukpga/2010/29/part/1/crossheading/4-regional-flood-and-coastal-committees"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1.xml"/><Relationship Id="rId5" Type="http://schemas.openxmlformats.org/officeDocument/2006/relationships/image" Target="../media/image10.png"/><Relationship Id="rId4" Type="http://schemas.openxmlformats.org/officeDocument/2006/relationships/hyperlink" Target="https://eur03.safelinks.protection.outlook.com/?url=https%3A%2F%2Fassets.publishing.service.gov.uk%2Fgovernment%2Fuploads%2Fsystem%2Fuploads%2Fattachment_data%2Ffile%2F1080740%2FFCERM-Strategy-Roadmap-to-2026-FINAL.pdf&amp;data=05%7C01%7CFCRMNC%40environment-agency.gov.uk%7Cba36e047ad5840c6df4508db71adfc43%7C770a245002274c6290c74e38537f1102%7C0%7C0%7C638228764302977895%7CUnknown%7CTWFpbGZsb3d8eyJWIjoiMC4wLjAwMDAiLCJQIjoiV2luMzIiLCJBTiI6Ik1haWwiLCJXVCI6Mn0%3D%7C3000%7C%7C%7C&amp;sdata=iYZnkPfpdtqmCWlXR%2Fb2eDoB0DIKOVjMnzk%2BHX084tk%3D&amp;reserved=0"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8.xml"/><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png"/><Relationship Id="rId18" Type="http://schemas.openxmlformats.org/officeDocument/2006/relationships/image" Target="../media/image28.pn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2.png"/><Relationship Id="rId17" Type="http://schemas.openxmlformats.org/officeDocument/2006/relationships/image" Target="../media/image27.png"/><Relationship Id="rId2" Type="http://schemas.openxmlformats.org/officeDocument/2006/relationships/notesSlide" Target="../notesSlides/notesSlide11.xml"/><Relationship Id="rId16"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5" Type="http://schemas.openxmlformats.org/officeDocument/2006/relationships/image" Target="../media/image2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 Id="rId1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18.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jpeg"/><Relationship Id="rId7" Type="http://schemas.openxmlformats.org/officeDocument/2006/relationships/image" Target="../media/image34.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32.png"/><Relationship Id="rId10" Type="http://schemas.openxmlformats.org/officeDocument/2006/relationships/image" Target="../media/image37.png"/><Relationship Id="rId4" Type="http://schemas.openxmlformats.org/officeDocument/2006/relationships/image" Target="../media/image31.png"/><Relationship Id="rId9" Type="http://schemas.openxmlformats.org/officeDocument/2006/relationships/image" Target="../media/image36.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apply-for-public-appointment.service.gov.uk/roles/8594"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29398138-FE39-3236-1264-81CCEA8E0D46}"/>
              </a:ext>
            </a:extLst>
          </p:cNvPr>
          <p:cNvSpPr>
            <a:spLocks noGrp="1"/>
          </p:cNvSpPr>
          <p:nvPr>
            <p:ph type="ctrTitle"/>
          </p:nvPr>
        </p:nvSpPr>
        <p:spPr>
          <a:xfrm>
            <a:off x="482885" y="2381458"/>
            <a:ext cx="8631300" cy="1520694"/>
          </a:xfrm>
        </p:spPr>
        <p:txBody>
          <a:bodyPr/>
          <a:lstStyle/>
          <a:p>
            <a:br>
              <a:rPr lang="en-GB" altLang="en-US"/>
            </a:br>
            <a:br>
              <a:rPr lang="en-GB" altLang="en-US"/>
            </a:br>
            <a:br>
              <a:rPr lang="en-GB" altLang="en-US"/>
            </a:br>
            <a:br>
              <a:rPr lang="en-GB" altLang="en-US"/>
            </a:br>
            <a:br>
              <a:rPr lang="en-GB" altLang="en-US"/>
            </a:br>
            <a:br>
              <a:rPr lang="en-GB" altLang="en-US"/>
            </a:br>
            <a:br>
              <a:rPr lang="en-GB" altLang="en-US"/>
            </a:br>
            <a:br>
              <a:rPr lang="en-GB" altLang="en-US"/>
            </a:br>
            <a:r>
              <a:rPr lang="en-GB" altLang="en-US"/>
              <a:t>FCERM and RFCCs: Virtual recruitment event</a:t>
            </a:r>
          </a:p>
        </p:txBody>
      </p:sp>
      <p:sp>
        <p:nvSpPr>
          <p:cNvPr id="2" name="Title 1">
            <a:extLst>
              <a:ext uri="{FF2B5EF4-FFF2-40B4-BE49-F238E27FC236}">
                <a16:creationId xmlns:a16="http://schemas.microsoft.com/office/drawing/2014/main" id="{44E3BB50-6B67-59F1-0F2C-7C23F4044895}"/>
              </a:ext>
            </a:extLst>
          </p:cNvPr>
          <p:cNvSpPr txBox="1">
            <a:spLocks/>
          </p:cNvSpPr>
          <p:nvPr/>
        </p:nvSpPr>
        <p:spPr bwMode="auto">
          <a:xfrm>
            <a:off x="482885" y="4150005"/>
            <a:ext cx="8631300" cy="1520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7287" tIns="53643" rIns="107287" bIns="53643" numCol="1" anchor="b" anchorCtr="0" compatLnSpc="1">
            <a:prstTxWarp prst="textNoShape">
              <a:avLst/>
            </a:prstTxWarp>
          </a:bodyPr>
          <a:lstStyle>
            <a:lvl1pPr algn="l" rtl="0" eaLnBrk="0" fontAlgn="base" hangingPunct="0">
              <a:lnSpc>
                <a:spcPct val="90000"/>
              </a:lnSpc>
              <a:spcBef>
                <a:spcPct val="0"/>
              </a:spcBef>
              <a:spcAft>
                <a:spcPct val="0"/>
              </a:spcAft>
              <a:defRPr sz="4900" kern="1200">
                <a:solidFill>
                  <a:schemeClr val="bg1"/>
                </a:solidFill>
                <a:latin typeface="Arial" panose="020B0604020202020204" pitchFamily="34" charset="0"/>
                <a:ea typeface="+mj-ea"/>
                <a:cs typeface="Arial" panose="020B0604020202020204" pitchFamily="34" charset="0"/>
              </a:defRPr>
            </a:lvl1pPr>
            <a:lvl2pPr algn="l" rtl="0" eaLnBrk="0" fontAlgn="base" hangingPunct="0">
              <a:lnSpc>
                <a:spcPct val="90000"/>
              </a:lnSpc>
              <a:spcBef>
                <a:spcPct val="0"/>
              </a:spcBef>
              <a:spcAft>
                <a:spcPct val="0"/>
              </a:spcAft>
              <a:defRPr sz="2300">
                <a:solidFill>
                  <a:schemeClr val="tx2"/>
                </a:solidFill>
                <a:latin typeface="Arial" charset="0"/>
                <a:cs typeface="Arial" charset="0"/>
              </a:defRPr>
            </a:lvl2pPr>
            <a:lvl3pPr algn="l" rtl="0" eaLnBrk="0" fontAlgn="base" hangingPunct="0">
              <a:lnSpc>
                <a:spcPct val="90000"/>
              </a:lnSpc>
              <a:spcBef>
                <a:spcPct val="0"/>
              </a:spcBef>
              <a:spcAft>
                <a:spcPct val="0"/>
              </a:spcAft>
              <a:defRPr sz="2300">
                <a:solidFill>
                  <a:schemeClr val="tx2"/>
                </a:solidFill>
                <a:latin typeface="Arial" charset="0"/>
                <a:cs typeface="Arial" charset="0"/>
              </a:defRPr>
            </a:lvl3pPr>
            <a:lvl4pPr algn="l" rtl="0" eaLnBrk="0" fontAlgn="base" hangingPunct="0">
              <a:lnSpc>
                <a:spcPct val="90000"/>
              </a:lnSpc>
              <a:spcBef>
                <a:spcPct val="0"/>
              </a:spcBef>
              <a:spcAft>
                <a:spcPct val="0"/>
              </a:spcAft>
              <a:defRPr sz="2300">
                <a:solidFill>
                  <a:schemeClr val="tx2"/>
                </a:solidFill>
                <a:latin typeface="Arial" charset="0"/>
                <a:cs typeface="Arial" charset="0"/>
              </a:defRPr>
            </a:lvl4pPr>
            <a:lvl5pPr algn="l" rtl="0" eaLnBrk="0" fontAlgn="base" hangingPunct="0">
              <a:lnSpc>
                <a:spcPct val="90000"/>
              </a:lnSpc>
              <a:spcBef>
                <a:spcPct val="0"/>
              </a:spcBef>
              <a:spcAft>
                <a:spcPct val="0"/>
              </a:spcAft>
              <a:defRPr sz="2300">
                <a:solidFill>
                  <a:schemeClr val="tx2"/>
                </a:solidFill>
                <a:latin typeface="Arial" charset="0"/>
                <a:cs typeface="Arial" charset="0"/>
              </a:defRPr>
            </a:lvl5pPr>
            <a:lvl6pPr marL="536433" algn="l" rtl="0" eaLnBrk="1" fontAlgn="base" hangingPunct="1">
              <a:lnSpc>
                <a:spcPct val="90000"/>
              </a:lnSpc>
              <a:spcBef>
                <a:spcPct val="0"/>
              </a:spcBef>
              <a:spcAft>
                <a:spcPct val="0"/>
              </a:spcAft>
              <a:defRPr sz="5200">
                <a:solidFill>
                  <a:schemeClr val="tx1"/>
                </a:solidFill>
                <a:latin typeface="Calibri Light" panose="020F0302020204030204" pitchFamily="34" charset="0"/>
              </a:defRPr>
            </a:lvl6pPr>
            <a:lvl7pPr marL="1072866" algn="l" rtl="0" eaLnBrk="1" fontAlgn="base" hangingPunct="1">
              <a:lnSpc>
                <a:spcPct val="90000"/>
              </a:lnSpc>
              <a:spcBef>
                <a:spcPct val="0"/>
              </a:spcBef>
              <a:spcAft>
                <a:spcPct val="0"/>
              </a:spcAft>
              <a:defRPr sz="5200">
                <a:solidFill>
                  <a:schemeClr val="tx1"/>
                </a:solidFill>
                <a:latin typeface="Calibri Light" panose="020F0302020204030204" pitchFamily="34" charset="0"/>
              </a:defRPr>
            </a:lvl7pPr>
            <a:lvl8pPr marL="1609298" algn="l" rtl="0" eaLnBrk="1" fontAlgn="base" hangingPunct="1">
              <a:lnSpc>
                <a:spcPct val="90000"/>
              </a:lnSpc>
              <a:spcBef>
                <a:spcPct val="0"/>
              </a:spcBef>
              <a:spcAft>
                <a:spcPct val="0"/>
              </a:spcAft>
              <a:defRPr sz="5200">
                <a:solidFill>
                  <a:schemeClr val="tx1"/>
                </a:solidFill>
                <a:latin typeface="Calibri Light" panose="020F0302020204030204" pitchFamily="34" charset="0"/>
              </a:defRPr>
            </a:lvl8pPr>
            <a:lvl9pPr marL="2145731" algn="l" rtl="0" eaLnBrk="1" fontAlgn="base" hangingPunct="1">
              <a:lnSpc>
                <a:spcPct val="90000"/>
              </a:lnSpc>
              <a:spcBef>
                <a:spcPct val="0"/>
              </a:spcBef>
              <a:spcAft>
                <a:spcPct val="0"/>
              </a:spcAft>
              <a:defRPr sz="5200">
                <a:solidFill>
                  <a:schemeClr val="tx1"/>
                </a:solidFill>
                <a:latin typeface="Calibri Light" panose="020F0302020204030204" pitchFamily="34" charset="0"/>
              </a:defRPr>
            </a:lvl9pPr>
          </a:lstStyle>
          <a:p>
            <a:br>
              <a:rPr lang="en-GB" altLang="en-US"/>
            </a:br>
            <a:br>
              <a:rPr lang="en-GB" altLang="en-US"/>
            </a:br>
            <a:br>
              <a:rPr lang="en-GB" altLang="en-US"/>
            </a:br>
            <a:br>
              <a:rPr lang="en-GB" altLang="en-US"/>
            </a:br>
            <a:br>
              <a:rPr lang="en-GB" altLang="en-US"/>
            </a:br>
            <a:br>
              <a:rPr lang="en-GB" altLang="en-US"/>
            </a:br>
            <a:br>
              <a:rPr lang="en-GB" altLang="en-US"/>
            </a:br>
            <a:br>
              <a:rPr lang="en-GB" altLang="en-US"/>
            </a:br>
            <a:r>
              <a:rPr lang="en-GB" altLang="en-US" sz="2000">
                <a:latin typeface="Arial"/>
                <a:cs typeface="Arial"/>
              </a:rPr>
              <a:t>March 2025</a:t>
            </a:r>
          </a:p>
        </p:txBody>
      </p:sp>
      <p:pic>
        <p:nvPicPr>
          <p:cNvPr id="4" name="Picture 3">
            <a:extLst>
              <a:ext uri="{FF2B5EF4-FFF2-40B4-BE49-F238E27FC236}">
                <a16:creationId xmlns:a16="http://schemas.microsoft.com/office/drawing/2014/main" id="{B7AE79FD-5280-A7F8-A32D-66B9C49F8235}"/>
              </a:ext>
            </a:extLst>
          </p:cNvPr>
          <p:cNvPicPr>
            <a:picLocks noChangeAspect="1"/>
          </p:cNvPicPr>
          <p:nvPr/>
        </p:nvPicPr>
        <p:blipFill>
          <a:blip r:embed="rId3"/>
          <a:stretch>
            <a:fillRect/>
          </a:stretch>
        </p:blipFill>
        <p:spPr>
          <a:xfrm>
            <a:off x="6682907" y="743520"/>
            <a:ext cx="2600943" cy="88756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0E028-3504-9EF3-2495-17D1283E3EB1}"/>
              </a:ext>
            </a:extLst>
          </p:cNvPr>
          <p:cNvSpPr>
            <a:spLocks noGrp="1"/>
          </p:cNvSpPr>
          <p:nvPr>
            <p:ph type="title"/>
          </p:nvPr>
        </p:nvSpPr>
        <p:spPr/>
        <p:txBody>
          <a:bodyPr/>
          <a:lstStyle/>
          <a:p>
            <a:r>
              <a:rPr lang="en-GB"/>
              <a:t>Agenda</a:t>
            </a:r>
          </a:p>
        </p:txBody>
      </p:sp>
      <p:sp>
        <p:nvSpPr>
          <p:cNvPr id="3" name="Content Placeholder 2">
            <a:extLst>
              <a:ext uri="{FF2B5EF4-FFF2-40B4-BE49-F238E27FC236}">
                <a16:creationId xmlns:a16="http://schemas.microsoft.com/office/drawing/2014/main" id="{4FE728B6-91D2-892E-86A4-EA34D5C5C759}"/>
              </a:ext>
            </a:extLst>
          </p:cNvPr>
          <p:cNvSpPr>
            <a:spLocks noGrp="1"/>
          </p:cNvSpPr>
          <p:nvPr>
            <p:ph idx="1"/>
          </p:nvPr>
        </p:nvSpPr>
        <p:spPr>
          <a:xfrm>
            <a:off x="476515" y="1134319"/>
            <a:ext cx="8953235" cy="5012157"/>
          </a:xfrm>
        </p:spPr>
        <p:txBody>
          <a:bodyPr/>
          <a:lstStyle/>
          <a:p>
            <a:pPr marL="457200" indent="-457200">
              <a:buFont typeface="+mj-lt"/>
              <a:buAutoNum type="arabicPeriod"/>
            </a:pPr>
            <a:r>
              <a:rPr lang="en-GB" dirty="0"/>
              <a:t>Welcome and introductions</a:t>
            </a:r>
            <a:endParaRPr lang="en-GB" dirty="0">
              <a:solidFill>
                <a:srgbClr val="FF0000"/>
              </a:solidFill>
            </a:endParaRPr>
          </a:p>
          <a:p>
            <a:pPr marL="457200" indent="-457200">
              <a:buFont typeface="+mj-lt"/>
              <a:buAutoNum type="arabicPeriod"/>
            </a:pPr>
            <a:endParaRPr lang="en-GB" dirty="0">
              <a:latin typeface="Arial"/>
              <a:cs typeface="Arial"/>
            </a:endParaRPr>
          </a:p>
          <a:p>
            <a:pPr marL="457200" indent="-457200">
              <a:buFont typeface="+mj-lt"/>
              <a:buAutoNum type="arabicPeriod"/>
            </a:pPr>
            <a:r>
              <a:rPr lang="en-GB" dirty="0">
                <a:latin typeface="Arial"/>
                <a:cs typeface="Arial"/>
              </a:rPr>
              <a:t>Overview of FCERM Management Responsibilities and the role of Defra</a:t>
            </a:r>
          </a:p>
          <a:p>
            <a:pPr marL="457200" indent="-457200">
              <a:buFont typeface="+mj-lt"/>
              <a:buAutoNum type="arabicPeriod"/>
            </a:pPr>
            <a:endParaRPr lang="en-GB" dirty="0">
              <a:latin typeface="Arial"/>
              <a:cs typeface="Arial"/>
            </a:endParaRPr>
          </a:p>
          <a:p>
            <a:pPr marL="457200" indent="-457200">
              <a:buFont typeface="+mj-lt"/>
              <a:buAutoNum type="arabicPeriod"/>
            </a:pPr>
            <a:r>
              <a:rPr lang="en-GB" dirty="0">
                <a:latin typeface="Arial"/>
                <a:cs typeface="Arial"/>
              </a:rPr>
              <a:t>Introduction to the Regional Flood and Coastal Committees and the role of EA</a:t>
            </a:r>
            <a:endParaRPr lang="en-GB" dirty="0">
              <a:solidFill>
                <a:srgbClr val="FF0000"/>
              </a:solidFill>
            </a:endParaRPr>
          </a:p>
          <a:p>
            <a:pPr marL="457200" indent="-457200">
              <a:buFont typeface="+mj-lt"/>
              <a:buAutoNum type="arabicPeriod"/>
            </a:pPr>
            <a:endParaRPr lang="en-GB" dirty="0"/>
          </a:p>
          <a:p>
            <a:pPr marL="457200" indent="-457200">
              <a:buFont typeface="+mj-lt"/>
              <a:buAutoNum type="arabicPeriod"/>
            </a:pPr>
            <a:r>
              <a:rPr lang="en-GB" dirty="0"/>
              <a:t>Day in the Life of a RFCC Chair</a:t>
            </a:r>
          </a:p>
          <a:p>
            <a:pPr marL="457200" indent="-457200">
              <a:buFont typeface="+mj-lt"/>
              <a:buAutoNum type="arabicPeriod"/>
            </a:pPr>
            <a:endParaRPr lang="en-GB" dirty="0">
              <a:latin typeface="Arial"/>
              <a:cs typeface="Arial"/>
            </a:endParaRPr>
          </a:p>
          <a:p>
            <a:pPr marL="457200" indent="-457200">
              <a:buFont typeface="+mj-lt"/>
              <a:buAutoNum type="arabicPeriod"/>
            </a:pPr>
            <a:r>
              <a:rPr lang="en-GB" dirty="0">
                <a:latin typeface="Arial"/>
                <a:cs typeface="Arial"/>
              </a:rPr>
              <a:t>Questions</a:t>
            </a:r>
            <a:endParaRPr lang="en-GB" dirty="0">
              <a:solidFill>
                <a:srgbClr val="FF0000"/>
              </a:solidFill>
            </a:endParaRPr>
          </a:p>
          <a:p>
            <a:pPr marL="457200" indent="-457200">
              <a:buFont typeface="+mj-lt"/>
              <a:buAutoNum type="arabicPeriod"/>
            </a:pPr>
            <a:endParaRPr lang="en-GB" dirty="0">
              <a:latin typeface="Arial"/>
              <a:cs typeface="Arial"/>
            </a:endParaRPr>
          </a:p>
          <a:p>
            <a:pPr marL="457200" indent="-457200">
              <a:buFont typeface="+mj-lt"/>
              <a:buAutoNum type="arabicPeriod"/>
            </a:pPr>
            <a:r>
              <a:rPr lang="en-GB" dirty="0">
                <a:latin typeface="Arial"/>
                <a:cs typeface="Arial"/>
              </a:rPr>
              <a:t>Applying for the RFCC Chair role</a:t>
            </a:r>
            <a:endParaRPr lang="en-GB" dirty="0">
              <a:solidFill>
                <a:srgbClr val="FF0000"/>
              </a:solidFill>
            </a:endParaRPr>
          </a:p>
        </p:txBody>
      </p:sp>
      <p:sp>
        <p:nvSpPr>
          <p:cNvPr id="5" name="Slide Number Placeholder 4">
            <a:extLst>
              <a:ext uri="{FF2B5EF4-FFF2-40B4-BE49-F238E27FC236}">
                <a16:creationId xmlns:a16="http://schemas.microsoft.com/office/drawing/2014/main" id="{4D074EC4-C6F7-CE2A-9E36-8C5CF645B4C8}"/>
              </a:ext>
            </a:extLst>
          </p:cNvPr>
          <p:cNvSpPr>
            <a:spLocks noGrp="1"/>
          </p:cNvSpPr>
          <p:nvPr>
            <p:ph type="sldNum" sz="quarter" idx="11"/>
          </p:nvPr>
        </p:nvSpPr>
        <p:spPr/>
        <p:txBody>
          <a:bodyPr/>
          <a:lstStyle/>
          <a:p>
            <a:pPr>
              <a:defRPr/>
            </a:pPr>
            <a:fld id="{EDEC73C9-C96E-49D3-992C-4FD8BD01F6BC}" type="slidenum">
              <a:rPr lang="en-GB" altLang="en-US" smtClean="0"/>
              <a:pPr>
                <a:defRPr/>
              </a:pPr>
              <a:t>2</a:t>
            </a:fld>
            <a:endParaRPr lang="en-GB" altLang="en-US"/>
          </a:p>
        </p:txBody>
      </p:sp>
    </p:spTree>
    <p:extLst>
      <p:ext uri="{BB962C8B-B14F-4D97-AF65-F5344CB8AC3E}">
        <p14:creationId xmlns:p14="http://schemas.microsoft.com/office/powerpoint/2010/main" val="23405813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CFAB6D-6DF4-FC3A-F2CE-075313323508}"/>
              </a:ext>
            </a:extLst>
          </p:cNvPr>
          <p:cNvSpPr>
            <a:spLocks noGrp="1"/>
          </p:cNvSpPr>
          <p:nvPr>
            <p:ph idx="1"/>
          </p:nvPr>
        </p:nvSpPr>
        <p:spPr/>
        <p:txBody>
          <a:bodyPr/>
          <a:lstStyle/>
          <a:p>
            <a:pPr marL="0" indent="0">
              <a:buNone/>
            </a:pPr>
            <a:r>
              <a:rPr lang="en-GB" sz="4400" b="1">
                <a:solidFill>
                  <a:schemeClr val="tx2"/>
                </a:solidFill>
                <a:latin typeface="Arial"/>
                <a:cs typeface="Arial"/>
              </a:rPr>
              <a:t>Overview of FCERM Management Responsibilities and the role of Defra</a:t>
            </a:r>
            <a:endParaRPr lang="en-GB" sz="4400" b="1">
              <a:solidFill>
                <a:schemeClr val="tx2"/>
              </a:solidFill>
            </a:endParaRPr>
          </a:p>
        </p:txBody>
      </p:sp>
      <p:sp>
        <p:nvSpPr>
          <p:cNvPr id="5" name="Slide Number Placeholder 4">
            <a:extLst>
              <a:ext uri="{FF2B5EF4-FFF2-40B4-BE49-F238E27FC236}">
                <a16:creationId xmlns:a16="http://schemas.microsoft.com/office/drawing/2014/main" id="{BA22F58C-401D-E30D-C869-8C43463FEED1}"/>
              </a:ext>
            </a:extLst>
          </p:cNvPr>
          <p:cNvSpPr>
            <a:spLocks noGrp="1"/>
          </p:cNvSpPr>
          <p:nvPr>
            <p:ph type="sldNum" sz="quarter" idx="11"/>
          </p:nvPr>
        </p:nvSpPr>
        <p:spPr/>
        <p:txBody>
          <a:bodyPr/>
          <a:lstStyle/>
          <a:p>
            <a:pPr>
              <a:defRPr/>
            </a:pPr>
            <a:fld id="{EDEC73C9-C96E-49D3-992C-4FD8BD01F6BC}" type="slidenum">
              <a:rPr lang="en-GB" altLang="en-US" smtClean="0"/>
              <a:pPr>
                <a:defRPr/>
              </a:pPr>
              <a:t>3</a:t>
            </a:fld>
            <a:endParaRPr lang="en-GB" altLang="en-US"/>
          </a:p>
        </p:txBody>
      </p:sp>
    </p:spTree>
    <p:extLst>
      <p:ext uri="{BB962C8B-B14F-4D97-AF65-F5344CB8AC3E}">
        <p14:creationId xmlns:p14="http://schemas.microsoft.com/office/powerpoint/2010/main" val="32905473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Title 1">
            <a:extLst>
              <a:ext uri="{FF2B5EF4-FFF2-40B4-BE49-F238E27FC236}">
                <a16:creationId xmlns:a16="http://schemas.microsoft.com/office/drawing/2014/main" id="{2BC7E0CD-37A7-E598-7837-15A23E038CD9}"/>
              </a:ext>
            </a:extLst>
          </p:cNvPr>
          <p:cNvSpPr>
            <a:spLocks noGrp="1"/>
          </p:cNvSpPr>
          <p:nvPr>
            <p:ph type="title"/>
          </p:nvPr>
        </p:nvSpPr>
        <p:spPr/>
        <p:txBody>
          <a:bodyPr/>
          <a:lstStyle/>
          <a:p>
            <a:r>
              <a:rPr lang="en-GB" altLang="en-US" sz="2400">
                <a:solidFill>
                  <a:srgbClr val="00AF41"/>
                </a:solidFill>
              </a:rPr>
              <a:t>FCERM responsibilities</a:t>
            </a:r>
            <a:br>
              <a:rPr lang="en-GB" altLang="en-US" sz="2400">
                <a:solidFill>
                  <a:srgbClr val="00AF41"/>
                </a:solidFill>
              </a:rPr>
            </a:br>
            <a:endParaRPr lang="en-GB" altLang="en-US"/>
          </a:p>
        </p:txBody>
      </p:sp>
      <p:sp>
        <p:nvSpPr>
          <p:cNvPr id="19460" name="Slide Number Placeholder 4">
            <a:extLst>
              <a:ext uri="{FF2B5EF4-FFF2-40B4-BE49-F238E27FC236}">
                <a16:creationId xmlns:a16="http://schemas.microsoft.com/office/drawing/2014/main" id="{1DADA8EF-BF58-85EA-B676-F75403610D31}"/>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68A1054C-9FC0-4EED-85E8-A9AD444B2C1C}" type="slidenum">
              <a:rPr lang="en-GB" altLang="en-US" smtClean="0"/>
              <a:pPr/>
              <a:t>4</a:t>
            </a:fld>
            <a:endParaRPr lang="en-GB" altLang="en-US"/>
          </a:p>
        </p:txBody>
      </p:sp>
      <p:sp>
        <p:nvSpPr>
          <p:cNvPr id="21" name="Rounded Rectangle 20">
            <a:extLst>
              <a:ext uri="{FF2B5EF4-FFF2-40B4-BE49-F238E27FC236}">
                <a16:creationId xmlns:a16="http://schemas.microsoft.com/office/drawing/2014/main" id="{AD62C021-73E1-4165-BE07-23BD8B88941A}"/>
              </a:ext>
            </a:extLst>
          </p:cNvPr>
          <p:cNvSpPr/>
          <p:nvPr/>
        </p:nvSpPr>
        <p:spPr>
          <a:xfrm>
            <a:off x="673100" y="1598647"/>
            <a:ext cx="2070000" cy="1800000"/>
          </a:xfrm>
          <a:prstGeom prst="round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r>
              <a:rPr lang="en-GB" sz="1200" b="1">
                <a:solidFill>
                  <a:schemeClr val="tx1"/>
                </a:solidFill>
                <a:latin typeface="+mn-lt"/>
              </a:rPr>
              <a:t>Defra</a:t>
            </a:r>
          </a:p>
          <a:p>
            <a:pPr>
              <a:defRPr/>
            </a:pPr>
            <a:r>
              <a:rPr lang="en-GB" sz="1200">
                <a:solidFill>
                  <a:schemeClr val="tx1"/>
                </a:solidFill>
                <a:latin typeface="+mn-lt"/>
              </a:rPr>
              <a:t>National Policy for flood and coastal protection. </a:t>
            </a:r>
          </a:p>
          <a:p>
            <a:pPr>
              <a:defRPr/>
            </a:pPr>
            <a:r>
              <a:rPr lang="en-GB" sz="1200">
                <a:solidFill>
                  <a:schemeClr val="tx1"/>
                </a:solidFill>
                <a:latin typeface="+mn-lt"/>
              </a:rPr>
              <a:t>Provides funding for flood and coastal erosion risk management (FCERM).</a:t>
            </a:r>
            <a:endParaRPr lang="en-GB" sz="1200">
              <a:solidFill>
                <a:schemeClr val="tx1"/>
              </a:solidFill>
              <a:latin typeface="+mn-lt"/>
              <a:cs typeface="Arial"/>
            </a:endParaRPr>
          </a:p>
        </p:txBody>
      </p:sp>
      <p:sp>
        <p:nvSpPr>
          <p:cNvPr id="33" name="Rounded Rectangle 32">
            <a:extLst>
              <a:ext uri="{FF2B5EF4-FFF2-40B4-BE49-F238E27FC236}">
                <a16:creationId xmlns:a16="http://schemas.microsoft.com/office/drawing/2014/main" id="{FC988E9F-D304-2693-DD9A-5C937C9C733C}"/>
              </a:ext>
            </a:extLst>
          </p:cNvPr>
          <p:cNvSpPr/>
          <p:nvPr/>
        </p:nvSpPr>
        <p:spPr>
          <a:xfrm>
            <a:off x="646375" y="3513138"/>
            <a:ext cx="8916225" cy="91440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200" b="1">
                <a:solidFill>
                  <a:schemeClr val="tx1"/>
                </a:solidFill>
                <a:latin typeface="+mn-lt"/>
              </a:rPr>
              <a:t>12 Regional Flood and Coastal Committees</a:t>
            </a:r>
          </a:p>
          <a:p>
            <a:pPr algn="ctr">
              <a:defRPr/>
            </a:pPr>
            <a:r>
              <a:rPr lang="en-GB" sz="1200">
                <a:solidFill>
                  <a:schemeClr val="tx1"/>
                </a:solidFill>
                <a:latin typeface="+mn-lt"/>
              </a:rPr>
              <a:t>Ensure plans are in place to identify, communicate and manage flood risk across catchment and shoreline areas.</a:t>
            </a:r>
          </a:p>
          <a:p>
            <a:pPr algn="ctr">
              <a:defRPr/>
            </a:pPr>
            <a:r>
              <a:rPr lang="en-GB" sz="1200">
                <a:solidFill>
                  <a:schemeClr val="tx1"/>
                </a:solidFill>
                <a:latin typeface="+mn-lt"/>
              </a:rPr>
              <a:t>Determine local funding priorities.</a:t>
            </a:r>
            <a:endParaRPr lang="en-GB" sz="1200">
              <a:solidFill>
                <a:schemeClr val="tx1"/>
              </a:solidFill>
            </a:endParaRPr>
          </a:p>
        </p:txBody>
      </p:sp>
      <p:sp>
        <p:nvSpPr>
          <p:cNvPr id="34" name="Rounded Rectangle 33">
            <a:extLst>
              <a:ext uri="{FF2B5EF4-FFF2-40B4-BE49-F238E27FC236}">
                <a16:creationId xmlns:a16="http://schemas.microsoft.com/office/drawing/2014/main" id="{0E48AFA7-3939-2C51-0CD8-A1831E3F7969}"/>
              </a:ext>
            </a:extLst>
          </p:cNvPr>
          <p:cNvSpPr/>
          <p:nvPr/>
        </p:nvSpPr>
        <p:spPr>
          <a:xfrm>
            <a:off x="2969365" y="1599782"/>
            <a:ext cx="2070000" cy="1800000"/>
          </a:xfrm>
          <a:prstGeom prst="roundRect">
            <a:avLst/>
          </a:pr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r>
              <a:rPr lang="en-GB" sz="1200" b="1">
                <a:solidFill>
                  <a:schemeClr val="tx1"/>
                </a:solidFill>
                <a:latin typeface="+mn-lt"/>
              </a:rPr>
              <a:t>Environment Agency</a:t>
            </a:r>
          </a:p>
          <a:p>
            <a:pPr>
              <a:defRPr/>
            </a:pPr>
            <a:r>
              <a:rPr lang="en-GB" sz="1200">
                <a:solidFill>
                  <a:schemeClr val="tx1"/>
                </a:solidFill>
                <a:latin typeface="+mn-lt"/>
              </a:rPr>
              <a:t>Strategic overview of all sources of flooding. </a:t>
            </a:r>
          </a:p>
          <a:p>
            <a:pPr>
              <a:defRPr/>
            </a:pPr>
            <a:r>
              <a:rPr lang="en-GB" sz="1200">
                <a:solidFill>
                  <a:schemeClr val="tx1"/>
                </a:solidFill>
                <a:latin typeface="+mn-lt"/>
              </a:rPr>
              <a:t>Operational responsibility to manage flooding from main rivers, the sea and reservoirs, flood warnings/alerts.</a:t>
            </a:r>
            <a:endParaRPr lang="en-GB" sz="1200">
              <a:solidFill>
                <a:schemeClr val="tx1"/>
              </a:solidFill>
              <a:latin typeface="+mn-lt"/>
              <a:cs typeface="Arial"/>
            </a:endParaRPr>
          </a:p>
        </p:txBody>
      </p:sp>
      <p:sp>
        <p:nvSpPr>
          <p:cNvPr id="35" name="Rounded Rectangle 34">
            <a:extLst>
              <a:ext uri="{FF2B5EF4-FFF2-40B4-BE49-F238E27FC236}">
                <a16:creationId xmlns:a16="http://schemas.microsoft.com/office/drawing/2014/main" id="{F2C58541-DA59-4037-7CA7-BA8EFA66D5F8}"/>
              </a:ext>
            </a:extLst>
          </p:cNvPr>
          <p:cNvSpPr/>
          <p:nvPr/>
        </p:nvSpPr>
        <p:spPr>
          <a:xfrm>
            <a:off x="5196335" y="1599782"/>
            <a:ext cx="2070000" cy="1800000"/>
          </a:xfrm>
          <a:prstGeom prst="roundRect">
            <a:avLst/>
          </a:pr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r>
              <a:rPr lang="en-GB" sz="1200" b="1">
                <a:solidFill>
                  <a:schemeClr val="tx1"/>
                </a:solidFill>
                <a:latin typeface="+mn-lt"/>
              </a:rPr>
              <a:t>MHCLG</a:t>
            </a:r>
          </a:p>
          <a:p>
            <a:pPr>
              <a:defRPr/>
            </a:pPr>
            <a:r>
              <a:rPr lang="en-GB" sz="1200">
                <a:solidFill>
                  <a:schemeClr val="tx1"/>
                </a:solidFill>
                <a:latin typeface="+mn-lt"/>
              </a:rPr>
              <a:t>Ensures flood risk is appropriately considered in the national planning framework. Co-ordinates local authorities’ recovery from floods.</a:t>
            </a:r>
            <a:endParaRPr lang="en-GB" sz="1200">
              <a:solidFill>
                <a:schemeClr val="tx1"/>
              </a:solidFill>
              <a:cs typeface="Arial"/>
            </a:endParaRPr>
          </a:p>
        </p:txBody>
      </p:sp>
      <p:sp>
        <p:nvSpPr>
          <p:cNvPr id="36" name="Rounded Rectangle 35">
            <a:extLst>
              <a:ext uri="{FF2B5EF4-FFF2-40B4-BE49-F238E27FC236}">
                <a16:creationId xmlns:a16="http://schemas.microsoft.com/office/drawing/2014/main" id="{6A92D060-1450-849C-7721-EC4CA9ED3B93}"/>
              </a:ext>
            </a:extLst>
          </p:cNvPr>
          <p:cNvSpPr/>
          <p:nvPr/>
        </p:nvSpPr>
        <p:spPr>
          <a:xfrm>
            <a:off x="7492600" y="1599782"/>
            <a:ext cx="2070000" cy="1800000"/>
          </a:xfrm>
          <a:prstGeom prst="round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t"/>
          <a:lstStyle/>
          <a:p>
            <a:pPr algn="ctr">
              <a:defRPr/>
            </a:pPr>
            <a:r>
              <a:rPr lang="en-GB" sz="1200" b="1">
                <a:solidFill>
                  <a:schemeClr val="tx1"/>
                </a:solidFill>
                <a:latin typeface="+mn-lt"/>
              </a:rPr>
              <a:t>Cabinet Office</a:t>
            </a:r>
          </a:p>
          <a:p>
            <a:pPr>
              <a:defRPr/>
            </a:pPr>
            <a:r>
              <a:rPr lang="en-GB" sz="1200">
                <a:solidFill>
                  <a:schemeClr val="tx1"/>
                </a:solidFill>
                <a:latin typeface="+mn-lt"/>
              </a:rPr>
              <a:t>Develops cross-sector resilience Programmes for civil contingencies.</a:t>
            </a:r>
          </a:p>
          <a:p>
            <a:pPr>
              <a:defRPr/>
            </a:pPr>
            <a:r>
              <a:rPr lang="en-GB" sz="1200">
                <a:solidFill>
                  <a:schemeClr val="tx1"/>
                </a:solidFill>
                <a:latin typeface="+mn-lt"/>
              </a:rPr>
              <a:t>Orchestrates COBR.</a:t>
            </a:r>
            <a:endParaRPr lang="en-GB" sz="1200">
              <a:solidFill>
                <a:schemeClr val="tx1"/>
              </a:solidFill>
              <a:latin typeface="+mn-lt"/>
              <a:cs typeface="Arial"/>
            </a:endParaRPr>
          </a:p>
        </p:txBody>
      </p:sp>
      <p:sp>
        <p:nvSpPr>
          <p:cNvPr id="37" name="Rounded Rectangle 36">
            <a:extLst>
              <a:ext uri="{FF2B5EF4-FFF2-40B4-BE49-F238E27FC236}">
                <a16:creationId xmlns:a16="http://schemas.microsoft.com/office/drawing/2014/main" id="{9452CEC0-1880-F4CF-5145-FA0B5F851BC5}"/>
              </a:ext>
            </a:extLst>
          </p:cNvPr>
          <p:cNvSpPr/>
          <p:nvPr/>
        </p:nvSpPr>
        <p:spPr>
          <a:xfrm>
            <a:off x="646375" y="4541065"/>
            <a:ext cx="1440000" cy="1800000"/>
          </a:xfrm>
          <a:prstGeom prst="round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200" b="1">
                <a:solidFill>
                  <a:schemeClr val="tx1"/>
                </a:solidFill>
                <a:latin typeface="+mn-lt"/>
              </a:rPr>
              <a:t>152 Lead local </a:t>
            </a:r>
          </a:p>
          <a:p>
            <a:pPr>
              <a:defRPr/>
            </a:pPr>
            <a:r>
              <a:rPr lang="en-GB" sz="1200" b="1">
                <a:solidFill>
                  <a:schemeClr val="tx1"/>
                </a:solidFill>
              </a:rPr>
              <a:t>F</a:t>
            </a:r>
            <a:r>
              <a:rPr lang="en-GB" sz="1200" b="1">
                <a:solidFill>
                  <a:schemeClr val="tx1"/>
                </a:solidFill>
                <a:latin typeface="+mn-lt"/>
              </a:rPr>
              <a:t>lood authorities (LLFAs)</a:t>
            </a:r>
            <a:endParaRPr lang="en-GB" sz="1200">
              <a:solidFill>
                <a:schemeClr val="tx1"/>
              </a:solidFill>
              <a:latin typeface="+mn-lt"/>
            </a:endParaRPr>
          </a:p>
          <a:p>
            <a:pPr>
              <a:defRPr/>
            </a:pPr>
            <a:r>
              <a:rPr lang="en-GB" sz="1200">
                <a:solidFill>
                  <a:schemeClr val="tx1"/>
                </a:solidFill>
                <a:latin typeface="+mn-lt"/>
              </a:rPr>
              <a:t>Lead on local flood risk management.</a:t>
            </a:r>
            <a:endParaRPr lang="en-GB" sz="1200">
              <a:solidFill>
                <a:schemeClr val="tx1"/>
              </a:solidFill>
            </a:endParaRPr>
          </a:p>
        </p:txBody>
      </p:sp>
      <p:sp>
        <p:nvSpPr>
          <p:cNvPr id="38" name="Rounded Rectangle 37">
            <a:extLst>
              <a:ext uri="{FF2B5EF4-FFF2-40B4-BE49-F238E27FC236}">
                <a16:creationId xmlns:a16="http://schemas.microsoft.com/office/drawing/2014/main" id="{C20D7039-60D6-56E2-F35E-FD3FDFBA7826}"/>
              </a:ext>
            </a:extLst>
          </p:cNvPr>
          <p:cNvSpPr/>
          <p:nvPr/>
        </p:nvSpPr>
        <p:spPr>
          <a:xfrm>
            <a:off x="2141620" y="4541065"/>
            <a:ext cx="1440000" cy="1800000"/>
          </a:xfrm>
          <a:prstGeom prst="round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200" b="1">
                <a:solidFill>
                  <a:schemeClr val="tx1"/>
                </a:solidFill>
                <a:latin typeface="+mn-lt"/>
              </a:rPr>
              <a:t>Local Resilience </a:t>
            </a:r>
          </a:p>
          <a:p>
            <a:pPr>
              <a:defRPr/>
            </a:pPr>
            <a:r>
              <a:rPr lang="en-GB" sz="1200" b="1">
                <a:solidFill>
                  <a:schemeClr val="tx1"/>
                </a:solidFill>
                <a:latin typeface="+mn-lt"/>
              </a:rPr>
              <a:t>Forums (LRFs)</a:t>
            </a:r>
          </a:p>
          <a:p>
            <a:pPr>
              <a:defRPr/>
            </a:pPr>
            <a:r>
              <a:rPr lang="en-GB" sz="1200">
                <a:solidFill>
                  <a:schemeClr val="tx1"/>
                </a:solidFill>
                <a:latin typeface="+mn-lt"/>
              </a:rPr>
              <a:t>Prepare for localised incidents of all kinds, including flooding.</a:t>
            </a:r>
            <a:endParaRPr lang="en-GB" sz="1200">
              <a:solidFill>
                <a:schemeClr val="tx1"/>
              </a:solidFill>
            </a:endParaRPr>
          </a:p>
        </p:txBody>
      </p:sp>
      <p:sp>
        <p:nvSpPr>
          <p:cNvPr id="39" name="Rounded Rectangle 38">
            <a:extLst>
              <a:ext uri="{FF2B5EF4-FFF2-40B4-BE49-F238E27FC236}">
                <a16:creationId xmlns:a16="http://schemas.microsoft.com/office/drawing/2014/main" id="{64E83E19-0262-1E62-6481-900412C18A95}"/>
              </a:ext>
            </a:extLst>
          </p:cNvPr>
          <p:cNvSpPr/>
          <p:nvPr/>
        </p:nvSpPr>
        <p:spPr>
          <a:xfrm>
            <a:off x="3636865" y="4541065"/>
            <a:ext cx="1440000" cy="1800000"/>
          </a:xfrm>
          <a:prstGeom prst="round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200" b="1">
                <a:solidFill>
                  <a:schemeClr val="tx1"/>
                </a:solidFill>
                <a:latin typeface="+mn-lt"/>
              </a:rPr>
              <a:t>District and</a:t>
            </a:r>
          </a:p>
          <a:p>
            <a:pPr>
              <a:defRPr/>
            </a:pPr>
            <a:r>
              <a:rPr lang="en-GB" sz="1200" b="1">
                <a:solidFill>
                  <a:schemeClr val="tx1"/>
                </a:solidFill>
                <a:latin typeface="+mn-lt"/>
              </a:rPr>
              <a:t>Borough Councils</a:t>
            </a:r>
          </a:p>
          <a:p>
            <a:pPr>
              <a:defRPr/>
            </a:pPr>
            <a:r>
              <a:rPr lang="en-GB" sz="1200">
                <a:solidFill>
                  <a:schemeClr val="tx1"/>
                </a:solidFill>
                <a:latin typeface="+mn-lt"/>
              </a:rPr>
              <a:t>Lead on local planning </a:t>
            </a:r>
          </a:p>
          <a:p>
            <a:pPr>
              <a:defRPr/>
            </a:pPr>
            <a:r>
              <a:rPr lang="en-GB" sz="1200">
                <a:solidFill>
                  <a:schemeClr val="tx1"/>
                </a:solidFill>
                <a:latin typeface="+mn-lt"/>
              </a:rPr>
              <a:t>of new development. </a:t>
            </a:r>
          </a:p>
        </p:txBody>
      </p:sp>
      <p:sp>
        <p:nvSpPr>
          <p:cNvPr id="40" name="Rounded Rectangle 39">
            <a:extLst>
              <a:ext uri="{FF2B5EF4-FFF2-40B4-BE49-F238E27FC236}">
                <a16:creationId xmlns:a16="http://schemas.microsoft.com/office/drawing/2014/main" id="{D2853965-A076-8065-5D03-DDB21CDDCDB8}"/>
              </a:ext>
            </a:extLst>
          </p:cNvPr>
          <p:cNvSpPr/>
          <p:nvPr/>
        </p:nvSpPr>
        <p:spPr>
          <a:xfrm>
            <a:off x="5132110" y="4541065"/>
            <a:ext cx="1440000" cy="1800000"/>
          </a:xfrm>
          <a:prstGeom prst="round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t"/>
          <a:lstStyle/>
          <a:p>
            <a:pPr>
              <a:defRPr/>
            </a:pPr>
            <a:r>
              <a:rPr lang="en-GB" sz="1200" b="1">
                <a:solidFill>
                  <a:schemeClr val="tx1"/>
                </a:solidFill>
                <a:latin typeface="+mn-lt"/>
              </a:rPr>
              <a:t>112 Internal </a:t>
            </a:r>
          </a:p>
          <a:p>
            <a:pPr>
              <a:defRPr/>
            </a:pPr>
            <a:r>
              <a:rPr lang="en-GB" sz="1200" b="1">
                <a:solidFill>
                  <a:schemeClr val="tx1"/>
                </a:solidFill>
              </a:rPr>
              <a:t>d</a:t>
            </a:r>
            <a:r>
              <a:rPr lang="en-GB" sz="1200" b="1">
                <a:solidFill>
                  <a:schemeClr val="tx1"/>
                </a:solidFill>
                <a:latin typeface="+mn-lt"/>
              </a:rPr>
              <a:t>rainage </a:t>
            </a:r>
            <a:r>
              <a:rPr lang="en-GB" sz="1200" b="1">
                <a:solidFill>
                  <a:schemeClr val="tx1"/>
                </a:solidFill>
              </a:rPr>
              <a:t>b</a:t>
            </a:r>
            <a:r>
              <a:rPr lang="en-GB" sz="1200" b="1">
                <a:solidFill>
                  <a:schemeClr val="tx1"/>
                </a:solidFill>
                <a:latin typeface="+mn-lt"/>
              </a:rPr>
              <a:t>oards (IDBs)</a:t>
            </a:r>
          </a:p>
          <a:p>
            <a:pPr>
              <a:defRPr/>
            </a:pPr>
            <a:r>
              <a:rPr lang="en-GB" sz="1200">
                <a:solidFill>
                  <a:schemeClr val="tx1"/>
                </a:solidFill>
              </a:rPr>
              <a:t>Responsible for local water management and flood risk in their area.</a:t>
            </a:r>
          </a:p>
        </p:txBody>
      </p:sp>
      <p:sp>
        <p:nvSpPr>
          <p:cNvPr id="41" name="Rounded Rectangle 40">
            <a:extLst>
              <a:ext uri="{FF2B5EF4-FFF2-40B4-BE49-F238E27FC236}">
                <a16:creationId xmlns:a16="http://schemas.microsoft.com/office/drawing/2014/main" id="{C1BCD8C7-F0CC-6BFC-F807-51812B234D78}"/>
              </a:ext>
            </a:extLst>
          </p:cNvPr>
          <p:cNvSpPr/>
          <p:nvPr/>
        </p:nvSpPr>
        <p:spPr>
          <a:xfrm>
            <a:off x="6627355" y="4541065"/>
            <a:ext cx="1440000" cy="1800000"/>
          </a:xfrm>
          <a:prstGeom prst="round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t"/>
          <a:lstStyle/>
          <a:p>
            <a:pPr>
              <a:defRPr/>
            </a:pPr>
            <a:r>
              <a:rPr lang="en-GB" sz="1200" b="1">
                <a:solidFill>
                  <a:schemeClr val="tx1"/>
                </a:solidFill>
                <a:latin typeface="+mn-lt"/>
              </a:rPr>
              <a:t>Water companies</a:t>
            </a:r>
          </a:p>
          <a:p>
            <a:pPr>
              <a:defRPr/>
            </a:pPr>
            <a:r>
              <a:rPr lang="en-GB" sz="1200">
                <a:solidFill>
                  <a:schemeClr val="tx1"/>
                </a:solidFill>
                <a:latin typeface="+mn-lt"/>
              </a:rPr>
              <a:t>Responsible for effective d</a:t>
            </a:r>
            <a:r>
              <a:rPr lang="en-GB" sz="1200">
                <a:solidFill>
                  <a:schemeClr val="tx1"/>
                </a:solidFill>
                <a:latin typeface="+mn-lt"/>
                <a:cs typeface="Arial"/>
              </a:rPr>
              <a:t>rainage.</a:t>
            </a:r>
            <a:endParaRPr lang="en-GB" sz="1200">
              <a:solidFill>
                <a:schemeClr val="tx1"/>
              </a:solidFill>
            </a:endParaRPr>
          </a:p>
        </p:txBody>
      </p:sp>
      <p:sp>
        <p:nvSpPr>
          <p:cNvPr id="42" name="Rounded Rectangle 41">
            <a:extLst>
              <a:ext uri="{FF2B5EF4-FFF2-40B4-BE49-F238E27FC236}">
                <a16:creationId xmlns:a16="http://schemas.microsoft.com/office/drawing/2014/main" id="{7C842042-A86E-9B34-8A8F-AB8F5C841004}"/>
              </a:ext>
            </a:extLst>
          </p:cNvPr>
          <p:cNvSpPr/>
          <p:nvPr/>
        </p:nvSpPr>
        <p:spPr>
          <a:xfrm>
            <a:off x="8122600" y="4542029"/>
            <a:ext cx="1440000" cy="1800000"/>
          </a:xfrm>
          <a:prstGeom prst="round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t"/>
          <a:lstStyle/>
          <a:p>
            <a:pPr>
              <a:defRPr/>
            </a:pPr>
            <a:r>
              <a:rPr lang="en-GB" sz="1200" b="1">
                <a:solidFill>
                  <a:schemeClr val="tx1"/>
                </a:solidFill>
                <a:latin typeface="+mn-lt"/>
              </a:rPr>
              <a:t>Highway authorities</a:t>
            </a:r>
          </a:p>
          <a:p>
            <a:pPr>
              <a:defRPr/>
            </a:pPr>
            <a:r>
              <a:rPr lang="en-GB" sz="1200">
                <a:solidFill>
                  <a:schemeClr val="tx1"/>
                </a:solidFill>
                <a:latin typeface="+mn-lt"/>
              </a:rPr>
              <a:t>Responsible for the drainage of local highways.</a:t>
            </a:r>
            <a:endParaRPr lang="en-GB" sz="1200">
              <a:solidFill>
                <a:schemeClr val="tx1"/>
              </a:solidFill>
            </a:endParaRPr>
          </a:p>
        </p:txBody>
      </p:sp>
      <p:sp>
        <p:nvSpPr>
          <p:cNvPr id="43" name="TextBox 42">
            <a:extLst>
              <a:ext uri="{FF2B5EF4-FFF2-40B4-BE49-F238E27FC236}">
                <a16:creationId xmlns:a16="http://schemas.microsoft.com/office/drawing/2014/main" id="{13DA8DFD-EC37-2396-A5FF-741A5239E21C}"/>
              </a:ext>
            </a:extLst>
          </p:cNvPr>
          <p:cNvSpPr txBox="1"/>
          <p:nvPr/>
        </p:nvSpPr>
        <p:spPr>
          <a:xfrm>
            <a:off x="84845" y="1654400"/>
            <a:ext cx="461665" cy="1774599"/>
          </a:xfrm>
          <a:prstGeom prst="rect">
            <a:avLst/>
          </a:prstGeom>
          <a:noFill/>
        </p:spPr>
        <p:txBody>
          <a:bodyPr vert="vert270" wrap="square">
            <a:spAutoFit/>
          </a:bodyPr>
          <a:lstStyle/>
          <a:p>
            <a:pPr algn="ctr">
              <a:defRPr/>
            </a:pPr>
            <a:r>
              <a:rPr lang="en-GB" b="1">
                <a:solidFill>
                  <a:srgbClr val="00AF41"/>
                </a:solidFill>
              </a:rPr>
              <a:t>National</a:t>
            </a:r>
          </a:p>
        </p:txBody>
      </p:sp>
      <p:sp>
        <p:nvSpPr>
          <p:cNvPr id="44" name="TextBox 43">
            <a:extLst>
              <a:ext uri="{FF2B5EF4-FFF2-40B4-BE49-F238E27FC236}">
                <a16:creationId xmlns:a16="http://schemas.microsoft.com/office/drawing/2014/main" id="{8EC25006-DE45-48A7-3867-F000203F2BA3}"/>
              </a:ext>
            </a:extLst>
          </p:cNvPr>
          <p:cNvSpPr txBox="1"/>
          <p:nvPr/>
        </p:nvSpPr>
        <p:spPr>
          <a:xfrm>
            <a:off x="84844" y="3513138"/>
            <a:ext cx="461665" cy="914400"/>
          </a:xfrm>
          <a:prstGeom prst="rect">
            <a:avLst/>
          </a:prstGeom>
          <a:noFill/>
        </p:spPr>
        <p:txBody>
          <a:bodyPr vert="vert270" wrap="square">
            <a:spAutoFit/>
          </a:bodyPr>
          <a:lstStyle/>
          <a:p>
            <a:pPr>
              <a:defRPr/>
            </a:pPr>
            <a:r>
              <a:rPr lang="en-GB" b="1">
                <a:solidFill>
                  <a:srgbClr val="FF0000"/>
                </a:solidFill>
              </a:rPr>
              <a:t>Regional</a:t>
            </a:r>
          </a:p>
        </p:txBody>
      </p:sp>
      <p:sp>
        <p:nvSpPr>
          <p:cNvPr id="45" name="TextBox 44">
            <a:extLst>
              <a:ext uri="{FF2B5EF4-FFF2-40B4-BE49-F238E27FC236}">
                <a16:creationId xmlns:a16="http://schemas.microsoft.com/office/drawing/2014/main" id="{6BD2C710-48C1-6165-6144-FEFFCF68B78D}"/>
              </a:ext>
            </a:extLst>
          </p:cNvPr>
          <p:cNvSpPr txBox="1"/>
          <p:nvPr/>
        </p:nvSpPr>
        <p:spPr>
          <a:xfrm>
            <a:off x="84843" y="4541065"/>
            <a:ext cx="461665" cy="1800000"/>
          </a:xfrm>
          <a:prstGeom prst="rect">
            <a:avLst/>
          </a:prstGeom>
          <a:noFill/>
        </p:spPr>
        <p:txBody>
          <a:bodyPr vert="vert270" wrap="square">
            <a:spAutoFit/>
          </a:bodyPr>
          <a:lstStyle/>
          <a:p>
            <a:pPr algn="ctr">
              <a:defRPr/>
            </a:pPr>
            <a:r>
              <a:rPr lang="en-GB" b="1">
                <a:solidFill>
                  <a:srgbClr val="0070C0"/>
                </a:solidFill>
              </a:rPr>
              <a:t>Local</a:t>
            </a:r>
            <a:r>
              <a:rPr lang="en-GB"/>
              <a:t> </a:t>
            </a:r>
          </a:p>
        </p:txBody>
      </p:sp>
      <p:sp>
        <p:nvSpPr>
          <p:cNvPr id="19485" name="TextBox 45">
            <a:extLst>
              <a:ext uri="{FF2B5EF4-FFF2-40B4-BE49-F238E27FC236}">
                <a16:creationId xmlns:a16="http://schemas.microsoft.com/office/drawing/2014/main" id="{F8EBE11C-FD68-76A4-36D6-967FC879E8FF}"/>
              </a:ext>
            </a:extLst>
          </p:cNvPr>
          <p:cNvSpPr txBox="1">
            <a:spLocks noChangeArrowheads="1"/>
          </p:cNvSpPr>
          <p:nvPr/>
        </p:nvSpPr>
        <p:spPr bwMode="auto">
          <a:xfrm>
            <a:off x="-14288" y="912813"/>
            <a:ext cx="992028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GB" altLang="en-US" sz="1600">
                <a:latin typeface="Arial" panose="020B0604020202020204" pitchFamily="34" charset="0"/>
              </a:rPr>
              <a:t>We set national policy to manage the risk of floods and erosion - and lead the government’s response to flooding incidents. There are a number of other players who have statutory responsibilities:</a:t>
            </a:r>
            <a:endParaRPr lang="en-GB" altLang="en-US">
              <a:latin typeface="Arial"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D7A30422-1013-4766-3C5B-6CD231E25894}"/>
              </a:ext>
            </a:extLst>
          </p:cNvPr>
          <p:cNvSpPr>
            <a:spLocks noGrp="1"/>
          </p:cNvSpPr>
          <p:nvPr>
            <p:ph type="title"/>
          </p:nvPr>
        </p:nvSpPr>
        <p:spPr>
          <a:xfrm>
            <a:off x="496888" y="490538"/>
            <a:ext cx="8953500" cy="482600"/>
          </a:xfrm>
        </p:spPr>
        <p:txBody>
          <a:bodyPr/>
          <a:lstStyle/>
          <a:p>
            <a:r>
              <a:rPr lang="en-GB" altLang="en-US"/>
              <a:t>Type and Scale of Flood and Coastal Erosion Risk </a:t>
            </a:r>
          </a:p>
        </p:txBody>
      </p:sp>
      <p:sp>
        <p:nvSpPr>
          <p:cNvPr id="15363" name="Slide Number Placeholder 4">
            <a:extLst>
              <a:ext uri="{FF2B5EF4-FFF2-40B4-BE49-F238E27FC236}">
                <a16:creationId xmlns:a16="http://schemas.microsoft.com/office/drawing/2014/main" id="{50291F72-9F3D-C54E-02A0-E89DB1415B04}"/>
              </a:ext>
            </a:extLst>
          </p:cNvPr>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77F15E2F-58A3-43D2-8720-255AE1A64E9B}" type="slidenum">
              <a:rPr lang="en-GB" altLang="en-US" smtClean="0"/>
              <a:pPr/>
              <a:t>5</a:t>
            </a:fld>
            <a:endParaRPr lang="en-GB" altLang="en-US"/>
          </a:p>
        </p:txBody>
      </p:sp>
      <p:graphicFrame>
        <p:nvGraphicFramePr>
          <p:cNvPr id="2" name="Table 1">
            <a:extLst>
              <a:ext uri="{FF2B5EF4-FFF2-40B4-BE49-F238E27FC236}">
                <a16:creationId xmlns:a16="http://schemas.microsoft.com/office/drawing/2014/main" id="{692C25E6-4A4A-14DE-C222-484EB22FE885}"/>
              </a:ext>
            </a:extLst>
          </p:cNvPr>
          <p:cNvGraphicFramePr>
            <a:graphicFrameLocks noGrp="1"/>
          </p:cNvGraphicFramePr>
          <p:nvPr>
            <p:extLst>
              <p:ext uri="{D42A27DB-BD31-4B8C-83A1-F6EECF244321}">
                <p14:modId xmlns:p14="http://schemas.microsoft.com/office/powerpoint/2010/main" val="3938123223"/>
              </p:ext>
            </p:extLst>
          </p:nvPr>
        </p:nvGraphicFramePr>
        <p:xfrm>
          <a:off x="496888" y="1353026"/>
          <a:ext cx="9039225" cy="4973320"/>
        </p:xfrm>
        <a:graphic>
          <a:graphicData uri="http://schemas.openxmlformats.org/drawingml/2006/table">
            <a:tbl>
              <a:tblPr firstRow="1" bandRow="1">
                <a:tableStyleId>{5C22544A-7EE6-4342-B048-85BDC9FD1C3A}</a:tableStyleId>
              </a:tblPr>
              <a:tblGrid>
                <a:gridCol w="2776664">
                  <a:extLst>
                    <a:ext uri="{9D8B030D-6E8A-4147-A177-3AD203B41FA5}">
                      <a16:colId xmlns:a16="http://schemas.microsoft.com/office/drawing/2014/main" val="2987141776"/>
                    </a:ext>
                  </a:extLst>
                </a:gridCol>
                <a:gridCol w="2615184">
                  <a:extLst>
                    <a:ext uri="{9D8B030D-6E8A-4147-A177-3AD203B41FA5}">
                      <a16:colId xmlns:a16="http://schemas.microsoft.com/office/drawing/2014/main" val="3460335206"/>
                    </a:ext>
                  </a:extLst>
                </a:gridCol>
                <a:gridCol w="3647377">
                  <a:extLst>
                    <a:ext uri="{9D8B030D-6E8A-4147-A177-3AD203B41FA5}">
                      <a16:colId xmlns:a16="http://schemas.microsoft.com/office/drawing/2014/main" val="1709395818"/>
                    </a:ext>
                  </a:extLst>
                </a:gridCol>
              </a:tblGrid>
              <a:tr h="370840">
                <a:tc>
                  <a:txBody>
                    <a:bodyPr/>
                    <a:lstStyle/>
                    <a:p>
                      <a:r>
                        <a:rPr lang="en-GB" sz="1400"/>
                        <a:t>FCERM risks</a:t>
                      </a:r>
                    </a:p>
                  </a:txBody>
                  <a:tcPr/>
                </a:tc>
                <a:tc>
                  <a:txBody>
                    <a:bodyPr/>
                    <a:lstStyle/>
                    <a:p>
                      <a:r>
                        <a:rPr lang="en-GB" sz="1400"/>
                        <a:t>Properties currently at risk</a:t>
                      </a:r>
                    </a:p>
                  </a:txBody>
                  <a:tcPr/>
                </a:tc>
                <a:tc>
                  <a:txBody>
                    <a:bodyPr/>
                    <a:lstStyle/>
                    <a:p>
                      <a:r>
                        <a:rPr lang="en-GB" sz="1400"/>
                        <a:t>Nature of the risk</a:t>
                      </a:r>
                    </a:p>
                  </a:txBody>
                  <a:tcPr/>
                </a:tc>
                <a:extLst>
                  <a:ext uri="{0D108BD9-81ED-4DB2-BD59-A6C34878D82A}">
                    <a16:rowId xmlns:a16="http://schemas.microsoft.com/office/drawing/2014/main" val="3255849822"/>
                  </a:ext>
                </a:extLst>
              </a:tr>
              <a:tr h="370840">
                <a:tc>
                  <a:txBody>
                    <a:bodyPr/>
                    <a:lstStyle/>
                    <a:p>
                      <a:r>
                        <a:rPr lang="en-GB" sz="1400"/>
                        <a:t>Flooding from rivers or sea</a:t>
                      </a:r>
                    </a:p>
                  </a:txBody>
                  <a:tcPr/>
                </a:tc>
                <a:tc>
                  <a:txBody>
                    <a:bodyPr/>
                    <a:lstStyle/>
                    <a:p>
                      <a:r>
                        <a:rPr lang="en-GB" sz="1400">
                          <a:effectLst/>
                        </a:rPr>
                        <a:t>2.4 million</a:t>
                      </a:r>
                      <a:endParaRPr lang="en-GB" sz="1400"/>
                    </a:p>
                  </a:txBody>
                  <a:tcPr/>
                </a:tc>
                <a:tc>
                  <a:txBody>
                    <a:bodyPr/>
                    <a:lstStyle/>
                    <a:p>
                      <a:r>
                        <a:rPr lang="en-GB" sz="1400"/>
                        <a:t>A widespread risk that can have the most serious flooding consequences.</a:t>
                      </a:r>
                    </a:p>
                  </a:txBody>
                  <a:tcPr/>
                </a:tc>
                <a:extLst>
                  <a:ext uri="{0D108BD9-81ED-4DB2-BD59-A6C34878D82A}">
                    <a16:rowId xmlns:a16="http://schemas.microsoft.com/office/drawing/2014/main" val="1327590018"/>
                  </a:ext>
                </a:extLst>
              </a:tr>
              <a:tr h="370840">
                <a:tc>
                  <a:txBody>
                    <a:bodyPr/>
                    <a:lstStyle/>
                    <a:p>
                      <a:r>
                        <a:rPr lang="en-GB" sz="1400"/>
                        <a:t>Surface water flooding</a:t>
                      </a:r>
                    </a:p>
                  </a:txBody>
                  <a:tcPr/>
                </a:tc>
                <a:tc>
                  <a:txBody>
                    <a:bodyPr/>
                    <a:lstStyle/>
                    <a:p>
                      <a:r>
                        <a:rPr lang="en-GB" sz="1400">
                          <a:effectLst/>
                        </a:rPr>
                        <a:t>4.6 million</a:t>
                      </a:r>
                      <a:endParaRPr lang="en-GB" sz="1400"/>
                    </a:p>
                  </a:txBody>
                  <a:tcPr/>
                </a:tc>
                <a:tc>
                  <a:txBody>
                    <a:bodyPr/>
                    <a:lstStyle/>
                    <a:p>
                      <a:r>
                        <a:rPr lang="en-GB" sz="1400"/>
                        <a:t>The most widespread risk.</a:t>
                      </a:r>
                    </a:p>
                    <a:p>
                      <a:endParaRPr lang="en-GB" sz="1400"/>
                    </a:p>
                  </a:txBody>
                  <a:tcPr/>
                </a:tc>
                <a:extLst>
                  <a:ext uri="{0D108BD9-81ED-4DB2-BD59-A6C34878D82A}">
                    <a16:rowId xmlns:a16="http://schemas.microsoft.com/office/drawing/2014/main" val="3463969695"/>
                  </a:ext>
                </a:extLst>
              </a:tr>
              <a:tr h="370840">
                <a:tc>
                  <a:txBody>
                    <a:bodyPr/>
                    <a:lstStyle/>
                    <a:p>
                      <a:r>
                        <a:rPr lang="en-GB" sz="1400"/>
                        <a:t>Groundwater flooding</a:t>
                      </a:r>
                    </a:p>
                  </a:txBody>
                  <a:tcPr/>
                </a:tc>
                <a:tc>
                  <a:txBody>
                    <a:bodyPr/>
                    <a:lstStyle/>
                    <a:p>
                      <a:r>
                        <a:rPr lang="en-GB" sz="1400"/>
                        <a:t>122,000 – 290,000</a:t>
                      </a:r>
                    </a:p>
                  </a:txBody>
                  <a:tcPr/>
                </a:tc>
                <a:tc>
                  <a:txBody>
                    <a:bodyPr/>
                    <a:lstStyle/>
                    <a:p>
                      <a:r>
                        <a:rPr lang="en-GB" sz="1400"/>
                        <a:t>Least widespread of the flooding risks but can be the most long lasting.</a:t>
                      </a:r>
                    </a:p>
                  </a:txBody>
                  <a:tcPr/>
                </a:tc>
                <a:extLst>
                  <a:ext uri="{0D108BD9-81ED-4DB2-BD59-A6C34878D82A}">
                    <a16:rowId xmlns:a16="http://schemas.microsoft.com/office/drawing/2014/main" val="136986914"/>
                  </a:ext>
                </a:extLst>
              </a:tr>
              <a:tr h="370840">
                <a:tc>
                  <a:txBody>
                    <a:bodyPr/>
                    <a:lstStyle/>
                    <a:p>
                      <a:r>
                        <a:rPr lang="en-GB" sz="1400"/>
                        <a:t>Properties at risk of being lost to coastal erosion by 2055.</a:t>
                      </a:r>
                    </a:p>
                  </a:txBody>
                  <a:tcPr/>
                </a:tc>
                <a:tc>
                  <a:txBody>
                    <a:bodyPr/>
                    <a:lstStyle/>
                    <a:p>
                      <a:r>
                        <a:rPr lang="en-GB" sz="1400"/>
                        <a:t>Around 3,500 </a:t>
                      </a:r>
                    </a:p>
                  </a:txBody>
                  <a:tcPr/>
                </a:tc>
                <a:tc>
                  <a:txBody>
                    <a:bodyPr/>
                    <a:lstStyle/>
                    <a:p>
                      <a:r>
                        <a:rPr lang="en-GB" sz="1400"/>
                        <a:t>Can have devastating impacts, causing   total loss of a community. The risk is not widespread.</a:t>
                      </a:r>
                    </a:p>
                  </a:txBody>
                  <a:tcPr/>
                </a:tc>
                <a:extLst>
                  <a:ext uri="{0D108BD9-81ED-4DB2-BD59-A6C34878D82A}">
                    <a16:rowId xmlns:a16="http://schemas.microsoft.com/office/drawing/2014/main" val="852261004"/>
                  </a:ext>
                </a:extLst>
              </a:tr>
              <a:tr h="370840">
                <a:tc>
                  <a:txBody>
                    <a:bodyPr/>
                    <a:lstStyle/>
                    <a:p>
                      <a:pPr marL="0" marR="0" lvl="0" indent="0" algn="l" defTabSz="1072866" rtl="0" eaLnBrk="1" fontAlgn="auto" latinLnBrk="0" hangingPunct="1">
                        <a:lnSpc>
                          <a:spcPct val="100000"/>
                        </a:lnSpc>
                        <a:spcBef>
                          <a:spcPts val="0"/>
                        </a:spcBef>
                        <a:spcAft>
                          <a:spcPts val="0"/>
                        </a:spcAft>
                        <a:buClrTx/>
                        <a:buSzTx/>
                        <a:buFontTx/>
                        <a:buNone/>
                        <a:tabLst/>
                        <a:defRPr/>
                      </a:pPr>
                      <a:r>
                        <a:rPr lang="en-GB" sz="1400"/>
                        <a:t>Total</a:t>
                      </a:r>
                    </a:p>
                    <a:p>
                      <a:endParaRPr lang="en-GB" sz="1400"/>
                    </a:p>
                  </a:txBody>
                  <a:tcPr/>
                </a:tc>
                <a:tc>
                  <a:txBody>
                    <a:bodyPr/>
                    <a:lstStyle/>
                    <a:p>
                      <a:pPr marL="0" marR="0" lvl="0" indent="0" algn="l" defTabSz="1072866" rtl="0" eaLnBrk="1" fontAlgn="auto" latinLnBrk="0" hangingPunct="1">
                        <a:lnSpc>
                          <a:spcPct val="100000"/>
                        </a:lnSpc>
                        <a:spcBef>
                          <a:spcPts val="0"/>
                        </a:spcBef>
                        <a:spcAft>
                          <a:spcPts val="0"/>
                        </a:spcAft>
                        <a:buClrTx/>
                        <a:buSzTx/>
                        <a:buFontTx/>
                        <a:buNone/>
                        <a:tabLst/>
                        <a:defRPr/>
                      </a:pPr>
                      <a:r>
                        <a:rPr lang="en-GB" sz="1400"/>
                        <a:t>6.3 million </a:t>
                      </a:r>
                    </a:p>
                    <a:p>
                      <a:endParaRPr lang="en-GB" sz="1400"/>
                    </a:p>
                  </a:txBody>
                  <a:tcPr/>
                </a:tc>
                <a:tc>
                  <a:txBody>
                    <a:bodyPr/>
                    <a:lstStyle/>
                    <a:p>
                      <a:pPr marL="0" marR="0" lvl="0" indent="0" algn="l" defTabSz="1072866" rtl="0" eaLnBrk="1" fontAlgn="auto" latinLnBrk="0" hangingPunct="1">
                        <a:lnSpc>
                          <a:spcPct val="100000"/>
                        </a:lnSpc>
                        <a:spcBef>
                          <a:spcPts val="0"/>
                        </a:spcBef>
                        <a:spcAft>
                          <a:spcPts val="0"/>
                        </a:spcAft>
                        <a:buClrTx/>
                        <a:buSzTx/>
                        <a:buFontTx/>
                        <a:buNone/>
                        <a:tabLst/>
                        <a:defRPr/>
                      </a:pPr>
                      <a:r>
                        <a:rPr lang="en-US" sz="1400"/>
                        <a:t>Around 660,000 properties are at risk from multiple sources (hence numbers don’t total). </a:t>
                      </a:r>
                      <a:endParaRPr lang="en-GB" sz="1400"/>
                    </a:p>
                  </a:txBody>
                  <a:tcPr/>
                </a:tc>
                <a:extLst>
                  <a:ext uri="{0D108BD9-81ED-4DB2-BD59-A6C34878D82A}">
                    <a16:rowId xmlns:a16="http://schemas.microsoft.com/office/drawing/2014/main" val="4105742261"/>
                  </a:ext>
                </a:extLst>
              </a:tr>
              <a:tr h="370840">
                <a:tc>
                  <a:txBody>
                    <a:bodyPr/>
                    <a:lstStyle/>
                    <a:p>
                      <a:r>
                        <a:rPr lang="en-GB" sz="1400"/>
                        <a:t>Total projected by 2050 with climate change</a:t>
                      </a:r>
                    </a:p>
                  </a:txBody>
                  <a:tcPr/>
                </a:tc>
                <a:tc>
                  <a:txBody>
                    <a:bodyPr/>
                    <a:lstStyle/>
                    <a:p>
                      <a:r>
                        <a:rPr lang="en-GB" sz="1400"/>
                        <a:t>8 million</a:t>
                      </a:r>
                    </a:p>
                  </a:txBody>
                  <a:tcPr/>
                </a:tc>
                <a:tc>
                  <a:txBody>
                    <a:bodyPr/>
                    <a:lstStyle/>
                    <a:p>
                      <a:r>
                        <a:rPr lang="en-GB" sz="1400"/>
                        <a:t>Climate change is expected to lead to rising sea levels and more extreme rainfall, increasing the frequency, severity and extent of flooding. The total number of properties at risk from flooding could increase to 8 million by the middle of the century – or around one in four properties.</a:t>
                      </a:r>
                    </a:p>
                  </a:txBody>
                  <a:tcPr/>
                </a:tc>
                <a:extLst>
                  <a:ext uri="{0D108BD9-81ED-4DB2-BD59-A6C34878D82A}">
                    <a16:rowId xmlns:a16="http://schemas.microsoft.com/office/drawing/2014/main" val="52979609"/>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a:extLst>
              <a:ext uri="{FF2B5EF4-FFF2-40B4-BE49-F238E27FC236}">
                <a16:creationId xmlns:a16="http://schemas.microsoft.com/office/drawing/2014/main" id="{108E8225-D0E5-ECF1-B32D-56DE8660CC1E}"/>
              </a:ext>
            </a:extLst>
          </p:cNvPr>
          <p:cNvSpPr>
            <a:spLocks noGrp="1"/>
          </p:cNvSpPr>
          <p:nvPr>
            <p:ph type="title"/>
          </p:nvPr>
        </p:nvSpPr>
        <p:spPr/>
        <p:txBody>
          <a:bodyPr/>
          <a:lstStyle/>
          <a:p>
            <a:r>
              <a:rPr lang="en-GB" altLang="en-US"/>
              <a:t>Government and Defra goals</a:t>
            </a:r>
          </a:p>
        </p:txBody>
      </p:sp>
      <p:sp>
        <p:nvSpPr>
          <p:cNvPr id="3" name="Content Placeholder 2">
            <a:extLst>
              <a:ext uri="{FF2B5EF4-FFF2-40B4-BE49-F238E27FC236}">
                <a16:creationId xmlns:a16="http://schemas.microsoft.com/office/drawing/2014/main" id="{22B695A8-0C32-D998-32F3-85E899A10355}"/>
              </a:ext>
            </a:extLst>
          </p:cNvPr>
          <p:cNvSpPr>
            <a:spLocks noGrp="1"/>
          </p:cNvSpPr>
          <p:nvPr>
            <p:ph idx="1"/>
          </p:nvPr>
        </p:nvSpPr>
        <p:spPr>
          <a:xfrm>
            <a:off x="476250" y="1617464"/>
            <a:ext cx="6914973" cy="3757613"/>
          </a:xfrm>
        </p:spPr>
        <p:txBody>
          <a:bodyPr anchor="ctr"/>
          <a:lstStyle/>
          <a:p>
            <a:pPr marL="0" indent="0">
              <a:buFont typeface="Wingdings" panose="05000000000000000000" pitchFamily="2" charset="2"/>
              <a:buNone/>
              <a:defRPr/>
            </a:pPr>
            <a:endParaRPr lang="en-GB" sz="1800">
              <a:solidFill>
                <a:schemeClr val="tx1"/>
              </a:solidFill>
            </a:endParaRPr>
          </a:p>
          <a:p>
            <a:pPr>
              <a:spcAft>
                <a:spcPts val="1500"/>
              </a:spcAft>
              <a:buNone/>
            </a:pPr>
            <a:r>
              <a:rPr lang="en-GB" sz="1800" b="0" i="0">
                <a:solidFill>
                  <a:srgbClr val="262626"/>
                </a:solidFill>
                <a:effectLst/>
                <a:latin typeface="+mn-lt"/>
              </a:rPr>
              <a:t>    Defra Secretary of State for the Environment, Food and Rural     </a:t>
            </a:r>
            <a:r>
              <a:rPr lang="en-GB" sz="1800">
                <a:solidFill>
                  <a:srgbClr val="262626"/>
                </a:solidFill>
                <a:latin typeface="+mn-lt"/>
              </a:rPr>
              <a:t>Affairs Steve Reed has unveiled 5 core priorities five priorities:</a:t>
            </a:r>
          </a:p>
          <a:p>
            <a:pPr>
              <a:defRPr/>
            </a:pPr>
            <a:r>
              <a:rPr lang="en-GB" sz="1800">
                <a:solidFill>
                  <a:schemeClr val="tx1"/>
                </a:solidFill>
              </a:rPr>
              <a:t>to clean up rivers, lakes and seas;</a:t>
            </a:r>
          </a:p>
          <a:p>
            <a:pPr>
              <a:defRPr/>
            </a:pPr>
            <a:r>
              <a:rPr lang="en-GB" sz="1800">
                <a:solidFill>
                  <a:schemeClr val="tx1"/>
                </a:solidFill>
              </a:rPr>
              <a:t>create a roadmap to move Britain to a zero waste economy;</a:t>
            </a:r>
          </a:p>
          <a:p>
            <a:pPr>
              <a:defRPr/>
            </a:pPr>
            <a:r>
              <a:rPr lang="en-GB" sz="1800">
                <a:solidFill>
                  <a:schemeClr val="tx1"/>
                </a:solidFill>
              </a:rPr>
              <a:t>to boost food security; and</a:t>
            </a:r>
          </a:p>
          <a:p>
            <a:pPr>
              <a:defRPr/>
            </a:pPr>
            <a:r>
              <a:rPr lang="en-GB" sz="1800">
                <a:solidFill>
                  <a:schemeClr val="tx1"/>
                </a:solidFill>
              </a:rPr>
              <a:t>to ensure nature’s recovery and</a:t>
            </a:r>
          </a:p>
          <a:p>
            <a:pPr>
              <a:defRPr/>
            </a:pPr>
            <a:r>
              <a:rPr lang="en-GB" sz="1800">
                <a:solidFill>
                  <a:schemeClr val="tx1"/>
                </a:solidFill>
              </a:rPr>
              <a:t>protect communities from the dangers of flooding.</a:t>
            </a:r>
          </a:p>
          <a:p>
            <a:pPr>
              <a:defRPr/>
            </a:pPr>
            <a:endParaRPr lang="en-GB" sz="1800">
              <a:solidFill>
                <a:schemeClr val="tx1"/>
              </a:solidFill>
            </a:endParaRPr>
          </a:p>
        </p:txBody>
      </p:sp>
      <p:sp>
        <p:nvSpPr>
          <p:cNvPr id="50180" name="Slide Number Placeholder 4">
            <a:extLst>
              <a:ext uri="{FF2B5EF4-FFF2-40B4-BE49-F238E27FC236}">
                <a16:creationId xmlns:a16="http://schemas.microsoft.com/office/drawing/2014/main" id="{DAF737AC-722A-D79F-C438-D849022D7F06}"/>
              </a:ext>
            </a:extLst>
          </p:cNvPr>
          <p:cNvSpPr>
            <a:spLocks noGrp="1" noChangeArrowheads="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B17652F8-4F9E-4255-862E-76F67B78F7E5}" type="slidenum">
              <a:rPr lang="en-GB" altLang="en-US" smtClean="0"/>
              <a:pPr/>
              <a:t>6</a:t>
            </a:fld>
            <a:endParaRPr lang="en-GB" alt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444935-51B3-204A-7025-9D54F59FE19C}"/>
              </a:ext>
            </a:extLst>
          </p:cNvPr>
          <p:cNvSpPr>
            <a:spLocks noGrp="1"/>
          </p:cNvSpPr>
          <p:nvPr>
            <p:ph type="title"/>
          </p:nvPr>
        </p:nvSpPr>
        <p:spPr/>
        <p:txBody>
          <a:bodyPr/>
          <a:lstStyle/>
          <a:p>
            <a:r>
              <a:rPr lang="en-GB"/>
              <a:t>Flood defences are not the whole answer. We need to use the full range of actions and powers to reduce damage and disruption, and to maximise resilience and benefits. </a:t>
            </a:r>
          </a:p>
        </p:txBody>
      </p:sp>
      <p:sp>
        <p:nvSpPr>
          <p:cNvPr id="3" name="Content Placeholder 2">
            <a:extLst>
              <a:ext uri="{FF2B5EF4-FFF2-40B4-BE49-F238E27FC236}">
                <a16:creationId xmlns:a16="http://schemas.microsoft.com/office/drawing/2014/main" id="{BDF8F168-3A7B-0BF7-4A62-748E801B9BD4}"/>
              </a:ext>
            </a:extLst>
          </p:cNvPr>
          <p:cNvSpPr>
            <a:spLocks noGrp="1"/>
          </p:cNvSpPr>
          <p:nvPr>
            <p:ph idx="1"/>
          </p:nvPr>
        </p:nvSpPr>
        <p:spPr/>
        <p:txBody>
          <a:bodyPr/>
          <a:lstStyle/>
          <a:p>
            <a:pPr marL="457200" indent="-457200">
              <a:buFont typeface="+mj-lt"/>
              <a:buAutoNum type="arabicPeriod"/>
            </a:pPr>
            <a:endParaRPr lang="en-GB">
              <a:solidFill>
                <a:schemeClr val="tx1"/>
              </a:solidFill>
            </a:endParaRPr>
          </a:p>
          <a:p>
            <a:pPr marL="457200" indent="-457200">
              <a:buFont typeface="+mj-lt"/>
              <a:buAutoNum type="arabicPeriod"/>
            </a:pPr>
            <a:r>
              <a:rPr lang="en-GB">
                <a:solidFill>
                  <a:schemeClr val="tx1"/>
                </a:solidFill>
              </a:rPr>
              <a:t>Upgrading and expanding our national flood defences and infrastructure</a:t>
            </a:r>
          </a:p>
          <a:p>
            <a:pPr marL="457200" indent="-457200">
              <a:buFont typeface="+mj-lt"/>
              <a:buAutoNum type="arabicPeriod"/>
            </a:pPr>
            <a:endParaRPr lang="en-GB">
              <a:solidFill>
                <a:schemeClr val="tx1"/>
              </a:solidFill>
            </a:endParaRPr>
          </a:p>
          <a:p>
            <a:pPr marL="457200" indent="-457200">
              <a:buFont typeface="+mj-lt"/>
              <a:buAutoNum type="arabicPeriod"/>
            </a:pPr>
            <a:r>
              <a:rPr lang="en-GB">
                <a:solidFill>
                  <a:schemeClr val="tx1"/>
                </a:solidFill>
              </a:rPr>
              <a:t>Managing the flow of water more effectively</a:t>
            </a:r>
          </a:p>
          <a:p>
            <a:pPr marL="457200" indent="-457200">
              <a:buFont typeface="+mj-lt"/>
              <a:buAutoNum type="arabicPeriod"/>
            </a:pPr>
            <a:endParaRPr lang="en-GB">
              <a:solidFill>
                <a:schemeClr val="tx1"/>
              </a:solidFill>
            </a:endParaRPr>
          </a:p>
          <a:p>
            <a:pPr marL="457200" indent="-457200">
              <a:buFont typeface="+mj-lt"/>
              <a:buAutoNum type="arabicPeriod"/>
            </a:pPr>
            <a:r>
              <a:rPr lang="en-GB">
                <a:solidFill>
                  <a:schemeClr val="tx1"/>
                </a:solidFill>
              </a:rPr>
              <a:t>Harnessing the power of nature to reduce flood and coastal erosion risk and achieve multiple benefits</a:t>
            </a:r>
          </a:p>
          <a:p>
            <a:pPr marL="457200" indent="-457200">
              <a:buFont typeface="+mj-lt"/>
              <a:buAutoNum type="arabicPeriod"/>
            </a:pPr>
            <a:endParaRPr lang="en-GB">
              <a:solidFill>
                <a:schemeClr val="tx1"/>
              </a:solidFill>
            </a:endParaRPr>
          </a:p>
          <a:p>
            <a:pPr marL="457200" indent="-457200">
              <a:buFont typeface="+mj-lt"/>
              <a:buAutoNum type="arabicPeriod"/>
            </a:pPr>
            <a:r>
              <a:rPr lang="en-GB">
                <a:solidFill>
                  <a:schemeClr val="tx1"/>
                </a:solidFill>
              </a:rPr>
              <a:t>Better preparing communities</a:t>
            </a:r>
          </a:p>
          <a:p>
            <a:pPr marL="457200" indent="-457200">
              <a:buFont typeface="+mj-lt"/>
              <a:buAutoNum type="arabicPeriod"/>
            </a:pPr>
            <a:endParaRPr lang="en-GB">
              <a:solidFill>
                <a:schemeClr val="tx1"/>
              </a:solidFill>
            </a:endParaRPr>
          </a:p>
          <a:p>
            <a:pPr marL="457200" indent="-457200">
              <a:buFont typeface="+mj-lt"/>
              <a:buAutoNum type="arabicPeriod"/>
            </a:pPr>
            <a:r>
              <a:rPr lang="en-GB">
                <a:solidFill>
                  <a:schemeClr val="tx1"/>
                </a:solidFill>
              </a:rPr>
              <a:t>Enabling more resilient places through a catchment-based approach</a:t>
            </a:r>
          </a:p>
        </p:txBody>
      </p:sp>
      <p:sp>
        <p:nvSpPr>
          <p:cNvPr id="5" name="Slide Number Placeholder 4">
            <a:extLst>
              <a:ext uri="{FF2B5EF4-FFF2-40B4-BE49-F238E27FC236}">
                <a16:creationId xmlns:a16="http://schemas.microsoft.com/office/drawing/2014/main" id="{962C0890-4A17-64EC-63E2-704C6DFB119E}"/>
              </a:ext>
            </a:extLst>
          </p:cNvPr>
          <p:cNvSpPr>
            <a:spLocks noGrp="1"/>
          </p:cNvSpPr>
          <p:nvPr>
            <p:ph type="sldNum" sz="quarter" idx="11"/>
          </p:nvPr>
        </p:nvSpPr>
        <p:spPr/>
        <p:txBody>
          <a:bodyPr/>
          <a:lstStyle/>
          <a:p>
            <a:pPr>
              <a:defRPr/>
            </a:pPr>
            <a:fld id="{EDEC73C9-C96E-49D3-992C-4FD8BD01F6BC}" type="slidenum">
              <a:rPr lang="en-GB" altLang="en-US" smtClean="0"/>
              <a:pPr>
                <a:defRPr/>
              </a:pPr>
              <a:t>7</a:t>
            </a:fld>
            <a:endParaRPr lang="en-GB" altLang="en-US"/>
          </a:p>
        </p:txBody>
      </p:sp>
    </p:spTree>
    <p:extLst>
      <p:ext uri="{BB962C8B-B14F-4D97-AF65-F5344CB8AC3E}">
        <p14:creationId xmlns:p14="http://schemas.microsoft.com/office/powerpoint/2010/main" val="16914661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CFAB6D-6DF4-FC3A-F2CE-075313323508}"/>
              </a:ext>
            </a:extLst>
          </p:cNvPr>
          <p:cNvSpPr>
            <a:spLocks noGrp="1"/>
          </p:cNvSpPr>
          <p:nvPr>
            <p:ph idx="1"/>
          </p:nvPr>
        </p:nvSpPr>
        <p:spPr/>
        <p:txBody>
          <a:bodyPr/>
          <a:lstStyle/>
          <a:p>
            <a:pPr marL="0" indent="0">
              <a:buNone/>
            </a:pPr>
            <a:r>
              <a:rPr lang="en-GB" sz="4400" b="1">
                <a:solidFill>
                  <a:schemeClr val="tx2"/>
                </a:solidFill>
                <a:latin typeface="Arial"/>
                <a:cs typeface="Arial"/>
              </a:rPr>
              <a:t>Introduction to the Regional Flood and Coastal Committees and the role of the Environment Agency</a:t>
            </a:r>
            <a:endParaRPr lang="en-GB" sz="4400" b="1">
              <a:solidFill>
                <a:schemeClr val="tx2"/>
              </a:solidFill>
            </a:endParaRPr>
          </a:p>
        </p:txBody>
      </p:sp>
      <p:sp>
        <p:nvSpPr>
          <p:cNvPr id="5" name="Slide Number Placeholder 4">
            <a:extLst>
              <a:ext uri="{FF2B5EF4-FFF2-40B4-BE49-F238E27FC236}">
                <a16:creationId xmlns:a16="http://schemas.microsoft.com/office/drawing/2014/main" id="{BA22F58C-401D-E30D-C869-8C43463FEED1}"/>
              </a:ext>
            </a:extLst>
          </p:cNvPr>
          <p:cNvSpPr>
            <a:spLocks noGrp="1"/>
          </p:cNvSpPr>
          <p:nvPr>
            <p:ph type="sldNum" sz="quarter" idx="11"/>
          </p:nvPr>
        </p:nvSpPr>
        <p:spPr/>
        <p:txBody>
          <a:bodyPr/>
          <a:lstStyle/>
          <a:p>
            <a:pPr>
              <a:defRPr/>
            </a:pPr>
            <a:fld id="{EDEC73C9-C96E-49D3-992C-4FD8BD01F6BC}" type="slidenum">
              <a:rPr lang="en-GB" altLang="en-US" smtClean="0"/>
              <a:pPr>
                <a:defRPr/>
              </a:pPr>
              <a:t>8</a:t>
            </a:fld>
            <a:endParaRPr lang="en-GB" altLang="en-US"/>
          </a:p>
        </p:txBody>
      </p:sp>
    </p:spTree>
    <p:extLst>
      <p:ext uri="{BB962C8B-B14F-4D97-AF65-F5344CB8AC3E}">
        <p14:creationId xmlns:p14="http://schemas.microsoft.com/office/powerpoint/2010/main" val="1641020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91D7A77-D73E-7017-BB1E-61D278471CCA}"/>
              </a:ext>
            </a:extLst>
          </p:cNvPr>
          <p:cNvPicPr>
            <a:picLocks noChangeAspect="1"/>
          </p:cNvPicPr>
          <p:nvPr/>
        </p:nvPicPr>
        <p:blipFill>
          <a:blip r:embed="rId3"/>
          <a:stretch>
            <a:fillRect/>
          </a:stretch>
        </p:blipFill>
        <p:spPr>
          <a:xfrm>
            <a:off x="4330906" y="468313"/>
            <a:ext cx="5362575" cy="6086475"/>
          </a:xfrm>
          <a:prstGeom prst="rect">
            <a:avLst/>
          </a:prstGeom>
        </p:spPr>
      </p:pic>
      <p:sp>
        <p:nvSpPr>
          <p:cNvPr id="6" name="TextBox 5">
            <a:extLst>
              <a:ext uri="{FF2B5EF4-FFF2-40B4-BE49-F238E27FC236}">
                <a16:creationId xmlns:a16="http://schemas.microsoft.com/office/drawing/2014/main" id="{DD787C2E-B447-7E82-844A-3DC78DB8CE69}"/>
              </a:ext>
            </a:extLst>
          </p:cNvPr>
          <p:cNvSpPr txBox="1"/>
          <p:nvPr/>
        </p:nvSpPr>
        <p:spPr>
          <a:xfrm>
            <a:off x="8952415" y="3187797"/>
            <a:ext cx="860561" cy="461665"/>
          </a:xfrm>
          <a:prstGeom prst="rect">
            <a:avLst/>
          </a:prstGeom>
          <a:noFill/>
        </p:spPr>
        <p:txBody>
          <a:bodyPr wrap="square" rtlCol="0">
            <a:spAutoFit/>
          </a:bodyPr>
          <a:lstStyle/>
          <a:p>
            <a:r>
              <a:rPr lang="en-US" sz="1200" b="1"/>
              <a:t>Anglian</a:t>
            </a:r>
          </a:p>
          <a:p>
            <a:r>
              <a:rPr lang="en-US" sz="1200" b="1"/>
              <a:t>Eastern</a:t>
            </a:r>
          </a:p>
        </p:txBody>
      </p:sp>
      <p:sp>
        <p:nvSpPr>
          <p:cNvPr id="7" name="TextBox 6">
            <a:extLst>
              <a:ext uri="{FF2B5EF4-FFF2-40B4-BE49-F238E27FC236}">
                <a16:creationId xmlns:a16="http://schemas.microsoft.com/office/drawing/2014/main" id="{334B3BB9-01A8-6BEA-5746-12C89359794F}"/>
              </a:ext>
            </a:extLst>
          </p:cNvPr>
          <p:cNvSpPr txBox="1"/>
          <p:nvPr/>
        </p:nvSpPr>
        <p:spPr>
          <a:xfrm>
            <a:off x="8722487" y="5090276"/>
            <a:ext cx="1090490" cy="276999"/>
          </a:xfrm>
          <a:prstGeom prst="rect">
            <a:avLst/>
          </a:prstGeom>
          <a:noFill/>
        </p:spPr>
        <p:txBody>
          <a:bodyPr wrap="square" rtlCol="0">
            <a:spAutoFit/>
          </a:bodyPr>
          <a:lstStyle/>
          <a:p>
            <a:r>
              <a:rPr lang="en-US" sz="1200" b="1"/>
              <a:t>Southern</a:t>
            </a:r>
          </a:p>
        </p:txBody>
      </p:sp>
      <p:sp>
        <p:nvSpPr>
          <p:cNvPr id="8" name="TextBox 7">
            <a:extLst>
              <a:ext uri="{FF2B5EF4-FFF2-40B4-BE49-F238E27FC236}">
                <a16:creationId xmlns:a16="http://schemas.microsoft.com/office/drawing/2014/main" id="{FD4582B3-59FB-2134-8602-CF2289F274B5}"/>
              </a:ext>
            </a:extLst>
          </p:cNvPr>
          <p:cNvSpPr txBox="1"/>
          <p:nvPr/>
        </p:nvSpPr>
        <p:spPr>
          <a:xfrm>
            <a:off x="5836882" y="2289772"/>
            <a:ext cx="1485884" cy="276999"/>
          </a:xfrm>
          <a:prstGeom prst="rect">
            <a:avLst/>
          </a:prstGeom>
          <a:noFill/>
        </p:spPr>
        <p:txBody>
          <a:bodyPr wrap="square" rtlCol="0">
            <a:spAutoFit/>
          </a:bodyPr>
          <a:lstStyle/>
          <a:p>
            <a:r>
              <a:rPr lang="en-US" sz="1200" b="1"/>
              <a:t>North West</a:t>
            </a:r>
          </a:p>
        </p:txBody>
      </p:sp>
      <p:sp>
        <p:nvSpPr>
          <p:cNvPr id="9" name="TextBox 8">
            <a:extLst>
              <a:ext uri="{FF2B5EF4-FFF2-40B4-BE49-F238E27FC236}">
                <a16:creationId xmlns:a16="http://schemas.microsoft.com/office/drawing/2014/main" id="{CB3B69FB-2B3C-DDD2-04F9-14F4F6258305}"/>
              </a:ext>
            </a:extLst>
          </p:cNvPr>
          <p:cNvSpPr txBox="1"/>
          <p:nvPr/>
        </p:nvSpPr>
        <p:spPr>
          <a:xfrm>
            <a:off x="7088638" y="1135311"/>
            <a:ext cx="1177577" cy="276999"/>
          </a:xfrm>
          <a:prstGeom prst="rect">
            <a:avLst/>
          </a:prstGeom>
          <a:noFill/>
        </p:spPr>
        <p:txBody>
          <a:bodyPr wrap="square" rtlCol="0">
            <a:spAutoFit/>
          </a:bodyPr>
          <a:lstStyle/>
          <a:p>
            <a:r>
              <a:rPr lang="en-US" sz="1200" b="1"/>
              <a:t>Northumbria</a:t>
            </a:r>
          </a:p>
        </p:txBody>
      </p:sp>
      <p:sp>
        <p:nvSpPr>
          <p:cNvPr id="10" name="TextBox 9">
            <a:extLst>
              <a:ext uri="{FF2B5EF4-FFF2-40B4-BE49-F238E27FC236}">
                <a16:creationId xmlns:a16="http://schemas.microsoft.com/office/drawing/2014/main" id="{49F5EE3F-9F4D-369B-ABDA-EEE98F94F982}"/>
              </a:ext>
            </a:extLst>
          </p:cNvPr>
          <p:cNvSpPr txBox="1"/>
          <p:nvPr/>
        </p:nvSpPr>
        <p:spPr>
          <a:xfrm>
            <a:off x="5203071" y="5508765"/>
            <a:ext cx="1173424" cy="276999"/>
          </a:xfrm>
          <a:prstGeom prst="rect">
            <a:avLst/>
          </a:prstGeom>
          <a:noFill/>
        </p:spPr>
        <p:txBody>
          <a:bodyPr wrap="square" rtlCol="0">
            <a:spAutoFit/>
          </a:bodyPr>
          <a:lstStyle/>
          <a:p>
            <a:r>
              <a:rPr lang="en-US" sz="1200" b="1"/>
              <a:t>South West</a:t>
            </a:r>
          </a:p>
        </p:txBody>
      </p:sp>
      <p:sp>
        <p:nvSpPr>
          <p:cNvPr id="11" name="TextBox 10">
            <a:extLst>
              <a:ext uri="{FF2B5EF4-FFF2-40B4-BE49-F238E27FC236}">
                <a16:creationId xmlns:a16="http://schemas.microsoft.com/office/drawing/2014/main" id="{10CD0054-580E-B449-8C22-0523A0646600}"/>
              </a:ext>
            </a:extLst>
          </p:cNvPr>
          <p:cNvSpPr txBox="1"/>
          <p:nvPr/>
        </p:nvSpPr>
        <p:spPr>
          <a:xfrm>
            <a:off x="8297647" y="3798559"/>
            <a:ext cx="920311" cy="461665"/>
          </a:xfrm>
          <a:prstGeom prst="rect">
            <a:avLst/>
          </a:prstGeom>
          <a:noFill/>
        </p:spPr>
        <p:txBody>
          <a:bodyPr wrap="square" rtlCol="0">
            <a:spAutoFit/>
          </a:bodyPr>
          <a:lstStyle/>
          <a:p>
            <a:r>
              <a:rPr lang="en-US" sz="1200" b="1"/>
              <a:t>Anglian</a:t>
            </a:r>
          </a:p>
          <a:p>
            <a:r>
              <a:rPr lang="en-US" sz="1200" b="1"/>
              <a:t>Great Ouse</a:t>
            </a:r>
          </a:p>
        </p:txBody>
      </p:sp>
      <p:sp>
        <p:nvSpPr>
          <p:cNvPr id="12" name="TextBox 11">
            <a:extLst>
              <a:ext uri="{FF2B5EF4-FFF2-40B4-BE49-F238E27FC236}">
                <a16:creationId xmlns:a16="http://schemas.microsoft.com/office/drawing/2014/main" id="{7FD89D84-908B-84F3-8804-8B0EAC5094FE}"/>
              </a:ext>
            </a:extLst>
          </p:cNvPr>
          <p:cNvSpPr txBox="1"/>
          <p:nvPr/>
        </p:nvSpPr>
        <p:spPr>
          <a:xfrm>
            <a:off x="7343027" y="4531368"/>
            <a:ext cx="825542" cy="276999"/>
          </a:xfrm>
          <a:prstGeom prst="rect">
            <a:avLst/>
          </a:prstGeom>
          <a:noFill/>
        </p:spPr>
        <p:txBody>
          <a:bodyPr wrap="square" rtlCol="0">
            <a:spAutoFit/>
          </a:bodyPr>
          <a:lstStyle/>
          <a:p>
            <a:r>
              <a:rPr lang="en-US" sz="1200" b="1"/>
              <a:t>Thames</a:t>
            </a:r>
          </a:p>
        </p:txBody>
      </p:sp>
      <p:sp>
        <p:nvSpPr>
          <p:cNvPr id="13" name="TextBox 12">
            <a:extLst>
              <a:ext uri="{FF2B5EF4-FFF2-40B4-BE49-F238E27FC236}">
                <a16:creationId xmlns:a16="http://schemas.microsoft.com/office/drawing/2014/main" id="{D6B58DC4-3E3D-9107-95E8-FF0F81E7BF25}"/>
              </a:ext>
            </a:extLst>
          </p:cNvPr>
          <p:cNvSpPr txBox="1"/>
          <p:nvPr/>
        </p:nvSpPr>
        <p:spPr>
          <a:xfrm>
            <a:off x="7233066" y="3362770"/>
            <a:ext cx="1045464" cy="276999"/>
          </a:xfrm>
          <a:prstGeom prst="rect">
            <a:avLst/>
          </a:prstGeom>
          <a:noFill/>
        </p:spPr>
        <p:txBody>
          <a:bodyPr wrap="square" rtlCol="0">
            <a:spAutoFit/>
          </a:bodyPr>
          <a:lstStyle/>
          <a:p>
            <a:r>
              <a:rPr lang="en-US" sz="1200" b="1"/>
              <a:t>Trent</a:t>
            </a:r>
          </a:p>
        </p:txBody>
      </p:sp>
      <p:sp>
        <p:nvSpPr>
          <p:cNvPr id="14" name="TextBox 13">
            <a:extLst>
              <a:ext uri="{FF2B5EF4-FFF2-40B4-BE49-F238E27FC236}">
                <a16:creationId xmlns:a16="http://schemas.microsoft.com/office/drawing/2014/main" id="{870F5D3E-2050-AF88-E734-0F64B6DFEE82}"/>
              </a:ext>
            </a:extLst>
          </p:cNvPr>
          <p:cNvSpPr txBox="1"/>
          <p:nvPr/>
        </p:nvSpPr>
        <p:spPr>
          <a:xfrm>
            <a:off x="6682690" y="5200988"/>
            <a:ext cx="825542" cy="276999"/>
          </a:xfrm>
          <a:prstGeom prst="rect">
            <a:avLst/>
          </a:prstGeom>
          <a:noFill/>
        </p:spPr>
        <p:txBody>
          <a:bodyPr wrap="square" rtlCol="0">
            <a:spAutoFit/>
          </a:bodyPr>
          <a:lstStyle/>
          <a:p>
            <a:r>
              <a:rPr lang="en-US" sz="1200" b="1"/>
              <a:t>Wessex</a:t>
            </a:r>
          </a:p>
        </p:txBody>
      </p:sp>
      <p:sp>
        <p:nvSpPr>
          <p:cNvPr id="15" name="TextBox 14">
            <a:extLst>
              <a:ext uri="{FF2B5EF4-FFF2-40B4-BE49-F238E27FC236}">
                <a16:creationId xmlns:a16="http://schemas.microsoft.com/office/drawing/2014/main" id="{77F96F0E-0583-62D3-653A-FEFD217B15D0}"/>
              </a:ext>
            </a:extLst>
          </p:cNvPr>
          <p:cNvSpPr txBox="1"/>
          <p:nvPr/>
        </p:nvSpPr>
        <p:spPr>
          <a:xfrm>
            <a:off x="7396865" y="2006647"/>
            <a:ext cx="2416111" cy="276999"/>
          </a:xfrm>
          <a:prstGeom prst="rect">
            <a:avLst/>
          </a:prstGeom>
          <a:noFill/>
        </p:spPr>
        <p:txBody>
          <a:bodyPr wrap="square" rtlCol="0">
            <a:spAutoFit/>
          </a:bodyPr>
          <a:lstStyle/>
          <a:p>
            <a:r>
              <a:rPr lang="en-US" sz="1200" b="1"/>
              <a:t>Yorkshire</a:t>
            </a:r>
          </a:p>
        </p:txBody>
      </p:sp>
      <p:sp>
        <p:nvSpPr>
          <p:cNvPr id="2" name="Title 1">
            <a:extLst>
              <a:ext uri="{FF2B5EF4-FFF2-40B4-BE49-F238E27FC236}">
                <a16:creationId xmlns:a16="http://schemas.microsoft.com/office/drawing/2014/main" id="{5E6C12EA-3CF1-AF4B-EAEA-B37672582286}"/>
              </a:ext>
            </a:extLst>
          </p:cNvPr>
          <p:cNvSpPr>
            <a:spLocks noGrp="1"/>
          </p:cNvSpPr>
          <p:nvPr>
            <p:ph type="title"/>
          </p:nvPr>
        </p:nvSpPr>
        <p:spPr>
          <a:xfrm>
            <a:off x="476250" y="468313"/>
            <a:ext cx="8953500" cy="482600"/>
          </a:xfrm>
        </p:spPr>
        <p:txBody>
          <a:bodyPr wrap="square" anchor="t">
            <a:normAutofit/>
          </a:bodyPr>
          <a:lstStyle/>
          <a:p>
            <a:r>
              <a:rPr lang="en-GB"/>
              <a:t>Regional Flood and Coastal Committees</a:t>
            </a:r>
          </a:p>
        </p:txBody>
      </p:sp>
      <p:sp>
        <p:nvSpPr>
          <p:cNvPr id="3" name="Content Placeholder 2">
            <a:extLst>
              <a:ext uri="{FF2B5EF4-FFF2-40B4-BE49-F238E27FC236}">
                <a16:creationId xmlns:a16="http://schemas.microsoft.com/office/drawing/2014/main" id="{0230B857-0B99-296C-A6C8-0FF90FBCF67E}"/>
              </a:ext>
            </a:extLst>
          </p:cNvPr>
          <p:cNvSpPr>
            <a:spLocks noGrp="1"/>
          </p:cNvSpPr>
          <p:nvPr>
            <p:ph sz="half" idx="1"/>
          </p:nvPr>
        </p:nvSpPr>
        <p:spPr>
          <a:xfrm>
            <a:off x="468071" y="1145364"/>
            <a:ext cx="4414705" cy="5012368"/>
          </a:xfrm>
        </p:spPr>
        <p:txBody>
          <a:bodyPr wrap="square" anchor="t">
            <a:noAutofit/>
          </a:bodyPr>
          <a:lstStyle/>
          <a:p>
            <a:pPr marL="139065" indent="-139065">
              <a:spcBef>
                <a:spcPts val="0"/>
              </a:spcBef>
              <a:defRPr/>
            </a:pPr>
            <a:endParaRPr lang="en-GB" sz="1200">
              <a:latin typeface="+mn-lt"/>
            </a:endParaRPr>
          </a:p>
          <a:p>
            <a:pPr marL="278130" indent="-278130">
              <a:buFont typeface="Symbol" panose="05050102010706020507" pitchFamily="18" charset="2"/>
              <a:buChar char=""/>
            </a:pPr>
            <a:r>
              <a:rPr lang="en-GB" sz="1200">
                <a:latin typeface="+mn-lt"/>
                <a:cs typeface="Arial"/>
              </a:rPr>
              <a:t>Regional Flood &amp; Coastal Committee (RFCC) is a committee established by the Environment Agency under the </a:t>
            </a:r>
            <a:r>
              <a:rPr lang="en-GB" sz="1200">
                <a:latin typeface="+mn-lt"/>
                <a:cs typeface="Arial"/>
                <a:hlinkClick r:id="rId4">
                  <a:extLst>
                    <a:ext uri="{A12FA001-AC4F-418D-AE19-62706E023703}">
                      <ahyp:hlinkClr xmlns:ahyp="http://schemas.microsoft.com/office/drawing/2018/hyperlinkcolor" val="tx"/>
                    </a:ext>
                  </a:extLst>
                </a:hlinkClick>
              </a:rPr>
              <a:t>Flood &amp; Water Management Act 2010</a:t>
            </a:r>
            <a:r>
              <a:rPr lang="en-GB" sz="1200">
                <a:latin typeface="+mn-lt"/>
                <a:cs typeface="Arial"/>
              </a:rPr>
              <a:t>. </a:t>
            </a:r>
          </a:p>
          <a:p>
            <a:pPr marL="0" indent="0">
              <a:buNone/>
            </a:pPr>
            <a:endParaRPr lang="en-GB" sz="1200">
              <a:latin typeface="+mn-lt"/>
              <a:cs typeface="Arial"/>
            </a:endParaRPr>
          </a:p>
          <a:p>
            <a:pPr marL="278130" indent="-278130">
              <a:buFont typeface="Symbol" panose="05050102010706020507" pitchFamily="18" charset="2"/>
              <a:buChar char=""/>
            </a:pPr>
            <a:r>
              <a:rPr lang="en-US" sz="1200">
                <a:latin typeface="+mn-lt"/>
                <a:cs typeface="Arial"/>
              </a:rPr>
              <a:t>They are independent bodies that play a vital role in reducing the risk of flooding and coastal erosion.</a:t>
            </a:r>
            <a:endParaRPr lang="en-GB" sz="1200">
              <a:latin typeface="+mn-lt"/>
              <a:cs typeface="Arial"/>
            </a:endParaRPr>
          </a:p>
          <a:p>
            <a:pPr marL="278130" indent="-278130">
              <a:buFont typeface="Symbol" panose="05050102010706020507" pitchFamily="18" charset="2"/>
              <a:buChar char=""/>
            </a:pPr>
            <a:endParaRPr lang="en-GB" sz="1200">
              <a:latin typeface="+mn-lt"/>
              <a:cs typeface="Arial"/>
            </a:endParaRPr>
          </a:p>
          <a:p>
            <a:pPr marL="278130" indent="-278130">
              <a:buFont typeface="Symbol" panose="05050102010706020507" pitchFamily="18" charset="2"/>
              <a:buChar char=""/>
            </a:pPr>
            <a:r>
              <a:rPr lang="en-GB" sz="1200">
                <a:latin typeface="+mn-lt"/>
                <a:cs typeface="Arial"/>
              </a:rPr>
              <a:t>The Environment Agency must consult with RFCCs about flood and coastal risk management (FCRM) work in their region and take their comments into consideration.</a:t>
            </a:r>
          </a:p>
          <a:p>
            <a:pPr marL="0" indent="0">
              <a:buNone/>
            </a:pPr>
            <a:endParaRPr lang="en-GB" sz="1200">
              <a:latin typeface="+mn-lt"/>
            </a:endParaRPr>
          </a:p>
          <a:p>
            <a:pPr marL="278130" indent="-278130">
              <a:buFont typeface="Symbol" panose="05050102010706020507" pitchFamily="18" charset="2"/>
              <a:buChar char=""/>
            </a:pPr>
            <a:r>
              <a:rPr lang="en-GB" sz="1200">
                <a:latin typeface="+mn-lt"/>
                <a:cs typeface="Arial"/>
              </a:rPr>
              <a:t>Each RFCC brings together members appointed by Lead Local Flood Authorities (LLFAs) and independent members with relevant experience who are appointed by the Environment Agency. </a:t>
            </a:r>
            <a:endParaRPr lang="en-GB" sz="1200">
              <a:latin typeface="+mn-lt"/>
            </a:endParaRPr>
          </a:p>
          <a:p>
            <a:pPr marL="0" indent="0">
              <a:buNone/>
            </a:pPr>
            <a:endParaRPr lang="en-GB" sz="1200">
              <a:latin typeface="+mn-lt"/>
            </a:endParaRPr>
          </a:p>
          <a:p>
            <a:pPr marL="278130" indent="-278130">
              <a:buFont typeface="Symbol" panose="05050102010706020507" pitchFamily="18" charset="2"/>
              <a:buChar char=""/>
            </a:pPr>
            <a:r>
              <a:rPr lang="en-GB" sz="1200">
                <a:latin typeface="+mn-lt"/>
                <a:cs typeface="Arial"/>
              </a:rPr>
              <a:t>The Committee’s chair is appointed by Defra. There are currently 12 RFCCs across England, each covering a distinct regional area based on river catchments</a:t>
            </a:r>
            <a:endParaRPr lang="en-GB" sz="1200">
              <a:latin typeface="+mn-lt"/>
            </a:endParaRPr>
          </a:p>
          <a:p>
            <a:pPr marL="139065" indent="-139065">
              <a:spcBef>
                <a:spcPts val="0"/>
              </a:spcBef>
              <a:defRPr/>
            </a:pPr>
            <a:endParaRPr lang="en-GB" sz="1200">
              <a:latin typeface="+mn-lt"/>
            </a:endParaRPr>
          </a:p>
        </p:txBody>
      </p:sp>
      <p:sp>
        <p:nvSpPr>
          <p:cNvPr id="2061" name="Slide Number Placeholder 5">
            <a:extLst>
              <a:ext uri="{FF2B5EF4-FFF2-40B4-BE49-F238E27FC236}">
                <a16:creationId xmlns:a16="http://schemas.microsoft.com/office/drawing/2014/main" id="{ADEF7513-AF95-CCAA-8434-452485522E53}"/>
              </a:ext>
            </a:extLst>
          </p:cNvPr>
          <p:cNvSpPr>
            <a:spLocks noGrp="1"/>
          </p:cNvSpPr>
          <p:nvPr>
            <p:ph type="sldNum" sz="quarter" idx="11"/>
          </p:nvPr>
        </p:nvSpPr>
        <p:spPr>
          <a:xfrm>
            <a:off x="9152576" y="6356350"/>
            <a:ext cx="444500" cy="366713"/>
          </a:xfrm>
        </p:spPr>
        <p:txBody>
          <a:bodyPr/>
          <a:lstStyle/>
          <a:p>
            <a:pPr>
              <a:spcAft>
                <a:spcPts val="600"/>
              </a:spcAft>
              <a:defRPr/>
            </a:pPr>
            <a:fld id="{D7415BA5-07A6-4C1D-B77F-58386608129C}" type="slidenum">
              <a:rPr lang="en-GB" altLang="en-US"/>
              <a:pPr>
                <a:spcAft>
                  <a:spcPts val="600"/>
                </a:spcAft>
                <a:defRPr/>
              </a:pPr>
              <a:t>9</a:t>
            </a:fld>
            <a:endParaRPr lang="en-GB" altLang="en-US"/>
          </a:p>
        </p:txBody>
      </p:sp>
      <p:sp>
        <p:nvSpPr>
          <p:cNvPr id="56" name="TextBox 55">
            <a:extLst>
              <a:ext uri="{FF2B5EF4-FFF2-40B4-BE49-F238E27FC236}">
                <a16:creationId xmlns:a16="http://schemas.microsoft.com/office/drawing/2014/main" id="{DF661BC5-236B-5250-2F3D-0DD123F7DF99}"/>
              </a:ext>
            </a:extLst>
          </p:cNvPr>
          <p:cNvSpPr txBox="1"/>
          <p:nvPr/>
        </p:nvSpPr>
        <p:spPr>
          <a:xfrm>
            <a:off x="8232265" y="2840262"/>
            <a:ext cx="920311" cy="461665"/>
          </a:xfrm>
          <a:prstGeom prst="rect">
            <a:avLst/>
          </a:prstGeom>
          <a:noFill/>
        </p:spPr>
        <p:txBody>
          <a:bodyPr wrap="square" rtlCol="0">
            <a:spAutoFit/>
          </a:bodyPr>
          <a:lstStyle/>
          <a:p>
            <a:r>
              <a:rPr lang="en-US" sz="1200" b="1"/>
              <a:t>Anglian</a:t>
            </a:r>
          </a:p>
          <a:p>
            <a:r>
              <a:rPr lang="en-US" sz="1200" b="1"/>
              <a:t>Northern</a:t>
            </a:r>
          </a:p>
        </p:txBody>
      </p:sp>
      <p:sp>
        <p:nvSpPr>
          <p:cNvPr id="58" name="TextBox 57">
            <a:extLst>
              <a:ext uri="{FF2B5EF4-FFF2-40B4-BE49-F238E27FC236}">
                <a16:creationId xmlns:a16="http://schemas.microsoft.com/office/drawing/2014/main" id="{27433C4F-DF45-F655-694E-AA32F5B6EF9D}"/>
              </a:ext>
            </a:extLst>
          </p:cNvPr>
          <p:cNvSpPr txBox="1"/>
          <p:nvPr/>
        </p:nvSpPr>
        <p:spPr>
          <a:xfrm>
            <a:off x="6311632" y="4055566"/>
            <a:ext cx="1173424" cy="461665"/>
          </a:xfrm>
          <a:prstGeom prst="rect">
            <a:avLst/>
          </a:prstGeom>
          <a:noFill/>
        </p:spPr>
        <p:txBody>
          <a:bodyPr wrap="square" rtlCol="0">
            <a:spAutoFit/>
          </a:bodyPr>
          <a:lstStyle/>
          <a:p>
            <a:r>
              <a:rPr lang="en-US" sz="1200" b="1"/>
              <a:t>English Severn &amp; Wye</a:t>
            </a:r>
          </a:p>
        </p:txBody>
      </p:sp>
    </p:spTree>
    <p:extLst>
      <p:ext uri="{BB962C8B-B14F-4D97-AF65-F5344CB8AC3E}">
        <p14:creationId xmlns:p14="http://schemas.microsoft.com/office/powerpoint/2010/main" val="4167843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E58AB3-C36C-D0F3-5CE8-829F0924F513}"/>
              </a:ext>
            </a:extLst>
          </p:cNvPr>
          <p:cNvSpPr>
            <a:spLocks noGrp="1"/>
          </p:cNvSpPr>
          <p:nvPr>
            <p:ph type="title"/>
          </p:nvPr>
        </p:nvSpPr>
        <p:spPr/>
        <p:txBody>
          <a:bodyPr/>
          <a:lstStyle/>
          <a:p>
            <a:r>
              <a:rPr lang="en-US"/>
              <a:t>The Environment Agency</a:t>
            </a:r>
            <a:endParaRPr lang="en-GB"/>
          </a:p>
        </p:txBody>
      </p:sp>
      <p:sp>
        <p:nvSpPr>
          <p:cNvPr id="6" name="Slide Number Placeholder 5">
            <a:extLst>
              <a:ext uri="{FF2B5EF4-FFF2-40B4-BE49-F238E27FC236}">
                <a16:creationId xmlns:a16="http://schemas.microsoft.com/office/drawing/2014/main" id="{4A8C4E3E-5566-F9E2-9D30-D657F20B55CE}"/>
              </a:ext>
            </a:extLst>
          </p:cNvPr>
          <p:cNvSpPr>
            <a:spLocks noGrp="1"/>
          </p:cNvSpPr>
          <p:nvPr>
            <p:ph type="sldNum" sz="quarter" idx="11"/>
          </p:nvPr>
        </p:nvSpPr>
        <p:spPr/>
        <p:txBody>
          <a:bodyPr/>
          <a:lstStyle/>
          <a:p>
            <a:pPr>
              <a:defRPr/>
            </a:pPr>
            <a:fld id="{D7415BA5-07A6-4C1D-B77F-58386608129C}" type="slidenum">
              <a:rPr lang="en-GB" altLang="en-US" smtClean="0"/>
              <a:pPr>
                <a:defRPr/>
              </a:pPr>
              <a:t>10</a:t>
            </a:fld>
            <a:endParaRPr lang="en-GB" altLang="en-US"/>
          </a:p>
        </p:txBody>
      </p:sp>
      <p:sp>
        <p:nvSpPr>
          <p:cNvPr id="7" name="Content Placeholder 2">
            <a:extLst>
              <a:ext uri="{FF2B5EF4-FFF2-40B4-BE49-F238E27FC236}">
                <a16:creationId xmlns:a16="http://schemas.microsoft.com/office/drawing/2014/main" id="{FE1985FC-AF58-C355-DFD4-90BD98D386D1}"/>
              </a:ext>
            </a:extLst>
          </p:cNvPr>
          <p:cNvSpPr txBox="1">
            <a:spLocks/>
          </p:cNvSpPr>
          <p:nvPr/>
        </p:nvSpPr>
        <p:spPr bwMode="auto">
          <a:xfrm>
            <a:off x="476250" y="1148714"/>
            <a:ext cx="8713694" cy="841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7287" tIns="53643" rIns="107287" bIns="53643" numCol="1" anchor="t" anchorCtr="0" compatLnSpc="1">
            <a:prstTxWarp prst="textNoShape">
              <a:avLst/>
            </a:prstTxWarp>
          </a:bodyPr>
          <a:lstStyle>
            <a:defPPr>
              <a:defRPr lang="en-US"/>
            </a:defPPr>
            <a:lvl1pPr>
              <a:lnSpc>
                <a:spcPct val="90000"/>
              </a:lnSpc>
              <a:defRPr sz="2300">
                <a:solidFill>
                  <a:schemeClr val="tx2"/>
                </a:solidFill>
                <a:latin typeface="Arial" panose="020B0604020202020204" pitchFamily="34" charset="0"/>
                <a:ea typeface="+mj-ea"/>
              </a:defRPr>
            </a:lvl1pPr>
            <a:lvl2pPr>
              <a:lnSpc>
                <a:spcPct val="90000"/>
              </a:lnSpc>
              <a:defRPr sz="2300">
                <a:solidFill>
                  <a:schemeClr val="tx2"/>
                </a:solidFill>
                <a:latin typeface="Arial" charset="0"/>
                <a:cs typeface="Arial" charset="0"/>
              </a:defRPr>
            </a:lvl2pPr>
            <a:lvl3pPr>
              <a:lnSpc>
                <a:spcPct val="90000"/>
              </a:lnSpc>
              <a:defRPr sz="2300">
                <a:solidFill>
                  <a:schemeClr val="tx2"/>
                </a:solidFill>
                <a:latin typeface="Arial" charset="0"/>
                <a:cs typeface="Arial" charset="0"/>
              </a:defRPr>
            </a:lvl3pPr>
            <a:lvl4pPr>
              <a:lnSpc>
                <a:spcPct val="90000"/>
              </a:lnSpc>
              <a:defRPr sz="2300">
                <a:solidFill>
                  <a:schemeClr val="tx2"/>
                </a:solidFill>
                <a:latin typeface="Arial" charset="0"/>
                <a:cs typeface="Arial" charset="0"/>
              </a:defRPr>
            </a:lvl4pPr>
            <a:lvl5pPr>
              <a:lnSpc>
                <a:spcPct val="90000"/>
              </a:lnSpc>
              <a:defRPr sz="2300">
                <a:solidFill>
                  <a:schemeClr val="tx2"/>
                </a:solidFill>
                <a:latin typeface="Arial" charset="0"/>
                <a:cs typeface="Arial" charset="0"/>
              </a:defRPr>
            </a:lvl5pPr>
            <a:lvl6pPr marL="536433" fontAlgn="base">
              <a:lnSpc>
                <a:spcPct val="90000"/>
              </a:lnSpc>
              <a:spcBef>
                <a:spcPct val="0"/>
              </a:spcBef>
              <a:spcAft>
                <a:spcPct val="0"/>
              </a:spcAft>
              <a:defRPr sz="5200">
                <a:latin typeface="Calibri Light" panose="020F0302020204030204" pitchFamily="34" charset="0"/>
              </a:defRPr>
            </a:lvl6pPr>
            <a:lvl7pPr marL="1072866" fontAlgn="base">
              <a:lnSpc>
                <a:spcPct val="90000"/>
              </a:lnSpc>
              <a:spcBef>
                <a:spcPct val="0"/>
              </a:spcBef>
              <a:spcAft>
                <a:spcPct val="0"/>
              </a:spcAft>
              <a:defRPr sz="5200">
                <a:latin typeface="Calibri Light" panose="020F0302020204030204" pitchFamily="34" charset="0"/>
              </a:defRPr>
            </a:lvl7pPr>
            <a:lvl8pPr marL="1609298" fontAlgn="base">
              <a:lnSpc>
                <a:spcPct val="90000"/>
              </a:lnSpc>
              <a:spcBef>
                <a:spcPct val="0"/>
              </a:spcBef>
              <a:spcAft>
                <a:spcPct val="0"/>
              </a:spcAft>
              <a:defRPr sz="5200">
                <a:latin typeface="Calibri Light" panose="020F0302020204030204" pitchFamily="34" charset="0"/>
              </a:defRPr>
            </a:lvl8pPr>
            <a:lvl9pPr marL="2145731" fontAlgn="base">
              <a:lnSpc>
                <a:spcPct val="90000"/>
              </a:lnSpc>
              <a:spcBef>
                <a:spcPct val="0"/>
              </a:spcBef>
              <a:spcAft>
                <a:spcPct val="0"/>
              </a:spcAft>
              <a:defRPr sz="5200">
                <a:latin typeface="Calibri Light" panose="020F0302020204030204" pitchFamily="34" charset="0"/>
              </a:defRPr>
            </a:lvl9pPr>
          </a:lstStyle>
          <a:p>
            <a:pPr algn="l" rtl="0" fontAlgn="base"/>
            <a:r>
              <a:rPr lang="en-US" sz="1800"/>
              <a:t>Our aim is to increase the resilience of people, property and businesses to the risks of flooding and coastal erosion​. </a:t>
            </a:r>
          </a:p>
          <a:p>
            <a:endParaRPr lang="en-US" sz="1800"/>
          </a:p>
          <a:p>
            <a:pPr algn="l" rtl="0" fontAlgn="base"/>
            <a:r>
              <a:rPr lang="en-US" sz="1400" b="0" i="0">
                <a:solidFill>
                  <a:srgbClr val="333F50"/>
                </a:solidFill>
                <a:effectLst/>
                <a:latin typeface="Arial" panose="020B0604020202020204" pitchFamily="34" charset="0"/>
              </a:rPr>
              <a:t>​</a:t>
            </a:r>
            <a:endParaRPr lang="en-GB" sz="1400" b="0" i="0">
              <a:solidFill>
                <a:srgbClr val="444444"/>
              </a:solidFill>
              <a:effectLst/>
              <a:latin typeface="Calibri" panose="020F0502020204030204" pitchFamily="34" charset="0"/>
            </a:endParaRPr>
          </a:p>
          <a:p>
            <a:pPr marL="285750" indent="-285750">
              <a:buFont typeface="Arial" panose="020B0604020202020204" pitchFamily="34" charset="0"/>
              <a:buChar char="•"/>
            </a:pPr>
            <a:endParaRPr lang="en-US" sz="1800"/>
          </a:p>
          <a:p>
            <a:endParaRPr lang="en-US" sz="1800"/>
          </a:p>
          <a:p>
            <a:endParaRPr lang="en-GB" altLang="en-US" sz="1800"/>
          </a:p>
        </p:txBody>
      </p:sp>
      <p:sp>
        <p:nvSpPr>
          <p:cNvPr id="9" name="TextBox 8">
            <a:extLst>
              <a:ext uri="{FF2B5EF4-FFF2-40B4-BE49-F238E27FC236}">
                <a16:creationId xmlns:a16="http://schemas.microsoft.com/office/drawing/2014/main" id="{A9284787-E0B1-472D-1C52-26E1698E729C}"/>
              </a:ext>
            </a:extLst>
          </p:cNvPr>
          <p:cNvSpPr txBox="1"/>
          <p:nvPr/>
        </p:nvSpPr>
        <p:spPr>
          <a:xfrm>
            <a:off x="716056" y="1949335"/>
            <a:ext cx="5846109" cy="1600438"/>
          </a:xfrm>
          <a:prstGeom prst="rect">
            <a:avLst/>
          </a:prstGeom>
          <a:noFill/>
        </p:spPr>
        <p:txBody>
          <a:bodyPr wrap="square">
            <a:spAutoFit/>
          </a:bodyPr>
          <a:lstStyle/>
          <a:p>
            <a:pPr marL="285750" indent="-285750" algn="l" rtl="0" fontAlgn="base">
              <a:buFont typeface="Arial" panose="020B0604020202020204" pitchFamily="34" charset="0"/>
              <a:buChar char="•"/>
            </a:pPr>
            <a:r>
              <a:rPr lang="en-GB" sz="1400" b="0" i="0">
                <a:solidFill>
                  <a:srgbClr val="333F50"/>
                </a:solidFill>
                <a:effectLst/>
                <a:latin typeface="Arial" panose="020B0604020202020204" pitchFamily="34" charset="0"/>
              </a:rPr>
              <a:t>​</a:t>
            </a:r>
            <a:r>
              <a:rPr lang="en-US" sz="1400" b="0" i="0">
                <a:solidFill>
                  <a:srgbClr val="333F50"/>
                </a:solidFill>
                <a:effectLst/>
                <a:latin typeface="Arial" panose="020B0604020202020204" pitchFamily="34" charset="0"/>
              </a:rPr>
              <a:t>The Flood and Water Management Act 2010 places a statutory duty on the Environment Agency to develop a National Flood and Coastal Erosion Risk Management Strategy for England. ​</a:t>
            </a:r>
          </a:p>
          <a:p>
            <a:pPr marL="285750" indent="-285750" algn="l" rtl="0" fontAlgn="base">
              <a:buFont typeface="Arial" panose="020B0604020202020204" pitchFamily="34" charset="0"/>
              <a:buChar char="•"/>
            </a:pPr>
            <a:endParaRPr lang="en-US" sz="1400" b="0" i="0">
              <a:solidFill>
                <a:srgbClr val="333F50"/>
              </a:solidFill>
              <a:effectLst/>
              <a:latin typeface="Arial" panose="020B0604020202020204" pitchFamily="34" charset="0"/>
            </a:endParaRPr>
          </a:p>
          <a:p>
            <a:pPr marL="285750" indent="-285750" algn="l" rtl="0" fontAlgn="base">
              <a:buFont typeface="Arial" panose="020B0604020202020204" pitchFamily="34" charset="0"/>
              <a:buChar char="•"/>
            </a:pPr>
            <a:r>
              <a:rPr lang="en-US" sz="1400" b="0" i="0">
                <a:solidFill>
                  <a:srgbClr val="333F50"/>
                </a:solidFill>
                <a:effectLst/>
                <a:latin typeface="Arial" panose="020B0604020202020204" pitchFamily="34" charset="0"/>
              </a:rPr>
              <a:t>The FCERM Strategy describes what needs to be done by all risk management authorities (RMAs) involved in flood and coastal erosion risk management for the benefit of people and places. </a:t>
            </a:r>
            <a:endParaRPr lang="en-GB" sz="1400"/>
          </a:p>
        </p:txBody>
      </p:sp>
      <p:pic>
        <p:nvPicPr>
          <p:cNvPr id="11" name="Picture 10">
            <a:extLst>
              <a:ext uri="{FF2B5EF4-FFF2-40B4-BE49-F238E27FC236}">
                <a16:creationId xmlns:a16="http://schemas.microsoft.com/office/drawing/2014/main" id="{6166CEF9-73F0-C0D2-AB0E-C0A9EC8ADF1C}"/>
              </a:ext>
            </a:extLst>
          </p:cNvPr>
          <p:cNvPicPr>
            <a:picLocks noChangeAspect="1"/>
          </p:cNvPicPr>
          <p:nvPr/>
        </p:nvPicPr>
        <p:blipFill>
          <a:blip r:embed="rId3"/>
          <a:stretch>
            <a:fillRect/>
          </a:stretch>
        </p:blipFill>
        <p:spPr>
          <a:xfrm>
            <a:off x="7384489" y="2187967"/>
            <a:ext cx="1929374" cy="2719051"/>
          </a:xfrm>
          <a:prstGeom prst="rect">
            <a:avLst/>
          </a:prstGeom>
        </p:spPr>
      </p:pic>
      <p:sp>
        <p:nvSpPr>
          <p:cNvPr id="13" name="TextBox 12">
            <a:extLst>
              <a:ext uri="{FF2B5EF4-FFF2-40B4-BE49-F238E27FC236}">
                <a16:creationId xmlns:a16="http://schemas.microsoft.com/office/drawing/2014/main" id="{36CB5C7B-5143-E30E-2931-CA4DF16CCF81}"/>
              </a:ext>
            </a:extLst>
          </p:cNvPr>
          <p:cNvSpPr txBox="1"/>
          <p:nvPr/>
        </p:nvSpPr>
        <p:spPr>
          <a:xfrm>
            <a:off x="716056" y="3614969"/>
            <a:ext cx="5938150" cy="1600438"/>
          </a:xfrm>
          <a:prstGeom prst="rect">
            <a:avLst/>
          </a:prstGeom>
          <a:noFill/>
        </p:spPr>
        <p:txBody>
          <a:bodyPr wrap="square">
            <a:spAutoFit/>
          </a:bodyPr>
          <a:lstStyle>
            <a:defPPr>
              <a:defRPr lang="en-US"/>
            </a:defPPr>
            <a:lvl1pPr marL="285750" indent="-285750">
              <a:buFont typeface="Arial" panose="020B0604020202020204" pitchFamily="34" charset="0"/>
              <a:buChar char="•"/>
              <a:defRPr sz="1400" b="0" i="0">
                <a:solidFill>
                  <a:srgbClr val="333F50"/>
                </a:solidFill>
                <a:effectLst/>
                <a:latin typeface="Arial" panose="020B0604020202020204" pitchFamily="34" charset="0"/>
              </a:defRPr>
            </a:lvl1pPr>
          </a:lstStyle>
          <a:p>
            <a:r>
              <a:rPr lang="en-GB"/>
              <a:t>Our FCERM Strategy has three long term ambitions: ​</a:t>
            </a:r>
          </a:p>
          <a:p>
            <a:pPr marL="742950" lvl="1" indent="-285750">
              <a:buFont typeface="Arial" panose="020B0604020202020204" pitchFamily="34" charset="0"/>
              <a:buChar char="•"/>
            </a:pPr>
            <a:r>
              <a:rPr lang="en-GB" sz="1400"/>
              <a:t>Climate resilient places​</a:t>
            </a:r>
          </a:p>
          <a:p>
            <a:pPr marL="742950" lvl="1" indent="-285750">
              <a:buFont typeface="Arial" panose="020B0604020202020204" pitchFamily="34" charset="0"/>
              <a:buChar char="•"/>
            </a:pPr>
            <a:r>
              <a:rPr lang="en-GB" sz="1400"/>
              <a:t>Today’s growth and infrastructure resilient in tomorrow’s climate​</a:t>
            </a:r>
          </a:p>
          <a:p>
            <a:pPr marL="742950" lvl="1" indent="-285750">
              <a:buFont typeface="Arial" panose="020B0604020202020204" pitchFamily="34" charset="0"/>
              <a:buChar char="•"/>
            </a:pPr>
            <a:r>
              <a:rPr lang="en-GB" sz="1400"/>
              <a:t>A nation ready to respond and adapt to flooding and coastal change​</a:t>
            </a:r>
          </a:p>
          <a:p>
            <a:pPr marL="742950" lvl="1" indent="-285750">
              <a:buFont typeface="Arial" panose="020B0604020202020204" pitchFamily="34" charset="0"/>
              <a:buChar char="•"/>
            </a:pPr>
            <a:endParaRPr lang="en-GB" sz="1400"/>
          </a:p>
          <a:p>
            <a:r>
              <a:rPr lang="en-US"/>
              <a:t>Our </a:t>
            </a:r>
            <a:r>
              <a:rPr lang="en-US">
                <a:hlinkClick r:id="rId4">
                  <a:extLst>
                    <a:ext uri="{A12FA001-AC4F-418D-AE19-62706E023703}">
                      <ahyp:hlinkClr xmlns:ahyp="http://schemas.microsoft.com/office/drawing/2018/hyperlinkcolor" val="tx"/>
                    </a:ext>
                  </a:extLst>
                </a:hlinkClick>
              </a:rPr>
              <a:t>Roadmap</a:t>
            </a:r>
            <a:r>
              <a:rPr lang="en-US"/>
              <a:t> to 2026 sets out how we progress towards delivering the FCERM Strategy’s vision.  ​</a:t>
            </a:r>
            <a:endParaRPr lang="en-GB"/>
          </a:p>
        </p:txBody>
      </p:sp>
      <p:sp>
        <p:nvSpPr>
          <p:cNvPr id="15" name="TextBox 14">
            <a:extLst>
              <a:ext uri="{FF2B5EF4-FFF2-40B4-BE49-F238E27FC236}">
                <a16:creationId xmlns:a16="http://schemas.microsoft.com/office/drawing/2014/main" id="{A13D4DB2-83B6-D65E-33A3-B2C959FC80AC}"/>
              </a:ext>
            </a:extLst>
          </p:cNvPr>
          <p:cNvSpPr txBox="1"/>
          <p:nvPr/>
        </p:nvSpPr>
        <p:spPr>
          <a:xfrm>
            <a:off x="592137" y="5443919"/>
            <a:ext cx="8943976" cy="707886"/>
          </a:xfrm>
          <a:prstGeom prst="rect">
            <a:avLst/>
          </a:prstGeom>
          <a:noFill/>
        </p:spPr>
        <p:txBody>
          <a:bodyPr wrap="square">
            <a:spAutoFit/>
          </a:bodyPr>
          <a:lstStyle/>
          <a:p>
            <a:r>
              <a:rPr lang="en-US" sz="2000" b="1"/>
              <a:t>RFCCs play a vital role in helping us to achieve our aims and meet the ambitions in the FCERM strategy </a:t>
            </a:r>
            <a:endParaRPr lang="en-GB" sz="2000" b="1"/>
          </a:p>
        </p:txBody>
      </p:sp>
      <p:pic>
        <p:nvPicPr>
          <p:cNvPr id="17" name="Picture 16">
            <a:extLst>
              <a:ext uri="{FF2B5EF4-FFF2-40B4-BE49-F238E27FC236}">
                <a16:creationId xmlns:a16="http://schemas.microsoft.com/office/drawing/2014/main" id="{95648636-CCD3-3A4F-4159-B5F7D06F7907}"/>
              </a:ext>
            </a:extLst>
          </p:cNvPr>
          <p:cNvPicPr>
            <a:picLocks noChangeAspect="1"/>
          </p:cNvPicPr>
          <p:nvPr/>
        </p:nvPicPr>
        <p:blipFill>
          <a:blip r:embed="rId5">
            <a:clrChange>
              <a:clrFrom>
                <a:srgbClr val="F9F9F9"/>
              </a:clrFrom>
              <a:clrTo>
                <a:srgbClr val="F9F9F9">
                  <a:alpha val="0"/>
                </a:srgbClr>
              </a:clrTo>
            </a:clrChange>
          </a:blip>
          <a:stretch>
            <a:fillRect/>
          </a:stretch>
        </p:blipFill>
        <p:spPr>
          <a:xfrm>
            <a:off x="7606738" y="242470"/>
            <a:ext cx="1929375" cy="635136"/>
          </a:xfrm>
          <a:prstGeom prst="rect">
            <a:avLst/>
          </a:prstGeom>
        </p:spPr>
      </p:pic>
    </p:spTree>
    <p:extLst>
      <p:ext uri="{BB962C8B-B14F-4D97-AF65-F5344CB8AC3E}">
        <p14:creationId xmlns:p14="http://schemas.microsoft.com/office/powerpoint/2010/main" val="15497818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CFAB6D-6DF4-FC3A-F2CE-075313323508}"/>
              </a:ext>
            </a:extLst>
          </p:cNvPr>
          <p:cNvSpPr>
            <a:spLocks noGrp="1"/>
          </p:cNvSpPr>
          <p:nvPr>
            <p:ph idx="1"/>
          </p:nvPr>
        </p:nvSpPr>
        <p:spPr/>
        <p:txBody>
          <a:bodyPr/>
          <a:lstStyle/>
          <a:p>
            <a:pPr marL="0" indent="0">
              <a:buNone/>
            </a:pPr>
            <a:r>
              <a:rPr lang="en-GB" sz="4400" b="1">
                <a:solidFill>
                  <a:schemeClr val="tx2"/>
                </a:solidFill>
                <a:latin typeface="Arial"/>
                <a:cs typeface="Arial"/>
              </a:rPr>
              <a:t>Day in the Life of a RFCC Chair</a:t>
            </a:r>
          </a:p>
          <a:p>
            <a:pPr marL="0" indent="0">
              <a:buNone/>
            </a:pPr>
            <a:endParaRPr lang="en-GB" sz="4400" b="1">
              <a:solidFill>
                <a:schemeClr val="tx2"/>
              </a:solidFill>
            </a:endParaRPr>
          </a:p>
          <a:p>
            <a:pPr marL="0" indent="0">
              <a:buNone/>
            </a:pPr>
            <a:r>
              <a:rPr lang="en-GB" sz="4400" b="1">
                <a:solidFill>
                  <a:schemeClr val="tx2"/>
                </a:solidFill>
                <a:latin typeface="Arial"/>
                <a:cs typeface="Arial"/>
              </a:rPr>
              <a:t>Phil Rothwell</a:t>
            </a:r>
          </a:p>
          <a:p>
            <a:pPr marL="0" indent="0">
              <a:buNone/>
            </a:pPr>
            <a:r>
              <a:rPr lang="en-GB" sz="4400" b="1">
                <a:solidFill>
                  <a:schemeClr val="tx2"/>
                </a:solidFill>
                <a:latin typeface="Arial"/>
                <a:cs typeface="Arial"/>
              </a:rPr>
              <a:t>Northumbria RFCC</a:t>
            </a:r>
            <a:endParaRPr lang="en-GB" sz="4400" b="1">
              <a:solidFill>
                <a:schemeClr val="tx2"/>
              </a:solidFill>
            </a:endParaRPr>
          </a:p>
        </p:txBody>
      </p:sp>
      <p:sp>
        <p:nvSpPr>
          <p:cNvPr id="5" name="Slide Number Placeholder 4">
            <a:extLst>
              <a:ext uri="{FF2B5EF4-FFF2-40B4-BE49-F238E27FC236}">
                <a16:creationId xmlns:a16="http://schemas.microsoft.com/office/drawing/2014/main" id="{BA22F58C-401D-E30D-C869-8C43463FEED1}"/>
              </a:ext>
            </a:extLst>
          </p:cNvPr>
          <p:cNvSpPr>
            <a:spLocks noGrp="1"/>
          </p:cNvSpPr>
          <p:nvPr>
            <p:ph type="sldNum" sz="quarter" idx="11"/>
          </p:nvPr>
        </p:nvSpPr>
        <p:spPr/>
        <p:txBody>
          <a:bodyPr/>
          <a:lstStyle/>
          <a:p>
            <a:pPr>
              <a:defRPr/>
            </a:pPr>
            <a:fld id="{EDEC73C9-C96E-49D3-992C-4FD8BD01F6BC}" type="slidenum">
              <a:rPr lang="en-GB" altLang="en-US" smtClean="0"/>
              <a:pPr>
                <a:defRPr/>
              </a:pPr>
              <a:t>11</a:t>
            </a:fld>
            <a:endParaRPr lang="en-GB" altLang="en-US"/>
          </a:p>
        </p:txBody>
      </p:sp>
    </p:spTree>
    <p:extLst>
      <p:ext uri="{BB962C8B-B14F-4D97-AF65-F5344CB8AC3E}">
        <p14:creationId xmlns:p14="http://schemas.microsoft.com/office/powerpoint/2010/main" val="19152142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737498" y="1628801"/>
            <a:ext cx="3888204" cy="1946647"/>
          </a:xfrm>
        </p:spPr>
        <p:txBody>
          <a:bodyPr>
            <a:normAutofit fontScale="90000"/>
          </a:bodyPr>
          <a:lstStyle/>
          <a:p>
            <a:br>
              <a:rPr lang="en-GB"/>
            </a:br>
            <a:br>
              <a:rPr lang="en-GB" sz="4900"/>
            </a:br>
            <a:r>
              <a:rPr lang="en-GB" sz="4900">
                <a:solidFill>
                  <a:srgbClr val="00AF41"/>
                </a:solidFill>
              </a:rPr>
              <a:t>The Northumbria Regional Flood and Coastal Committee</a:t>
            </a:r>
            <a:br>
              <a:rPr lang="en-GB" sz="4900">
                <a:solidFill>
                  <a:srgbClr val="00AF41"/>
                </a:solidFill>
              </a:rPr>
            </a:br>
            <a:br>
              <a:rPr lang="en-GB" sz="4900">
                <a:solidFill>
                  <a:srgbClr val="00AF41"/>
                </a:solidFill>
              </a:rPr>
            </a:br>
            <a:br>
              <a:rPr lang="en-GB">
                <a:solidFill>
                  <a:srgbClr val="00AF41"/>
                </a:solidFill>
              </a:rPr>
            </a:br>
            <a:endParaRPr lang="en-GB">
              <a:solidFill>
                <a:srgbClr val="00AF41"/>
              </a:solidFill>
            </a:endParaRPr>
          </a:p>
        </p:txBody>
      </p:sp>
      <p:sp>
        <p:nvSpPr>
          <p:cNvPr id="4" name="Slide Number Placeholder 3"/>
          <p:cNvSpPr>
            <a:spLocks noGrp="1"/>
          </p:cNvSpPr>
          <p:nvPr>
            <p:ph type="sldNum" sz="quarter" idx="12"/>
          </p:nvPr>
        </p:nvSpPr>
        <p:spPr/>
        <p:txBody>
          <a:bodyPr/>
          <a:lstStyle/>
          <a:p>
            <a:pPr eaLnBrk="1" fontAlgn="auto" hangingPunct="1">
              <a:spcBef>
                <a:spcPts val="0"/>
              </a:spcBef>
              <a:spcAft>
                <a:spcPts val="0"/>
              </a:spcAft>
            </a:pPr>
            <a:fld id="{80C37C37-146A-4D18-A26B-599C79333226}" type="slidenum">
              <a:rPr lang="en-GB">
                <a:solidFill>
                  <a:srgbClr val="6E942C"/>
                </a:solidFill>
                <a:latin typeface="Arial"/>
                <a:cs typeface="+mn-cs"/>
              </a:rPr>
              <a:pPr eaLnBrk="1" fontAlgn="auto" hangingPunct="1">
                <a:spcBef>
                  <a:spcPts val="0"/>
                </a:spcBef>
                <a:spcAft>
                  <a:spcPts val="0"/>
                </a:spcAft>
              </a:pPr>
              <a:t>12</a:t>
            </a:fld>
            <a:endParaRPr lang="en-GB">
              <a:solidFill>
                <a:srgbClr val="6E942C"/>
              </a:solidFill>
              <a:latin typeface="Arial"/>
              <a:cs typeface="+mn-cs"/>
            </a:endParaRPr>
          </a:p>
        </p:txBody>
      </p:sp>
      <p:sp>
        <p:nvSpPr>
          <p:cNvPr id="5" name="Subtitle 2"/>
          <p:cNvSpPr txBox="1">
            <a:spLocks/>
          </p:cNvSpPr>
          <p:nvPr/>
        </p:nvSpPr>
        <p:spPr>
          <a:xfrm flipV="1">
            <a:off x="720865" y="4557471"/>
            <a:ext cx="4088119" cy="84776"/>
          </a:xfrm>
          <a:prstGeom prst="rect">
            <a:avLst/>
          </a:prstGeom>
        </p:spPr>
        <p:txBody>
          <a:bodyPr lIns="91440" tIns="45720" rIns="91440" bIns="45720" anchor="t">
            <a:normAutofit fontScale="25000" lnSpcReduction="20000"/>
          </a:bodyPr>
          <a:lstStyle>
            <a:lvl1pPr marL="360000" indent="-360000" algn="l" defTabSz="914400" rtl="0" eaLnBrk="1" latinLnBrk="0" hangingPunct="1">
              <a:lnSpc>
                <a:spcPct val="95000"/>
              </a:lnSpc>
              <a:spcBef>
                <a:spcPct val="20000"/>
              </a:spcBef>
              <a:buFontTx/>
              <a:buBlip>
                <a:blip r:embed="rId3"/>
              </a:buBlip>
              <a:defRPr sz="3000" kern="1200">
                <a:solidFill>
                  <a:schemeClr val="tx1"/>
                </a:solidFill>
                <a:latin typeface="+mn-lt"/>
                <a:ea typeface="+mn-ea"/>
                <a:cs typeface="+mn-cs"/>
              </a:defRPr>
            </a:lvl1pPr>
            <a:lvl2pPr marL="648000" indent="-288000" algn="l" defTabSz="914400" rtl="0" eaLnBrk="1" latinLnBrk="0" hangingPunct="1">
              <a:lnSpc>
                <a:spcPct val="95000"/>
              </a:lnSpc>
              <a:spcBef>
                <a:spcPct val="20000"/>
              </a:spcBef>
              <a:buFontTx/>
              <a:buBlip>
                <a:blip r:embed="rId3"/>
              </a:buBlip>
              <a:defRPr sz="2400" kern="1200">
                <a:solidFill>
                  <a:schemeClr val="tx1"/>
                </a:solidFill>
                <a:latin typeface="+mn-lt"/>
                <a:ea typeface="+mn-ea"/>
                <a:cs typeface="+mn-cs"/>
              </a:defRPr>
            </a:lvl2pPr>
            <a:lvl3pPr marL="864000" indent="-216000" algn="l" defTabSz="914400" rtl="0" eaLnBrk="1" latinLnBrk="0" hangingPunct="1">
              <a:lnSpc>
                <a:spcPct val="95000"/>
              </a:lnSpc>
              <a:spcBef>
                <a:spcPct val="20000"/>
              </a:spcBef>
              <a:buFont typeface="Arial" pitchFamily="34" charset="0"/>
              <a:buChar char="•"/>
              <a:defRPr sz="2400" kern="1200">
                <a:solidFill>
                  <a:schemeClr val="tx1"/>
                </a:solidFill>
                <a:latin typeface="+mn-lt"/>
                <a:ea typeface="+mn-ea"/>
                <a:cs typeface="+mn-cs"/>
              </a:defRPr>
            </a:lvl3pPr>
            <a:lvl4pPr marL="1080000" indent="-216000" algn="l" defTabSz="914400" rtl="0" eaLnBrk="1" latinLnBrk="0" hangingPunct="1">
              <a:lnSpc>
                <a:spcPct val="95000"/>
              </a:lnSpc>
              <a:spcBef>
                <a:spcPct val="20000"/>
              </a:spcBef>
              <a:buFont typeface="Arial" pitchFamily="34" charset="0"/>
              <a:buChar char="–"/>
              <a:defRPr sz="2000" kern="1200">
                <a:solidFill>
                  <a:schemeClr val="tx1"/>
                </a:solidFill>
                <a:latin typeface="+mn-lt"/>
                <a:ea typeface="+mn-ea"/>
                <a:cs typeface="+mn-cs"/>
              </a:defRPr>
            </a:lvl4pPr>
            <a:lvl5pPr marL="1296000" indent="-216000" algn="l" defTabSz="914400" rtl="0" eaLnBrk="1" latinLnBrk="0" hangingPunct="1">
              <a:lnSpc>
                <a:spcPct val="95000"/>
              </a:lnSpc>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auto">
              <a:spcAft>
                <a:spcPts val="0"/>
              </a:spcAft>
              <a:buNone/>
            </a:pPr>
            <a:endParaRPr lang="en-GB" sz="2400">
              <a:solidFill>
                <a:srgbClr val="00AF41"/>
              </a:solidFill>
              <a:latin typeface="Arial"/>
            </a:endParaRPr>
          </a:p>
          <a:p>
            <a:pPr marL="0" indent="0" fontAlgn="auto">
              <a:spcAft>
                <a:spcPts val="0"/>
              </a:spcAft>
              <a:buNone/>
            </a:pPr>
            <a:endParaRPr lang="en-GB" sz="2400">
              <a:solidFill>
                <a:srgbClr val="00AF41"/>
              </a:solidFill>
              <a:latin typeface="Arial"/>
            </a:endParaRPr>
          </a:p>
          <a:p>
            <a:pPr marL="0" indent="0" fontAlgn="auto">
              <a:spcAft>
                <a:spcPts val="0"/>
              </a:spcAft>
              <a:buNone/>
            </a:pPr>
            <a:r>
              <a:rPr lang="en-GB" sz="2400">
                <a:solidFill>
                  <a:srgbClr val="00AF41"/>
                </a:solidFill>
                <a:latin typeface="Arial"/>
              </a:rPr>
              <a:t>Phil Rothwell </a:t>
            </a:r>
            <a:r>
              <a:rPr lang="en-GB" sz="1800">
                <a:solidFill>
                  <a:srgbClr val="00AF41"/>
                </a:solidFill>
                <a:latin typeface="Arial"/>
              </a:rPr>
              <a:t>(NRFCC Chr)</a:t>
            </a:r>
            <a:endParaRPr lang="en-GB" sz="1800">
              <a:solidFill>
                <a:srgbClr val="00AF41"/>
              </a:solidFill>
              <a:latin typeface="Arial"/>
              <a:cs typeface="Arial"/>
            </a:endParaRPr>
          </a:p>
          <a:p>
            <a:pPr marL="0" indent="0" fontAlgn="auto">
              <a:spcAft>
                <a:spcPts val="0"/>
              </a:spcAft>
              <a:buNone/>
            </a:pPr>
            <a:endParaRPr lang="en-GB" sz="1800">
              <a:solidFill>
                <a:srgbClr val="034B89"/>
              </a:solidFill>
              <a:latin typeface="Arial"/>
            </a:endParaRPr>
          </a:p>
          <a:p>
            <a:pPr marL="0" indent="0" fontAlgn="auto">
              <a:spcAft>
                <a:spcPts val="0"/>
              </a:spcAft>
              <a:buNone/>
            </a:pPr>
            <a:endParaRPr lang="en-GB">
              <a:solidFill>
                <a:srgbClr val="034B89"/>
              </a:solidFill>
              <a:latin typeface="Arial"/>
            </a:endParaRPr>
          </a:p>
        </p:txBody>
      </p:sp>
      <p:pic>
        <p:nvPicPr>
          <p:cNvPr id="6" name="Picture 5"/>
          <p:cNvPicPr/>
          <p:nvPr/>
        </p:nvPicPr>
        <p:blipFill rotWithShape="1">
          <a:blip r:embed="rId4" cstate="print">
            <a:extLst>
              <a:ext uri="{28A0092B-C50C-407E-A947-70E740481C1C}">
                <a14:useLocalDpi xmlns:a14="http://schemas.microsoft.com/office/drawing/2010/main" val="0"/>
              </a:ext>
            </a:extLst>
          </a:blip>
          <a:srcRect l="1331" t="9335" r="1127" b="674"/>
          <a:stretch/>
        </p:blipFill>
        <p:spPr bwMode="auto">
          <a:xfrm>
            <a:off x="4808985" y="188640"/>
            <a:ext cx="4402529" cy="5904656"/>
          </a:xfrm>
          <a:prstGeom prst="rect">
            <a:avLst/>
          </a:prstGeom>
          <a:noFill/>
          <a:ln>
            <a:noFill/>
          </a:ln>
        </p:spPr>
      </p:pic>
    </p:spTree>
    <p:extLst>
      <p:ext uri="{BB962C8B-B14F-4D97-AF65-F5344CB8AC3E}">
        <p14:creationId xmlns:p14="http://schemas.microsoft.com/office/powerpoint/2010/main" val="12409857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48504" y="468001"/>
            <a:ext cx="8208000" cy="949637"/>
          </a:xfrm>
        </p:spPr>
        <p:txBody>
          <a:bodyPr>
            <a:normAutofit/>
          </a:bodyPr>
          <a:lstStyle/>
          <a:p>
            <a:r>
              <a:rPr lang="en-GB" sz="4000">
                <a:solidFill>
                  <a:srgbClr val="669900"/>
                </a:solidFill>
              </a:rPr>
              <a:t>Membership</a:t>
            </a:r>
          </a:p>
        </p:txBody>
      </p:sp>
      <p:sp>
        <p:nvSpPr>
          <p:cNvPr id="4" name="Content Placeholder 3"/>
          <p:cNvSpPr>
            <a:spLocks noGrp="1"/>
          </p:cNvSpPr>
          <p:nvPr>
            <p:ph idx="1"/>
          </p:nvPr>
        </p:nvSpPr>
        <p:spPr>
          <a:xfrm>
            <a:off x="1136576" y="1933497"/>
            <a:ext cx="8638360" cy="4242793"/>
          </a:xfrm>
        </p:spPr>
        <p:txBody>
          <a:bodyPr>
            <a:normAutofit/>
          </a:bodyPr>
          <a:lstStyle/>
          <a:p>
            <a:r>
              <a:rPr lang="en-GB" sz="3200"/>
              <a:t>Membership - 19</a:t>
            </a:r>
          </a:p>
          <a:p>
            <a:pPr marL="864000" lvl="3" indent="0">
              <a:buNone/>
            </a:pPr>
            <a:r>
              <a:rPr lang="en-GB" sz="2800"/>
              <a:t>- NRFCC Chair</a:t>
            </a:r>
          </a:p>
          <a:p>
            <a:pPr marL="864000" lvl="3" indent="0">
              <a:buNone/>
            </a:pPr>
            <a:r>
              <a:rPr lang="en-GB" sz="2800"/>
              <a:t>- 12 LLFA elected members </a:t>
            </a:r>
          </a:p>
          <a:p>
            <a:pPr marL="864000" lvl="3" indent="0">
              <a:buNone/>
            </a:pPr>
            <a:r>
              <a:rPr lang="en-GB" sz="2800"/>
              <a:t>- 6 Independent Members </a:t>
            </a:r>
          </a:p>
          <a:p>
            <a:pPr marL="864000" lvl="3" indent="0">
              <a:buNone/>
            </a:pPr>
            <a:r>
              <a:rPr lang="en-GB" sz="2800"/>
              <a:t>(including 1 Coastal Specialist and 1 Conservation Specialist)</a:t>
            </a:r>
          </a:p>
          <a:p>
            <a:pPr lvl="3">
              <a:buFontTx/>
              <a:buChar char="-"/>
            </a:pPr>
            <a:r>
              <a:rPr lang="en-GB" sz="2800"/>
              <a:t>1 EA Board Member </a:t>
            </a:r>
          </a:p>
        </p:txBody>
      </p:sp>
      <p:sp>
        <p:nvSpPr>
          <p:cNvPr id="5" name="Slide Number Placeholder 4"/>
          <p:cNvSpPr>
            <a:spLocks noGrp="1"/>
          </p:cNvSpPr>
          <p:nvPr>
            <p:ph type="sldNum" sz="quarter" idx="12"/>
          </p:nvPr>
        </p:nvSpPr>
        <p:spPr>
          <a:xfrm>
            <a:off x="8977800" y="6195602"/>
            <a:ext cx="421200" cy="387788"/>
          </a:xfrm>
          <a:prstGeom prst="rect">
            <a:avLst/>
          </a:prstGeom>
        </p:spPr>
        <p:txBody>
          <a:bodyPr vert="horz" lIns="0" tIns="0" rIns="0" bIns="0" rtlCol="0" anchor="b" anchorCtr="0"/>
          <a:lstStyle>
            <a:defPPr>
              <a:defRPr lang="en-US"/>
            </a:defPPr>
            <a:lvl1pPr algn="r" rtl="0" eaLnBrk="0" fontAlgn="base" hangingPunct="0">
              <a:lnSpc>
                <a:spcPct val="95000"/>
              </a:lnSpc>
              <a:spcBef>
                <a:spcPct val="0"/>
              </a:spcBef>
              <a:spcAft>
                <a:spcPct val="0"/>
              </a:spcAft>
              <a:defRPr sz="800" b="1" kern="1200">
                <a:solidFill>
                  <a:schemeClr val="accent1"/>
                </a:solidFill>
                <a:latin typeface="Calibri" panose="020F0502020204030204" pitchFamily="34" charset="0"/>
                <a:ea typeface="+mn-ea"/>
                <a:cs typeface="Arial" panose="020B0604020202020204" pitchFamily="34" charset="0"/>
              </a:defRPr>
            </a:lvl1pPr>
            <a:lvl2pPr marL="534988" indent="-77788"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1071563" indent="-157163"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608138" indent="-236538"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2144713" indent="-315913"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fld id="{80C37C37-146A-4D18-A26B-599C79333226}" type="slidenum">
              <a:rPr lang="en-GB" smtClean="0"/>
              <a:pPr/>
              <a:t>13</a:t>
            </a:fld>
            <a:endParaRPr lang="en-GB"/>
          </a:p>
        </p:txBody>
      </p:sp>
    </p:spTree>
    <p:extLst>
      <p:ext uri="{BB962C8B-B14F-4D97-AF65-F5344CB8AC3E}">
        <p14:creationId xmlns:p14="http://schemas.microsoft.com/office/powerpoint/2010/main" val="13289626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r>
              <a:rPr lang="en-GB" sz="4000">
                <a:solidFill>
                  <a:srgbClr val="669900"/>
                </a:solidFill>
              </a:rPr>
              <a:t>Programming and Investment (P&amp;I) Subgroup</a:t>
            </a:r>
          </a:p>
        </p:txBody>
      </p:sp>
      <p:sp>
        <p:nvSpPr>
          <p:cNvPr id="5" name="Slide Number Placeholder 4"/>
          <p:cNvSpPr>
            <a:spLocks noGrp="1"/>
          </p:cNvSpPr>
          <p:nvPr>
            <p:ph type="sldNum" sz="quarter" idx="12"/>
          </p:nvPr>
        </p:nvSpPr>
        <p:spPr/>
        <p:txBody>
          <a:bodyPr/>
          <a:lstStyle/>
          <a:p>
            <a:fld id="{80C37C37-146A-4D18-A26B-599C79333226}" type="slidenum">
              <a:rPr lang="en-GB" smtClean="0"/>
              <a:pPr/>
              <a:t>14</a:t>
            </a:fld>
            <a:endParaRPr lang="en-GB"/>
          </a:p>
        </p:txBody>
      </p:sp>
      <p:sp>
        <p:nvSpPr>
          <p:cNvPr id="6" name="Content Placeholder 5"/>
          <p:cNvSpPr>
            <a:spLocks noGrp="1"/>
          </p:cNvSpPr>
          <p:nvPr>
            <p:ph sz="quarter" idx="13"/>
          </p:nvPr>
        </p:nvSpPr>
        <p:spPr>
          <a:xfrm>
            <a:off x="825985" y="2060849"/>
            <a:ext cx="8207689" cy="4033043"/>
          </a:xfrm>
        </p:spPr>
        <p:txBody>
          <a:bodyPr vert="horz" lIns="0" tIns="0" rIns="0" bIns="0" rtlCol="0" anchor="t">
            <a:normAutofit/>
          </a:bodyPr>
          <a:lstStyle/>
          <a:p>
            <a:pPr marL="647700" lvl="1" indent="-287655"/>
            <a:r>
              <a:rPr lang="en-GB" sz="2800"/>
              <a:t>Makes recommendations to the Committee on investment and funding issues</a:t>
            </a:r>
            <a:endParaRPr lang="en-US"/>
          </a:p>
          <a:p>
            <a:pPr marL="647700" lvl="1" indent="-287655"/>
            <a:r>
              <a:rPr lang="en-GB" sz="2800"/>
              <a:t>Meets quarterly about two weeks before the RFCC meeting</a:t>
            </a:r>
            <a:endParaRPr lang="en-GB" sz="2800">
              <a:cs typeface="Arial"/>
            </a:endParaRPr>
          </a:p>
          <a:p>
            <a:pPr marL="647700" lvl="1" indent="-287655"/>
            <a:r>
              <a:rPr lang="en-GB" sz="2800"/>
              <a:t>Chair from the committee, 2 EA appointed members, 6 LLFA members and 1 Northumbrian Water member</a:t>
            </a:r>
            <a:endParaRPr lang="en-GB" sz="2800">
              <a:cs typeface="Arial"/>
            </a:endParaRPr>
          </a:p>
          <a:p>
            <a:pPr marL="647700" lvl="1" indent="-287655"/>
            <a:endParaRPr lang="en-GB">
              <a:cs typeface="Arial"/>
            </a:endParaRPr>
          </a:p>
          <a:p>
            <a:pPr marL="0" indent="0">
              <a:buNone/>
            </a:pPr>
            <a:endParaRPr lang="en-GB"/>
          </a:p>
        </p:txBody>
      </p:sp>
    </p:spTree>
    <p:extLst>
      <p:ext uri="{BB962C8B-B14F-4D97-AF65-F5344CB8AC3E}">
        <p14:creationId xmlns:p14="http://schemas.microsoft.com/office/powerpoint/2010/main" val="1864460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GB" sz="4000">
                <a:solidFill>
                  <a:srgbClr val="669900"/>
                </a:solidFill>
              </a:rPr>
              <a:t>Risk Management Subgroup</a:t>
            </a:r>
          </a:p>
        </p:txBody>
      </p:sp>
      <p:sp>
        <p:nvSpPr>
          <p:cNvPr id="5" name="Slide Number Placeholder 4"/>
          <p:cNvSpPr>
            <a:spLocks noGrp="1"/>
          </p:cNvSpPr>
          <p:nvPr>
            <p:ph type="sldNum" sz="quarter" idx="12"/>
          </p:nvPr>
        </p:nvSpPr>
        <p:spPr/>
        <p:txBody>
          <a:bodyPr/>
          <a:lstStyle/>
          <a:p>
            <a:fld id="{80C37C37-146A-4D18-A26B-599C79333226}" type="slidenum">
              <a:rPr lang="en-GB" smtClean="0"/>
              <a:pPr/>
              <a:t>15</a:t>
            </a:fld>
            <a:endParaRPr lang="en-GB"/>
          </a:p>
        </p:txBody>
      </p:sp>
      <p:sp>
        <p:nvSpPr>
          <p:cNvPr id="6" name="Content Placeholder 5"/>
          <p:cNvSpPr>
            <a:spLocks noGrp="1"/>
          </p:cNvSpPr>
          <p:nvPr>
            <p:ph sz="quarter" idx="13"/>
          </p:nvPr>
        </p:nvSpPr>
        <p:spPr>
          <a:xfrm>
            <a:off x="825985" y="2060849"/>
            <a:ext cx="8207689" cy="4033043"/>
          </a:xfrm>
        </p:spPr>
        <p:txBody>
          <a:bodyPr vert="horz" lIns="0" tIns="0" rIns="0" bIns="0" rtlCol="0" anchor="t">
            <a:normAutofit/>
          </a:bodyPr>
          <a:lstStyle/>
          <a:p>
            <a:pPr marL="647700" lvl="1" indent="-287655"/>
            <a:r>
              <a:rPr lang="en-GB" sz="2800">
                <a:solidFill>
                  <a:schemeClr val="accent2"/>
                </a:solidFill>
              </a:rPr>
              <a:t>Making recommendations to the Committee on strategic risks to the programme and proposed mitigation</a:t>
            </a:r>
            <a:endParaRPr lang="en-US"/>
          </a:p>
          <a:p>
            <a:pPr marL="647700" lvl="1" indent="-287655"/>
            <a:r>
              <a:rPr lang="en-GB" sz="2800">
                <a:solidFill>
                  <a:schemeClr val="accent2"/>
                </a:solidFill>
              </a:rPr>
              <a:t>Established in Aug 21 and meets 1 month before the RFCC meeting</a:t>
            </a:r>
            <a:endParaRPr lang="en-GB" sz="2800">
              <a:solidFill>
                <a:schemeClr val="accent2"/>
              </a:solidFill>
              <a:cs typeface="Arial"/>
            </a:endParaRPr>
          </a:p>
          <a:p>
            <a:pPr marL="647700" lvl="1" indent="-287655"/>
            <a:r>
              <a:rPr lang="en-GB" sz="2800">
                <a:solidFill>
                  <a:schemeClr val="accent2"/>
                </a:solidFill>
              </a:rPr>
              <a:t>Membership comprising representatives from each strategic group, Northumbrian Water and topic leads from the Environment Agency</a:t>
            </a:r>
            <a:endParaRPr lang="en-GB">
              <a:solidFill>
                <a:schemeClr val="accent2"/>
              </a:solidFill>
              <a:cs typeface="Arial"/>
            </a:endParaRPr>
          </a:p>
          <a:p>
            <a:pPr marL="0" indent="0">
              <a:buNone/>
            </a:pPr>
            <a:endParaRPr lang="en-GB"/>
          </a:p>
        </p:txBody>
      </p:sp>
    </p:spTree>
    <p:extLst>
      <p:ext uri="{BB962C8B-B14F-4D97-AF65-F5344CB8AC3E}">
        <p14:creationId xmlns:p14="http://schemas.microsoft.com/office/powerpoint/2010/main" val="1954238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p:nvPr/>
        </p:nvPicPr>
        <p:blipFill rotWithShape="1">
          <a:blip r:embed="rId3"/>
          <a:srcRect l="11300" t="33239" r="34854" b="26343"/>
          <a:stretch/>
        </p:blipFill>
        <p:spPr bwMode="auto">
          <a:xfrm>
            <a:off x="2835853" y="4702395"/>
            <a:ext cx="1918895" cy="888677"/>
          </a:xfrm>
          <a:prstGeom prst="rect">
            <a:avLst/>
          </a:prstGeom>
          <a:ln>
            <a:noFill/>
          </a:ln>
          <a:extLst>
            <a:ext uri="{53640926-AAD7-44D8-BBD7-CCE9431645EC}">
              <a14:shadowObscured xmlns:a14="http://schemas.microsoft.com/office/drawing/2010/main"/>
            </a:ext>
          </a:extLst>
        </p:spPr>
      </p:pic>
      <p:pic>
        <p:nvPicPr>
          <p:cNvPr id="9" name="Picture 8"/>
          <p:cNvPicPr/>
          <p:nvPr/>
        </p:nvPicPr>
        <p:blipFill rotWithShape="1">
          <a:blip r:embed="rId4"/>
          <a:srcRect l="18613" t="48129" r="53634" b="33789"/>
          <a:stretch/>
        </p:blipFill>
        <p:spPr bwMode="auto">
          <a:xfrm>
            <a:off x="6969224" y="342513"/>
            <a:ext cx="2305050" cy="938530"/>
          </a:xfrm>
          <a:prstGeom prst="rect">
            <a:avLst/>
          </a:prstGeom>
          <a:ln>
            <a:noFill/>
          </a:ln>
          <a:extLst>
            <a:ext uri="{53640926-AAD7-44D8-BBD7-CCE9431645EC}">
              <a14:shadowObscured xmlns:a14="http://schemas.microsoft.com/office/drawing/2010/main"/>
            </a:ext>
          </a:extLst>
        </p:spPr>
      </p:pic>
      <p:pic>
        <p:nvPicPr>
          <p:cNvPr id="10" name="Picture 9"/>
          <p:cNvPicPr/>
          <p:nvPr/>
        </p:nvPicPr>
        <p:blipFill rotWithShape="1">
          <a:blip r:embed="rId5"/>
          <a:srcRect l="29748" t="43077" r="53764" b="36979"/>
          <a:stretch/>
        </p:blipFill>
        <p:spPr bwMode="auto">
          <a:xfrm>
            <a:off x="4642678" y="337677"/>
            <a:ext cx="1580952" cy="1263516"/>
          </a:xfrm>
          <a:prstGeom prst="rect">
            <a:avLst/>
          </a:prstGeom>
          <a:ln>
            <a:noFill/>
          </a:ln>
          <a:extLst>
            <a:ext uri="{53640926-AAD7-44D8-BBD7-CCE9431645EC}">
              <a14:shadowObscured xmlns:a14="http://schemas.microsoft.com/office/drawing/2010/main"/>
            </a:ext>
          </a:extLst>
        </p:spPr>
      </p:pic>
      <p:pic>
        <p:nvPicPr>
          <p:cNvPr id="11" name="Picture 10"/>
          <p:cNvPicPr/>
          <p:nvPr/>
        </p:nvPicPr>
        <p:blipFill rotWithShape="1">
          <a:blip r:embed="rId6"/>
          <a:srcRect l="25216" t="42546" r="49349" b="37300"/>
          <a:stretch/>
        </p:blipFill>
        <p:spPr bwMode="auto">
          <a:xfrm>
            <a:off x="6897216" y="3919538"/>
            <a:ext cx="1873002" cy="877615"/>
          </a:xfrm>
          <a:prstGeom prst="rect">
            <a:avLst/>
          </a:prstGeom>
          <a:ln>
            <a:noFill/>
          </a:ln>
          <a:extLst>
            <a:ext uri="{53640926-AAD7-44D8-BBD7-CCE9431645EC}">
              <a14:shadowObscured xmlns:a14="http://schemas.microsoft.com/office/drawing/2010/main"/>
            </a:ext>
          </a:extLst>
        </p:spPr>
      </p:pic>
      <p:pic>
        <p:nvPicPr>
          <p:cNvPr id="12" name="Picture 11"/>
          <p:cNvPicPr/>
          <p:nvPr/>
        </p:nvPicPr>
        <p:blipFill rotWithShape="1">
          <a:blip r:embed="rId7"/>
          <a:srcRect l="29748" t="48928" r="53135" b="43361"/>
          <a:stretch/>
        </p:blipFill>
        <p:spPr bwMode="auto">
          <a:xfrm>
            <a:off x="992560" y="116419"/>
            <a:ext cx="3145790" cy="885825"/>
          </a:xfrm>
          <a:prstGeom prst="rect">
            <a:avLst/>
          </a:prstGeom>
          <a:ln>
            <a:noFill/>
          </a:ln>
          <a:extLst>
            <a:ext uri="{53640926-AAD7-44D8-BBD7-CCE9431645EC}">
              <a14:shadowObscured xmlns:a14="http://schemas.microsoft.com/office/drawing/2010/main"/>
            </a:ext>
          </a:extLst>
        </p:spPr>
      </p:pic>
      <p:pic>
        <p:nvPicPr>
          <p:cNvPr id="13" name="Picture 12"/>
          <p:cNvPicPr/>
          <p:nvPr/>
        </p:nvPicPr>
        <p:blipFill rotWithShape="1">
          <a:blip r:embed="rId8"/>
          <a:srcRect l="23432" t="38823" r="44660" b="37245"/>
          <a:stretch/>
        </p:blipFill>
        <p:spPr bwMode="auto">
          <a:xfrm>
            <a:off x="752103" y="1357655"/>
            <a:ext cx="2503408" cy="1137468"/>
          </a:xfrm>
          <a:prstGeom prst="rect">
            <a:avLst/>
          </a:prstGeom>
          <a:ln>
            <a:noFill/>
          </a:ln>
          <a:extLst>
            <a:ext uri="{53640926-AAD7-44D8-BBD7-CCE9431645EC}">
              <a14:shadowObscured xmlns:a14="http://schemas.microsoft.com/office/drawing/2010/main"/>
            </a:ext>
          </a:extLst>
        </p:spPr>
      </p:pic>
      <p:pic>
        <p:nvPicPr>
          <p:cNvPr id="14" name="Picture 13"/>
          <p:cNvPicPr/>
          <p:nvPr/>
        </p:nvPicPr>
        <p:blipFill rotWithShape="1">
          <a:blip r:embed="rId9"/>
          <a:srcRect l="12963" t="31112" r="33569" b="29267"/>
          <a:stretch/>
        </p:blipFill>
        <p:spPr bwMode="auto">
          <a:xfrm>
            <a:off x="4985380" y="1707352"/>
            <a:ext cx="2476500" cy="1146810"/>
          </a:xfrm>
          <a:prstGeom prst="rect">
            <a:avLst/>
          </a:prstGeom>
          <a:ln>
            <a:noFill/>
          </a:ln>
          <a:extLst>
            <a:ext uri="{53640926-AAD7-44D8-BBD7-CCE9431645EC}">
              <a14:shadowObscured xmlns:a14="http://schemas.microsoft.com/office/drawing/2010/main"/>
            </a:ext>
          </a:extLst>
        </p:spPr>
      </p:pic>
      <p:pic>
        <p:nvPicPr>
          <p:cNvPr id="15" name="Picture 14"/>
          <p:cNvPicPr/>
          <p:nvPr/>
        </p:nvPicPr>
        <p:blipFill rotWithShape="1">
          <a:blip r:embed="rId10"/>
          <a:srcRect l="7312" t="26857" r="31365" b="25279"/>
          <a:stretch/>
        </p:blipFill>
        <p:spPr bwMode="auto">
          <a:xfrm>
            <a:off x="366069" y="5591072"/>
            <a:ext cx="2469783" cy="1086064"/>
          </a:xfrm>
          <a:prstGeom prst="rect">
            <a:avLst/>
          </a:prstGeom>
          <a:ln>
            <a:noFill/>
          </a:ln>
          <a:extLst>
            <a:ext uri="{53640926-AAD7-44D8-BBD7-CCE9431645EC}">
              <a14:shadowObscured xmlns:a14="http://schemas.microsoft.com/office/drawing/2010/main"/>
            </a:ext>
          </a:extLst>
        </p:spPr>
      </p:pic>
      <p:pic>
        <p:nvPicPr>
          <p:cNvPr id="16" name="Picture 15"/>
          <p:cNvPicPr/>
          <p:nvPr/>
        </p:nvPicPr>
        <p:blipFill rotWithShape="1">
          <a:blip r:embed="rId11"/>
          <a:srcRect l="6481" t="28186" r="30534" b="23950"/>
          <a:stretch/>
        </p:blipFill>
        <p:spPr bwMode="auto">
          <a:xfrm>
            <a:off x="6645585" y="5555058"/>
            <a:ext cx="2376265" cy="1124066"/>
          </a:xfrm>
          <a:prstGeom prst="rect">
            <a:avLst/>
          </a:prstGeom>
          <a:ln>
            <a:noFill/>
          </a:ln>
          <a:extLst>
            <a:ext uri="{53640926-AAD7-44D8-BBD7-CCE9431645EC}">
              <a14:shadowObscured xmlns:a14="http://schemas.microsoft.com/office/drawing/2010/main"/>
            </a:ext>
          </a:extLst>
        </p:spPr>
      </p:pic>
      <p:pic>
        <p:nvPicPr>
          <p:cNvPr id="17" name="Picture 16"/>
          <p:cNvPicPr/>
          <p:nvPr/>
        </p:nvPicPr>
        <p:blipFill rotWithShape="1">
          <a:blip r:embed="rId12"/>
          <a:srcRect l="24263" t="43078" r="47984" b="36713"/>
          <a:stretch/>
        </p:blipFill>
        <p:spPr bwMode="auto">
          <a:xfrm>
            <a:off x="621898" y="3129339"/>
            <a:ext cx="2170862" cy="1005434"/>
          </a:xfrm>
          <a:prstGeom prst="rect">
            <a:avLst/>
          </a:prstGeom>
          <a:ln>
            <a:noFill/>
          </a:ln>
          <a:extLst>
            <a:ext uri="{53640926-AAD7-44D8-BBD7-CCE9431645EC}">
              <a14:shadowObscured xmlns:a14="http://schemas.microsoft.com/office/drawing/2010/main"/>
            </a:ext>
          </a:extLst>
        </p:spPr>
      </p:pic>
      <p:pic>
        <p:nvPicPr>
          <p:cNvPr id="18" name="Picture 17"/>
          <p:cNvPicPr/>
          <p:nvPr/>
        </p:nvPicPr>
        <p:blipFill rotWithShape="1">
          <a:blip r:embed="rId13"/>
          <a:srcRect l="27421" t="40153" r="50144" b="33788"/>
          <a:stretch/>
        </p:blipFill>
        <p:spPr bwMode="auto">
          <a:xfrm>
            <a:off x="7703418" y="1799177"/>
            <a:ext cx="1700094" cy="1120646"/>
          </a:xfrm>
          <a:prstGeom prst="rect">
            <a:avLst/>
          </a:prstGeom>
          <a:ln>
            <a:noFill/>
          </a:ln>
          <a:extLst>
            <a:ext uri="{53640926-AAD7-44D8-BBD7-CCE9431645EC}">
              <a14:shadowObscured xmlns:a14="http://schemas.microsoft.com/office/drawing/2010/main"/>
            </a:ext>
          </a:extLst>
        </p:spPr>
      </p:pic>
      <p:pic>
        <p:nvPicPr>
          <p:cNvPr id="19" name="Picture 18"/>
          <p:cNvPicPr/>
          <p:nvPr/>
        </p:nvPicPr>
        <p:blipFill rotWithShape="1">
          <a:blip r:embed="rId14"/>
          <a:srcRect l="19777" t="29516" r="41834" b="22620"/>
          <a:stretch/>
        </p:blipFill>
        <p:spPr bwMode="auto">
          <a:xfrm>
            <a:off x="4875448" y="3959494"/>
            <a:ext cx="1630670" cy="1218789"/>
          </a:xfrm>
          <a:prstGeom prst="rect">
            <a:avLst/>
          </a:prstGeom>
          <a:ln>
            <a:noFill/>
          </a:ln>
          <a:extLst>
            <a:ext uri="{53640926-AAD7-44D8-BBD7-CCE9431645EC}">
              <a14:shadowObscured xmlns:a14="http://schemas.microsoft.com/office/drawing/2010/main"/>
            </a:ext>
          </a:extLst>
        </p:spPr>
      </p:pic>
      <p:pic>
        <p:nvPicPr>
          <p:cNvPr id="20" name="Picture 19"/>
          <p:cNvPicPr/>
          <p:nvPr/>
        </p:nvPicPr>
        <p:blipFill rotWithShape="1">
          <a:blip r:embed="rId15"/>
          <a:srcRect l="28085" t="42280" r="51806" b="38308"/>
          <a:stretch/>
        </p:blipFill>
        <p:spPr bwMode="auto">
          <a:xfrm>
            <a:off x="3944888" y="5658649"/>
            <a:ext cx="1714500" cy="1033780"/>
          </a:xfrm>
          <a:prstGeom prst="rect">
            <a:avLst/>
          </a:prstGeom>
          <a:ln>
            <a:noFill/>
          </a:ln>
          <a:extLst>
            <a:ext uri="{53640926-AAD7-44D8-BBD7-CCE9431645EC}">
              <a14:shadowObscured xmlns:a14="http://schemas.microsoft.com/office/drawing/2010/main"/>
            </a:ext>
          </a:extLst>
        </p:spPr>
      </p:pic>
      <p:sp>
        <p:nvSpPr>
          <p:cNvPr id="21" name="Rectangle 20"/>
          <p:cNvSpPr/>
          <p:nvPr/>
        </p:nvSpPr>
        <p:spPr>
          <a:xfrm>
            <a:off x="2792760" y="6021288"/>
            <a:ext cx="1152128"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659388" y="6112432"/>
            <a:ext cx="963375"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9044671" y="6089318"/>
            <a:ext cx="469696"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4" name="image1.png" descr="H:\Documents\USEFUL INFORMATION\Logos\Positive green logo pack\EA_logo_354.png"/>
          <p:cNvPicPr>
            <a:picLocks/>
          </p:cNvPicPr>
          <p:nvPr/>
        </p:nvPicPr>
        <p:blipFill>
          <a:blip r:embed="rId16"/>
          <a:srcRect/>
          <a:stretch>
            <a:fillRect/>
          </a:stretch>
        </p:blipFill>
        <p:spPr>
          <a:xfrm>
            <a:off x="2597460" y="2622293"/>
            <a:ext cx="2395678" cy="994038"/>
          </a:xfrm>
          <a:prstGeom prst="rect">
            <a:avLst/>
          </a:prstGeom>
          <a:ln/>
        </p:spPr>
      </p:pic>
      <p:pic>
        <p:nvPicPr>
          <p:cNvPr id="25" name="Picture 24"/>
          <p:cNvPicPr/>
          <p:nvPr/>
        </p:nvPicPr>
        <p:blipFill rotWithShape="1">
          <a:blip r:embed="rId17"/>
          <a:srcRect l="11134" t="31909" r="35354" b="32193"/>
          <a:stretch/>
        </p:blipFill>
        <p:spPr bwMode="auto">
          <a:xfrm>
            <a:off x="5374766" y="2896383"/>
            <a:ext cx="2541637" cy="1046594"/>
          </a:xfrm>
          <a:prstGeom prst="rect">
            <a:avLst/>
          </a:prstGeom>
          <a:ln>
            <a:noFill/>
          </a:ln>
          <a:extLst>
            <a:ext uri="{53640926-AAD7-44D8-BBD7-CCE9431645EC}">
              <a14:shadowObscured xmlns:a14="http://schemas.microsoft.com/office/drawing/2010/main"/>
            </a:ext>
          </a:extLst>
        </p:spPr>
      </p:pic>
      <p:pic>
        <p:nvPicPr>
          <p:cNvPr id="27" name="Picture 26"/>
          <p:cNvPicPr/>
          <p:nvPr/>
        </p:nvPicPr>
        <p:blipFill rotWithShape="1">
          <a:blip r:embed="rId18"/>
          <a:srcRect l="665" t="10104" r="85708" b="79259"/>
          <a:stretch/>
        </p:blipFill>
        <p:spPr bwMode="auto">
          <a:xfrm>
            <a:off x="941710" y="4454272"/>
            <a:ext cx="1503045" cy="733425"/>
          </a:xfrm>
          <a:prstGeom prst="rect">
            <a:avLst/>
          </a:prstGeom>
          <a:ln>
            <a:noFill/>
          </a:ln>
          <a:extLst>
            <a:ext uri="{53640926-AAD7-44D8-BBD7-CCE9431645EC}">
              <a14:shadowObscured xmlns:a14="http://schemas.microsoft.com/office/drawing/2010/main"/>
            </a:ext>
          </a:extLst>
        </p:spPr>
      </p:pic>
      <p:sp>
        <p:nvSpPr>
          <p:cNvPr id="2" name="Rectangle 1">
            <a:extLst>
              <a:ext uri="{FF2B5EF4-FFF2-40B4-BE49-F238E27FC236}">
                <a16:creationId xmlns:a16="http://schemas.microsoft.com/office/drawing/2014/main" id="{47DDB14D-7C1A-9971-3D81-B223558F8206}"/>
              </a:ext>
            </a:extLst>
          </p:cNvPr>
          <p:cNvSpPr/>
          <p:nvPr/>
        </p:nvSpPr>
        <p:spPr>
          <a:xfrm>
            <a:off x="9403512" y="5843016"/>
            <a:ext cx="502488" cy="83412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96431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6041" y="548680"/>
            <a:ext cx="8496300" cy="647700"/>
          </a:xfrm>
        </p:spPr>
        <p:txBody>
          <a:bodyPr>
            <a:noAutofit/>
          </a:bodyPr>
          <a:lstStyle/>
          <a:p>
            <a:r>
              <a:rPr lang="en-GB"/>
              <a:t>Northumbria Integrated Drainage Partnership (NIDP)</a:t>
            </a:r>
          </a:p>
        </p:txBody>
      </p:sp>
      <p:sp>
        <p:nvSpPr>
          <p:cNvPr id="6" name="Content Placeholder 2"/>
          <p:cNvSpPr txBox="1">
            <a:spLocks/>
          </p:cNvSpPr>
          <p:nvPr/>
        </p:nvSpPr>
        <p:spPr>
          <a:xfrm>
            <a:off x="706041" y="2348880"/>
            <a:ext cx="7994870" cy="3744416"/>
          </a:xfrm>
          <a:prstGeom prst="rect">
            <a:avLst/>
          </a:prstGeom>
          <a:solidFill>
            <a:schemeClr val="bg1"/>
          </a:solidFill>
        </p:spPr>
        <p:txBody>
          <a:bodyPr vert="horz" lIns="0" tIns="0" rIns="0" bIns="0" rtlCol="0">
            <a:normAutofit lnSpcReduction="10000"/>
          </a:bodyPr>
          <a:lstStyle>
            <a:lvl1pPr marL="360000" indent="-360000" algn="l" defTabSz="914400" rtl="0" eaLnBrk="1" latinLnBrk="0" hangingPunct="1">
              <a:lnSpc>
                <a:spcPct val="95000"/>
              </a:lnSpc>
              <a:spcBef>
                <a:spcPct val="20000"/>
              </a:spcBef>
              <a:buFontTx/>
              <a:buBlip>
                <a:blip r:embed="rId3"/>
              </a:buBlip>
              <a:defRPr sz="3000" kern="1200">
                <a:solidFill>
                  <a:schemeClr val="tx1"/>
                </a:solidFill>
                <a:latin typeface="+mn-lt"/>
                <a:ea typeface="+mn-ea"/>
                <a:cs typeface="+mn-cs"/>
              </a:defRPr>
            </a:lvl1pPr>
            <a:lvl2pPr marL="648000" indent="-288000" algn="l" defTabSz="914400" rtl="0" eaLnBrk="1" latinLnBrk="0" hangingPunct="1">
              <a:lnSpc>
                <a:spcPct val="95000"/>
              </a:lnSpc>
              <a:spcBef>
                <a:spcPct val="20000"/>
              </a:spcBef>
              <a:buFontTx/>
              <a:buBlip>
                <a:blip r:embed="rId3"/>
              </a:buBlip>
              <a:defRPr sz="2400" kern="1200">
                <a:solidFill>
                  <a:schemeClr val="tx1"/>
                </a:solidFill>
                <a:latin typeface="+mn-lt"/>
                <a:ea typeface="+mn-ea"/>
                <a:cs typeface="+mn-cs"/>
              </a:defRPr>
            </a:lvl2pPr>
            <a:lvl3pPr marL="864000" indent="-216000" algn="l" defTabSz="914400" rtl="0" eaLnBrk="1" latinLnBrk="0" hangingPunct="1">
              <a:lnSpc>
                <a:spcPct val="95000"/>
              </a:lnSpc>
              <a:spcBef>
                <a:spcPct val="20000"/>
              </a:spcBef>
              <a:buFont typeface="Arial" pitchFamily="34" charset="0"/>
              <a:buChar char="•"/>
              <a:defRPr sz="2400" kern="1200">
                <a:solidFill>
                  <a:schemeClr val="tx1"/>
                </a:solidFill>
                <a:latin typeface="+mn-lt"/>
                <a:ea typeface="+mn-ea"/>
                <a:cs typeface="+mn-cs"/>
              </a:defRPr>
            </a:lvl3pPr>
            <a:lvl4pPr marL="1080000" indent="-216000" algn="l" defTabSz="914400" rtl="0" eaLnBrk="1" latinLnBrk="0" hangingPunct="1">
              <a:lnSpc>
                <a:spcPct val="95000"/>
              </a:lnSpc>
              <a:spcBef>
                <a:spcPct val="20000"/>
              </a:spcBef>
              <a:buFont typeface="Arial" pitchFamily="34" charset="0"/>
              <a:buChar char="–"/>
              <a:defRPr sz="2000" kern="1200">
                <a:solidFill>
                  <a:schemeClr val="tx1"/>
                </a:solidFill>
                <a:latin typeface="+mn-lt"/>
                <a:ea typeface="+mn-ea"/>
                <a:cs typeface="+mn-cs"/>
              </a:defRPr>
            </a:lvl4pPr>
            <a:lvl5pPr marL="1296000" indent="-216000" algn="l" defTabSz="914400" rtl="0" eaLnBrk="1" latinLnBrk="0" hangingPunct="1">
              <a:lnSpc>
                <a:spcPct val="95000"/>
              </a:lnSpc>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a:r>
              <a:rPr lang="en-GB"/>
              <a:t>An integrated approach to investing in flood risk reduction</a:t>
            </a:r>
          </a:p>
          <a:p>
            <a:pPr lvl="1"/>
            <a:r>
              <a:rPr lang="en-GB"/>
              <a:t>Collaboration from scoping of priority areas onwards</a:t>
            </a:r>
          </a:p>
          <a:p>
            <a:pPr lvl="1"/>
            <a:r>
              <a:rPr lang="en-GB"/>
              <a:t>Prioritise areas for studies in a 10 year programme</a:t>
            </a:r>
          </a:p>
          <a:p>
            <a:pPr lvl="1"/>
            <a:r>
              <a:rPr lang="en-GB"/>
              <a:t>Promote integrated sustainable drainage opportunities, including natural flood management techniques</a:t>
            </a:r>
          </a:p>
          <a:p>
            <a:pPr lvl="1"/>
            <a:r>
              <a:rPr lang="en-GB"/>
              <a:t>Establish and implement data sharing and communication protocols </a:t>
            </a:r>
          </a:p>
          <a:p>
            <a:pPr lvl="1"/>
            <a:r>
              <a:rPr lang="en-GB"/>
              <a:t>Integrated Flood Programme Co-ordinator resource</a:t>
            </a:r>
            <a:endParaRPr lang="en-GB" sz="2000"/>
          </a:p>
          <a:p>
            <a:pPr lvl="1"/>
            <a:endParaRPr lang="en-GB" sz="2000"/>
          </a:p>
          <a:p>
            <a:pPr lvl="1"/>
            <a:endParaRPr lang="en-GB" sz="2000"/>
          </a:p>
          <a:p>
            <a:pPr lvl="1"/>
            <a:endParaRPr lang="en-GB" sz="2000"/>
          </a:p>
          <a:p>
            <a:pPr lvl="1"/>
            <a:endParaRPr lang="en-GB" sz="2000"/>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15488" y="745101"/>
            <a:ext cx="3289964" cy="1282452"/>
          </a:xfrm>
          <a:prstGeom prst="rect">
            <a:avLst/>
          </a:prstGeom>
        </p:spPr>
      </p:pic>
    </p:spTree>
    <p:extLst>
      <p:ext uri="{BB962C8B-B14F-4D97-AF65-F5344CB8AC3E}">
        <p14:creationId xmlns:p14="http://schemas.microsoft.com/office/powerpoint/2010/main" val="21907818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69C09B18-094B-4B9D-8FC8-5A5792D7B6FF" descr="69C09B18-094B-4B9D-8FC8-5A5792D7B6F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37556" y="3892992"/>
            <a:ext cx="3722531" cy="2791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GB"/>
              <a:t>UNCLASSIFIED</a:t>
            </a:r>
          </a:p>
        </p:txBody>
      </p:sp>
      <p:sp>
        <p:nvSpPr>
          <p:cNvPr id="3" name="Title 2"/>
          <p:cNvSpPr>
            <a:spLocks noGrp="1"/>
          </p:cNvSpPr>
          <p:nvPr>
            <p:ph type="title"/>
          </p:nvPr>
        </p:nvSpPr>
        <p:spPr>
          <a:xfrm>
            <a:off x="850690" y="-30663"/>
            <a:ext cx="8208000" cy="949637"/>
          </a:xfrm>
        </p:spPr>
        <p:txBody>
          <a:bodyPr>
            <a:normAutofit/>
          </a:bodyPr>
          <a:lstStyle/>
          <a:p>
            <a:r>
              <a:rPr lang="en-GB" sz="4000"/>
              <a:t>Community Engagement Officers</a:t>
            </a:r>
          </a:p>
        </p:txBody>
      </p:sp>
      <p:sp>
        <p:nvSpPr>
          <p:cNvPr id="5" name="Slide Number Placeholder 4"/>
          <p:cNvSpPr>
            <a:spLocks noGrp="1"/>
          </p:cNvSpPr>
          <p:nvPr>
            <p:ph type="sldNum" sz="quarter" idx="12"/>
          </p:nvPr>
        </p:nvSpPr>
        <p:spPr>
          <a:xfrm>
            <a:off x="8977800" y="6195602"/>
            <a:ext cx="421200" cy="387788"/>
          </a:xfrm>
          <a:prstGeom prst="rect">
            <a:avLst/>
          </a:prstGeom>
        </p:spPr>
        <p:txBody>
          <a:bodyPr vert="horz" lIns="0" tIns="0" rIns="0" bIns="0" rtlCol="0" anchor="b" anchorCtr="0"/>
          <a:lstStyle>
            <a:defPPr>
              <a:defRPr lang="en-US"/>
            </a:defPPr>
            <a:lvl1pPr algn="r" rtl="0" eaLnBrk="0" fontAlgn="base" hangingPunct="0">
              <a:lnSpc>
                <a:spcPct val="95000"/>
              </a:lnSpc>
              <a:spcBef>
                <a:spcPct val="0"/>
              </a:spcBef>
              <a:spcAft>
                <a:spcPct val="0"/>
              </a:spcAft>
              <a:defRPr sz="800" b="1" kern="1200">
                <a:solidFill>
                  <a:schemeClr val="accent1"/>
                </a:solidFill>
                <a:latin typeface="Calibri" panose="020F0502020204030204" pitchFamily="34" charset="0"/>
                <a:ea typeface="+mn-ea"/>
                <a:cs typeface="Arial" panose="020B0604020202020204" pitchFamily="34" charset="0"/>
              </a:defRPr>
            </a:lvl1pPr>
            <a:lvl2pPr marL="534988" indent="-77788"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1071563" indent="-157163"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608138" indent="-236538"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2144713" indent="-315913"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fld id="{80C37C37-146A-4D18-A26B-599C79333226}" type="slidenum">
              <a:rPr lang="en-GB" smtClean="0"/>
              <a:pPr/>
              <a:t>18</a:t>
            </a:fld>
            <a:endParaRPr lang="en-GB"/>
          </a:p>
        </p:txBody>
      </p:sp>
      <p:pic>
        <p:nvPicPr>
          <p:cNvPr id="8" name="Content Placeholder 7"/>
          <p:cNvPicPr>
            <a:picLocks noGrp="1" noChangeAspect="1"/>
          </p:cNvPicPr>
          <p:nvPr>
            <p:ph idx="1"/>
          </p:nvPr>
        </p:nvPicPr>
        <p:blipFill rotWithShape="1">
          <a:blip r:embed="rId4"/>
          <a:srcRect l="18102" t="10785" r="18228" b="11860"/>
          <a:stretch/>
        </p:blipFill>
        <p:spPr>
          <a:xfrm>
            <a:off x="518895" y="1209193"/>
            <a:ext cx="2704078" cy="1741797"/>
          </a:xfrm>
          <a:prstGeom prst="rect">
            <a:avLst/>
          </a:prstGeom>
        </p:spPr>
      </p:pic>
      <p:pic>
        <p:nvPicPr>
          <p:cNvPr id="14" name="Picture 13"/>
          <p:cNvPicPr>
            <a:picLocks noChangeAspect="1"/>
          </p:cNvPicPr>
          <p:nvPr/>
        </p:nvPicPr>
        <p:blipFill rotWithShape="1">
          <a:blip r:embed="rId5"/>
          <a:srcRect l="20731"/>
          <a:stretch/>
        </p:blipFill>
        <p:spPr>
          <a:xfrm>
            <a:off x="515328" y="3645024"/>
            <a:ext cx="3594419" cy="3020638"/>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16651" y="3979336"/>
            <a:ext cx="2014745" cy="2686327"/>
          </a:xfrm>
          <a:prstGeom prst="rect">
            <a:avLst/>
          </a:prstGeom>
        </p:spPr>
      </p:pic>
      <p:pic>
        <p:nvPicPr>
          <p:cNvPr id="11" name="Picture 10"/>
          <p:cNvPicPr>
            <a:picLocks noChangeAspect="1"/>
          </p:cNvPicPr>
          <p:nvPr/>
        </p:nvPicPr>
        <p:blipFill rotWithShape="1">
          <a:blip r:embed="rId7" cstate="print">
            <a:extLst>
              <a:ext uri="{28A0092B-C50C-407E-A947-70E740481C1C}">
                <a14:useLocalDpi xmlns:a14="http://schemas.microsoft.com/office/drawing/2010/main" val="0"/>
              </a:ext>
            </a:extLst>
          </a:blip>
          <a:srcRect l="12050" t="14697" r="-26579" b="796"/>
          <a:stretch/>
        </p:blipFill>
        <p:spPr>
          <a:xfrm>
            <a:off x="515328" y="2780928"/>
            <a:ext cx="2992727" cy="1656184"/>
          </a:xfrm>
          <a:prstGeom prst="rect">
            <a:avLst/>
          </a:prstGeom>
        </p:spPr>
      </p:pic>
      <p:pic>
        <p:nvPicPr>
          <p:cNvPr id="17" name="Picture 16"/>
          <p:cNvPicPr>
            <a:picLocks noChangeAspect="1"/>
          </p:cNvPicPr>
          <p:nvPr/>
        </p:nvPicPr>
        <p:blipFill>
          <a:blip r:embed="rId8"/>
          <a:stretch>
            <a:fillRect/>
          </a:stretch>
        </p:blipFill>
        <p:spPr>
          <a:xfrm>
            <a:off x="2717541" y="1190020"/>
            <a:ext cx="4108793" cy="2739195"/>
          </a:xfrm>
          <a:prstGeom prst="rect">
            <a:avLst/>
          </a:prstGeom>
        </p:spPr>
      </p:pic>
      <p:pic>
        <p:nvPicPr>
          <p:cNvPr id="9" name="Picture 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359796" y="1209192"/>
            <a:ext cx="2985693" cy="2239270"/>
          </a:xfrm>
          <a:prstGeom prst="rect">
            <a:avLst/>
          </a:prstGeom>
        </p:spPr>
      </p:pic>
      <p:pic>
        <p:nvPicPr>
          <p:cNvPr id="13" name="Picture 12"/>
          <p:cNvPicPr/>
          <p:nvPr/>
        </p:nvPicPr>
        <p:blipFill rotWithShape="1">
          <a:blip r:embed="rId10"/>
          <a:srcRect l="1898" t="20060" b="14986"/>
          <a:stretch/>
        </p:blipFill>
        <p:spPr>
          <a:xfrm>
            <a:off x="6600739" y="2910462"/>
            <a:ext cx="2781654" cy="1806389"/>
          </a:xfrm>
          <a:prstGeom prst="rect">
            <a:avLst/>
          </a:prstGeom>
        </p:spPr>
      </p:pic>
    </p:spTree>
    <p:extLst>
      <p:ext uri="{BB962C8B-B14F-4D97-AF65-F5344CB8AC3E}">
        <p14:creationId xmlns:p14="http://schemas.microsoft.com/office/powerpoint/2010/main" val="30895308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FA2C2B55-EB5F-1F98-7B71-082677A223AF}"/>
              </a:ext>
            </a:extLst>
          </p:cNvPr>
          <p:cNvSpPr>
            <a:spLocks noGrp="1"/>
          </p:cNvSpPr>
          <p:nvPr>
            <p:ph type="ftr" sz="quarter" idx="11"/>
          </p:nvPr>
        </p:nvSpPr>
        <p:spPr/>
        <p:txBody>
          <a:bodyPr/>
          <a:lstStyle/>
          <a:p>
            <a:r>
              <a:rPr lang="en-GB"/>
              <a:t>UNCLASSIFIED</a:t>
            </a:r>
          </a:p>
        </p:txBody>
      </p:sp>
      <p:sp>
        <p:nvSpPr>
          <p:cNvPr id="3" name="Title 2">
            <a:extLst>
              <a:ext uri="{FF2B5EF4-FFF2-40B4-BE49-F238E27FC236}">
                <a16:creationId xmlns:a16="http://schemas.microsoft.com/office/drawing/2014/main" id="{BEAA3263-9640-EFAD-F68C-6F3052433470}"/>
              </a:ext>
            </a:extLst>
          </p:cNvPr>
          <p:cNvSpPr>
            <a:spLocks noGrp="1"/>
          </p:cNvSpPr>
          <p:nvPr>
            <p:ph type="title"/>
          </p:nvPr>
        </p:nvSpPr>
        <p:spPr/>
        <p:txBody>
          <a:bodyPr/>
          <a:lstStyle/>
          <a:p>
            <a:r>
              <a:rPr lang="en-GB">
                <a:cs typeface="Arial"/>
              </a:rPr>
              <a:t>A week in the life</a:t>
            </a:r>
            <a:endParaRPr lang="en-GB"/>
          </a:p>
        </p:txBody>
      </p:sp>
      <p:sp>
        <p:nvSpPr>
          <p:cNvPr id="4" name="Content Placeholder 3">
            <a:extLst>
              <a:ext uri="{FF2B5EF4-FFF2-40B4-BE49-F238E27FC236}">
                <a16:creationId xmlns:a16="http://schemas.microsoft.com/office/drawing/2014/main" id="{024ED651-408C-F42C-A5E1-C2ACE3868727}"/>
              </a:ext>
            </a:extLst>
          </p:cNvPr>
          <p:cNvSpPr>
            <a:spLocks noGrp="1"/>
          </p:cNvSpPr>
          <p:nvPr>
            <p:ph idx="1"/>
          </p:nvPr>
        </p:nvSpPr>
        <p:spPr/>
        <p:txBody>
          <a:bodyPr vert="horz" lIns="0" tIns="0" rIns="0" bIns="0" rtlCol="0" anchor="t">
            <a:normAutofit/>
          </a:bodyPr>
          <a:lstStyle/>
          <a:p>
            <a:pPr marL="359410" indent="-359410">
              <a:buFont typeface="Calibri"/>
              <a:buChar char="-"/>
            </a:pPr>
            <a:r>
              <a:rPr lang="en-GB" sz="2000">
                <a:cs typeface="Arial"/>
              </a:rPr>
              <a:t>Dates agree dates RFCC and </a:t>
            </a:r>
            <a:r>
              <a:rPr lang="en-GB" sz="2000" err="1">
                <a:cs typeface="Arial"/>
              </a:rPr>
              <a:t>Envt</a:t>
            </a:r>
            <a:r>
              <a:rPr lang="en-GB" sz="2000">
                <a:cs typeface="Arial"/>
              </a:rPr>
              <a:t> group</a:t>
            </a:r>
            <a:endParaRPr lang="en-GB">
              <a:cs typeface="Arial"/>
            </a:endParaRPr>
          </a:p>
          <a:p>
            <a:pPr marL="359410" indent="-359410">
              <a:buFont typeface="Calibri"/>
              <a:buChar char="-"/>
            </a:pPr>
            <a:r>
              <a:rPr lang="en-GB" sz="2000">
                <a:cs typeface="Arial"/>
              </a:rPr>
              <a:t>Content – agree future meeting contents</a:t>
            </a:r>
            <a:endParaRPr lang="en-GB">
              <a:cs typeface="Arial"/>
            </a:endParaRPr>
          </a:p>
          <a:p>
            <a:pPr marL="359410" indent="-359410">
              <a:buFont typeface="Calibri"/>
              <a:buChar char="-"/>
            </a:pPr>
            <a:r>
              <a:rPr lang="en-GB" sz="2000">
                <a:cs typeface="Arial"/>
              </a:rPr>
              <a:t>Pre meet with EA staff prior to RFCC</a:t>
            </a:r>
            <a:endParaRPr lang="en-GB">
              <a:cs typeface="Arial"/>
            </a:endParaRPr>
          </a:p>
          <a:p>
            <a:pPr marL="359410" indent="-359410">
              <a:buFont typeface="Calibri"/>
              <a:buChar char="-"/>
            </a:pPr>
            <a:r>
              <a:rPr lang="en-GB" sz="2000">
                <a:cs typeface="Arial"/>
              </a:rPr>
              <a:t>RFCC budget meeting</a:t>
            </a:r>
          </a:p>
          <a:p>
            <a:pPr marL="359410" indent="-359410">
              <a:buFont typeface="Calibri"/>
              <a:buChar char="-"/>
            </a:pPr>
            <a:r>
              <a:rPr lang="en-GB" sz="2000">
                <a:cs typeface="Arial"/>
              </a:rPr>
              <a:t>Speak at launch of film on ground water</a:t>
            </a:r>
          </a:p>
          <a:p>
            <a:pPr marL="359410" indent="-359410">
              <a:buFont typeface="Calibri"/>
              <a:buChar char="-"/>
            </a:pPr>
            <a:r>
              <a:rPr lang="en-GB" sz="2000">
                <a:cs typeface="Arial"/>
              </a:rPr>
              <a:t>Agree agenda for Chairs visit</a:t>
            </a:r>
          </a:p>
          <a:p>
            <a:pPr marL="359410" indent="-359410">
              <a:buFont typeface="Calibri"/>
              <a:buChar char="-"/>
            </a:pPr>
            <a:r>
              <a:rPr lang="en-GB" sz="2000">
                <a:cs typeface="Arial"/>
              </a:rPr>
              <a:t>Agree task and finish group on university and college liaison over skills</a:t>
            </a:r>
          </a:p>
          <a:p>
            <a:pPr marL="359410" indent="-359410">
              <a:buFont typeface="Calibri"/>
              <a:buChar char="-"/>
            </a:pPr>
            <a:r>
              <a:rPr lang="en-GB" sz="2000">
                <a:cs typeface="Arial"/>
              </a:rPr>
              <a:t>Agree joint RFCC chairs letter to Ministers on Infra structure</a:t>
            </a:r>
          </a:p>
          <a:p>
            <a:pPr marL="359410" indent="-359410">
              <a:buFont typeface="Calibri"/>
              <a:buChar char="-"/>
            </a:pPr>
            <a:r>
              <a:rPr lang="en-GB" sz="2000">
                <a:cs typeface="Arial"/>
              </a:rPr>
              <a:t>Agree chairs line on ADA and IDBs</a:t>
            </a:r>
          </a:p>
          <a:p>
            <a:pPr marL="359410" indent="-359410">
              <a:buFont typeface="Calibri"/>
              <a:buChar char="-"/>
            </a:pPr>
            <a:r>
              <a:rPr lang="en-GB" sz="2000">
                <a:cs typeface="Arial"/>
              </a:rPr>
              <a:t>Speak with Water Company on future programme coordination/Ofwat</a:t>
            </a:r>
          </a:p>
          <a:p>
            <a:pPr marL="359410" indent="-359410">
              <a:buFont typeface="Calibri"/>
              <a:buChar char="-"/>
            </a:pPr>
            <a:endParaRPr lang="en-GB" sz="2000">
              <a:cs typeface="Arial"/>
            </a:endParaRPr>
          </a:p>
        </p:txBody>
      </p:sp>
      <p:sp>
        <p:nvSpPr>
          <p:cNvPr id="5" name="Slide Number Placeholder 4">
            <a:extLst>
              <a:ext uri="{FF2B5EF4-FFF2-40B4-BE49-F238E27FC236}">
                <a16:creationId xmlns:a16="http://schemas.microsoft.com/office/drawing/2014/main" id="{28C5178C-4B47-1701-82D7-96462CE1112F}"/>
              </a:ext>
            </a:extLst>
          </p:cNvPr>
          <p:cNvSpPr>
            <a:spLocks noGrp="1"/>
          </p:cNvSpPr>
          <p:nvPr>
            <p:ph type="sldNum" sz="quarter" idx="12"/>
          </p:nvPr>
        </p:nvSpPr>
        <p:spPr>
          <a:xfrm>
            <a:off x="8977800" y="6195602"/>
            <a:ext cx="421200" cy="387788"/>
          </a:xfrm>
          <a:prstGeom prst="rect">
            <a:avLst/>
          </a:prstGeom>
        </p:spPr>
        <p:txBody>
          <a:bodyPr vert="horz" lIns="0" tIns="0" rIns="0" bIns="0" rtlCol="0" anchor="b" anchorCtr="0"/>
          <a:lstStyle>
            <a:defPPr>
              <a:defRPr lang="en-US"/>
            </a:defPPr>
            <a:lvl1pPr algn="r" rtl="0" eaLnBrk="0" fontAlgn="base" hangingPunct="0">
              <a:lnSpc>
                <a:spcPct val="95000"/>
              </a:lnSpc>
              <a:spcBef>
                <a:spcPct val="0"/>
              </a:spcBef>
              <a:spcAft>
                <a:spcPct val="0"/>
              </a:spcAft>
              <a:defRPr sz="800" b="1" kern="1200">
                <a:solidFill>
                  <a:schemeClr val="accent1"/>
                </a:solidFill>
                <a:latin typeface="Calibri" panose="020F0502020204030204" pitchFamily="34" charset="0"/>
                <a:ea typeface="+mn-ea"/>
                <a:cs typeface="Arial" panose="020B0604020202020204" pitchFamily="34" charset="0"/>
              </a:defRPr>
            </a:lvl1pPr>
            <a:lvl2pPr marL="534988" indent="-77788"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1071563" indent="-157163"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608138" indent="-236538"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2144713" indent="-315913"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fld id="{80C37C37-146A-4D18-A26B-599C79333226}" type="slidenum">
              <a:rPr lang="en-GB" smtClean="0"/>
              <a:pPr/>
              <a:t>19</a:t>
            </a:fld>
            <a:endParaRPr lang="en-GB"/>
          </a:p>
        </p:txBody>
      </p:sp>
    </p:spTree>
    <p:extLst>
      <p:ext uri="{BB962C8B-B14F-4D97-AF65-F5344CB8AC3E}">
        <p14:creationId xmlns:p14="http://schemas.microsoft.com/office/powerpoint/2010/main" val="1831208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3"/>
          <p:cNvSpPr>
            <a:spLocks noGrp="1"/>
          </p:cNvSpPr>
          <p:nvPr>
            <p:ph type="ctrTitle"/>
          </p:nvPr>
        </p:nvSpPr>
        <p:spPr>
          <a:xfrm>
            <a:off x="878774" y="2291938"/>
            <a:ext cx="6151418" cy="1591294"/>
          </a:xfrm>
        </p:spPr>
        <p:txBody>
          <a:bodyPr/>
          <a:lstStyle/>
          <a:p>
            <a:pPr eaLnBrk="1" hangingPunct="1"/>
            <a:r>
              <a:rPr lang="en-GB" altLang="en-US" sz="6000"/>
              <a:t>Questions</a:t>
            </a:r>
          </a:p>
        </p:txBody>
      </p:sp>
      <p:pic>
        <p:nvPicPr>
          <p:cNvPr id="2" name="Picture 1">
            <a:extLst>
              <a:ext uri="{FF2B5EF4-FFF2-40B4-BE49-F238E27FC236}">
                <a16:creationId xmlns:a16="http://schemas.microsoft.com/office/drawing/2014/main" id="{77C2F5B9-C208-38D1-A9ED-BD3A82851E06}"/>
              </a:ext>
            </a:extLst>
          </p:cNvPr>
          <p:cNvPicPr>
            <a:picLocks noChangeAspect="1"/>
          </p:cNvPicPr>
          <p:nvPr/>
        </p:nvPicPr>
        <p:blipFill>
          <a:blip r:embed="rId2"/>
          <a:stretch>
            <a:fillRect/>
          </a:stretch>
        </p:blipFill>
        <p:spPr>
          <a:xfrm>
            <a:off x="6682907" y="743520"/>
            <a:ext cx="2600943" cy="887562"/>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3"/>
          <p:cNvSpPr>
            <a:spLocks noGrp="1"/>
          </p:cNvSpPr>
          <p:nvPr>
            <p:ph type="ctrTitle"/>
          </p:nvPr>
        </p:nvSpPr>
        <p:spPr>
          <a:xfrm>
            <a:off x="587352" y="2287980"/>
            <a:ext cx="8514607" cy="3408218"/>
          </a:xfrm>
        </p:spPr>
        <p:txBody>
          <a:bodyPr/>
          <a:lstStyle/>
          <a:p>
            <a:pPr>
              <a:lnSpc>
                <a:spcPct val="107000"/>
              </a:lnSpc>
              <a:spcAft>
                <a:spcPts val="800"/>
              </a:spcAft>
            </a:pPr>
            <a:br>
              <a:rPr lang="en-GB" sz="3600" kern="100" dirty="0">
                <a:effectLst/>
                <a:latin typeface="Calibri" panose="020F0502020204030204" pitchFamily="34" charset="0"/>
                <a:ea typeface="Calibri" panose="020F0502020204030204" pitchFamily="34" charset="0"/>
                <a:cs typeface="Times New Roman" panose="02020603050405020304" pitchFamily="18" charset="0"/>
              </a:rPr>
            </a:br>
            <a:br>
              <a:rPr lang="en-GB" sz="3600" kern="100" dirty="0">
                <a:effectLst/>
                <a:latin typeface="Calibri" panose="020F0502020204030204" pitchFamily="34" charset="0"/>
                <a:ea typeface="Calibri" panose="020F0502020204030204" pitchFamily="34" charset="0"/>
                <a:cs typeface="Times New Roman" panose="02020603050405020304" pitchFamily="18" charset="0"/>
              </a:rPr>
            </a:br>
            <a:r>
              <a:rPr lang="en-GB" sz="3600" kern="100" dirty="0">
                <a:effectLst/>
                <a:latin typeface="Calibri" panose="020F0502020204030204" pitchFamily="34" charset="0"/>
                <a:ea typeface="Calibri" panose="020F0502020204030204" pitchFamily="34" charset="0"/>
                <a:cs typeface="Times New Roman" panose="02020603050405020304" pitchFamily="18" charset="0"/>
              </a:rPr>
              <a:t>Deadline for applications: 28 March 2025</a:t>
            </a:r>
            <a:br>
              <a:rPr lang="en-GB" sz="3600" kern="100" dirty="0">
                <a:effectLst/>
                <a:latin typeface="Calibri" panose="020F0502020204030204" pitchFamily="34" charset="0"/>
                <a:ea typeface="Calibri" panose="020F0502020204030204" pitchFamily="34" charset="0"/>
                <a:cs typeface="Times New Roman" panose="02020603050405020304" pitchFamily="18" charset="0"/>
              </a:rPr>
            </a:br>
            <a:br>
              <a:rPr lang="en-GB" sz="3600" kern="100" dirty="0">
                <a:effectLst/>
                <a:latin typeface="Calibri" panose="020F0502020204030204" pitchFamily="34" charset="0"/>
                <a:ea typeface="Calibri" panose="020F0502020204030204" pitchFamily="34" charset="0"/>
                <a:cs typeface="Times New Roman" panose="02020603050405020304" pitchFamily="18" charset="0"/>
              </a:rPr>
            </a:br>
            <a:r>
              <a:rPr lang="en-GB" sz="3600" kern="100" dirty="0">
                <a:effectLst/>
                <a:latin typeface="Calibri" panose="020F0502020204030204" pitchFamily="34" charset="0"/>
                <a:ea typeface="Calibri" panose="020F0502020204030204" pitchFamily="34" charset="0"/>
                <a:cs typeface="Times New Roman" panose="02020603050405020304" pitchFamily="18" charset="0"/>
              </a:rPr>
              <a:t>Apply link: </a:t>
            </a:r>
            <a:r>
              <a:rPr lang="en-GB" sz="3600" u="sng" kern="100" dirty="0">
                <a:solidFill>
                  <a:srgbClr val="C00000"/>
                </a:solidFill>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https://apply-for-public-appointment.service.gov.uk/roles/8594</a:t>
            </a:r>
            <a:br>
              <a:rPr lang="en-GB" sz="3600" u="sng" kern="100" dirty="0">
                <a:solidFill>
                  <a:srgbClr val="C00000"/>
                </a:solidFill>
                <a:latin typeface="Calibri" panose="020F0502020204030204" pitchFamily="34" charset="0"/>
                <a:ea typeface="Calibri" panose="020F0502020204030204" pitchFamily="34" charset="0"/>
                <a:cs typeface="Times New Roman" panose="02020603050405020304" pitchFamily="18" charset="0"/>
              </a:rPr>
            </a:br>
            <a:br>
              <a:rPr lang="en-GB" sz="3600" u="sng" kern="100" dirty="0">
                <a:solidFill>
                  <a:srgbClr val="C00000"/>
                </a:solidFill>
                <a:latin typeface="Calibri" panose="020F0502020204030204" pitchFamily="34" charset="0"/>
                <a:ea typeface="Calibri" panose="020F0502020204030204" pitchFamily="34" charset="0"/>
                <a:cs typeface="Times New Roman" panose="02020603050405020304" pitchFamily="18" charset="0"/>
              </a:rPr>
            </a:br>
            <a:r>
              <a:rPr lang="en-GB" sz="3600" kern="100" dirty="0">
                <a:latin typeface="Calibri" panose="020F0502020204030204" pitchFamily="34" charset="0"/>
                <a:ea typeface="Calibri" panose="020F0502020204030204" pitchFamily="34" charset="0"/>
                <a:cs typeface="Times New Roman" panose="02020603050405020304" pitchFamily="18" charset="0"/>
              </a:rPr>
              <a:t>Queries: </a:t>
            </a:r>
            <a:r>
              <a:rPr lang="en-GB" sz="3600" u="sng" kern="100" dirty="0">
                <a:solidFill>
                  <a:srgbClr val="C00000"/>
                </a:solidFill>
                <a:latin typeface="Calibri" panose="020F0502020204030204" pitchFamily="34" charset="0"/>
                <a:ea typeface="Calibri" panose="020F0502020204030204" pitchFamily="34" charset="0"/>
                <a:cs typeface="Times New Roman" panose="02020603050405020304" pitchFamily="18" charset="0"/>
              </a:rPr>
              <a:t>rfcc-correspondence@defra.gov.uk</a:t>
            </a:r>
          </a:p>
        </p:txBody>
      </p:sp>
      <p:pic>
        <p:nvPicPr>
          <p:cNvPr id="2" name="Picture 1">
            <a:extLst>
              <a:ext uri="{FF2B5EF4-FFF2-40B4-BE49-F238E27FC236}">
                <a16:creationId xmlns:a16="http://schemas.microsoft.com/office/drawing/2014/main" id="{A5FD28E3-E388-89D1-6CB0-655BF9ABE9D3}"/>
              </a:ext>
            </a:extLst>
          </p:cNvPr>
          <p:cNvPicPr>
            <a:picLocks noChangeAspect="1"/>
          </p:cNvPicPr>
          <p:nvPr/>
        </p:nvPicPr>
        <p:blipFill>
          <a:blip r:embed="rId4"/>
          <a:stretch>
            <a:fillRect/>
          </a:stretch>
        </p:blipFill>
        <p:spPr>
          <a:xfrm>
            <a:off x="6682907" y="743520"/>
            <a:ext cx="2600943" cy="887562"/>
          </a:xfrm>
          <a:prstGeom prst="rect">
            <a:avLst/>
          </a:prstGeom>
        </p:spPr>
      </p:pic>
    </p:spTree>
    <p:extLst>
      <p:ext uri="{BB962C8B-B14F-4D97-AF65-F5344CB8AC3E}">
        <p14:creationId xmlns:p14="http://schemas.microsoft.com/office/powerpoint/2010/main" val="31987815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3"/>
          <p:cNvSpPr>
            <a:spLocks noGrp="1"/>
          </p:cNvSpPr>
          <p:nvPr>
            <p:ph type="ctrTitle"/>
          </p:nvPr>
        </p:nvSpPr>
        <p:spPr>
          <a:xfrm>
            <a:off x="878774" y="2291937"/>
            <a:ext cx="7813964" cy="2612571"/>
          </a:xfrm>
        </p:spPr>
        <p:txBody>
          <a:bodyPr/>
          <a:lstStyle/>
          <a:p>
            <a:pPr eaLnBrk="1" hangingPunct="1"/>
            <a:r>
              <a:rPr lang="en-GB" sz="6600"/>
              <a:t>Thank you for attending</a:t>
            </a:r>
            <a:endParaRPr lang="en-GB" altLang="en-US" sz="6000"/>
          </a:p>
        </p:txBody>
      </p:sp>
      <p:pic>
        <p:nvPicPr>
          <p:cNvPr id="2" name="Picture 1">
            <a:extLst>
              <a:ext uri="{FF2B5EF4-FFF2-40B4-BE49-F238E27FC236}">
                <a16:creationId xmlns:a16="http://schemas.microsoft.com/office/drawing/2014/main" id="{FE4E5F88-6320-6721-1113-0FE02DEA95B1}"/>
              </a:ext>
            </a:extLst>
          </p:cNvPr>
          <p:cNvPicPr>
            <a:picLocks noChangeAspect="1"/>
          </p:cNvPicPr>
          <p:nvPr/>
        </p:nvPicPr>
        <p:blipFill>
          <a:blip r:embed="rId2"/>
          <a:stretch>
            <a:fillRect/>
          </a:stretch>
        </p:blipFill>
        <p:spPr>
          <a:xfrm>
            <a:off x="6682907" y="743520"/>
            <a:ext cx="2600943" cy="887562"/>
          </a:xfrm>
          <a:prstGeom prst="rect">
            <a:avLst/>
          </a:prstGeom>
        </p:spPr>
      </p:pic>
    </p:spTree>
    <p:extLst>
      <p:ext uri="{BB962C8B-B14F-4D97-AF65-F5344CB8AC3E}">
        <p14:creationId xmlns:p14="http://schemas.microsoft.com/office/powerpoint/2010/main" val="3086140255"/>
      </p:ext>
    </p:extLst>
  </p:cSld>
  <p:clrMapOvr>
    <a:masterClrMapping/>
  </p:clrMapOvr>
</p:sld>
</file>

<file path=ppt/theme/theme1.xml><?xml version="1.0" encoding="utf-8"?>
<a:theme xmlns:a="http://schemas.openxmlformats.org/drawingml/2006/main" name="defra-powerpoint-template-3">
  <a:themeElements>
    <a:clrScheme name="Defra palette">
      <a:dk1>
        <a:sysClr val="windowText" lastClr="000000"/>
      </a:dk1>
      <a:lt1>
        <a:sysClr val="window" lastClr="FFFFFF"/>
      </a:lt1>
      <a:dk2>
        <a:srgbClr val="00AF41"/>
      </a:dk2>
      <a:lt2>
        <a:srgbClr val="FFFFFF"/>
      </a:lt2>
      <a:accent1>
        <a:srgbClr val="00AF41"/>
      </a:accent1>
      <a:accent2>
        <a:srgbClr val="8FBF41"/>
      </a:accent2>
      <a:accent3>
        <a:srgbClr val="FFD500"/>
      </a:accent3>
      <a:accent4>
        <a:srgbClr val="DE2B29"/>
      </a:accent4>
      <a:accent5>
        <a:srgbClr val="F59A00"/>
      </a:accent5>
      <a:accent6>
        <a:srgbClr val="007BC4"/>
      </a:accent6>
      <a:hlink>
        <a:srgbClr val="D51067"/>
      </a:hlink>
      <a:folHlink>
        <a:srgbClr val="6D3075"/>
      </a:folHlink>
    </a:clrScheme>
    <a:fontScheme name="Custom 1">
      <a:majorFont>
        <a:latin typeface="Arial"/>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6.1756_Defra_Powerpoint_template_v3.potx" id="{9FA114EF-0F28-45DA-BD28-1DBA18000EF3}" vid="{39D81AC2-6EAA-48ED-836F-6F337E5C2DB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LongProperties xmlns="http://schemas.microsoft.com/office/2006/metadata/long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haredContentType xmlns="Microsoft.SharePoint.Taxonomy.ContentTypeSync" SourceId="d1117845-93f6-4da3-abaa-fcb4fa669c78" ContentTypeId="0x010100A5BF1C78D9F64B679A5EBDE1C6598EBC01" PreviousValue="false"/>
</file>

<file path=customXml/item4.xml><?xml version="1.0" encoding="utf-8"?>
<ct:contentTypeSchema xmlns:ct="http://schemas.microsoft.com/office/2006/metadata/contentType" xmlns:ma="http://schemas.microsoft.com/office/2006/metadata/properties/metaAttributes" ct:_="" ma:_="" ma:contentTypeName="Defra document" ma:contentTypeID="0x010100A5BF1C78D9F64B679A5EBDE1C6598EBC0100C23814EC1FFDB449A4D7A70E1948FD1C" ma:contentTypeVersion="35" ma:contentTypeDescription="Create a new document." ma:contentTypeScope="" ma:versionID="29fe379dd10997e3b7f2da9bb4a68b70">
  <xsd:schema xmlns:xsd="http://www.w3.org/2001/XMLSchema" xmlns:xs="http://www.w3.org/2001/XMLSchema" xmlns:p="http://schemas.microsoft.com/office/2006/metadata/properties" xmlns:ns2="662745e8-e224-48e8-a2e3-254862b8c2f5" xmlns:ns3="8d799687-f66b-452f-8819-615e2cd34ce7" xmlns:ns4="6dfd283e-d7c6-4db4-b263-522c893cd078" targetNamespace="http://schemas.microsoft.com/office/2006/metadata/properties" ma:root="true" ma:fieldsID="8fbbc268fb050604f63fc77924ddb601" ns2:_="" ns3:_="" ns4:_="">
    <xsd:import namespace="662745e8-e224-48e8-a2e3-254862b8c2f5"/>
    <xsd:import namespace="8d799687-f66b-452f-8819-615e2cd34ce7"/>
    <xsd:import namespace="6dfd283e-d7c6-4db4-b263-522c893cd078"/>
    <xsd:element name="properties">
      <xsd:complexType>
        <xsd:sequence>
          <xsd:element name="documentManagement">
            <xsd:complexType>
              <xsd:all>
                <xsd:element ref="ns2:lae2bfa7b6474897ab4a53f76ea236c7" minOccurs="0"/>
                <xsd:element ref="ns2:TaxCatchAll" minOccurs="0"/>
                <xsd:element ref="ns2:TaxCatchAllLabel" minOccurs="0"/>
                <xsd:element ref="ns2:cf401361b24e474cb011be6eb76c0e76" minOccurs="0"/>
                <xsd:element ref="ns2:n7493b4506bf40e28c373b1e51a33445" minOccurs="0"/>
                <xsd:element ref="ns2:HOMigrated" minOccurs="0"/>
                <xsd:element ref="ns2:k85d23755b3a46b5a51451cf336b2e9b" minOccurs="0"/>
                <xsd:element ref="ns2:Team" minOccurs="0"/>
                <xsd:element ref="ns2:Topic" minOccurs="0"/>
                <xsd:element ref="ns2:ddeb1fd0a9ad4436a96525d34737dc44" minOccurs="0"/>
                <xsd:element ref="ns2:fe59e9859d6a491389c5b03567f5dda5" minOccurs="0"/>
                <xsd:element ref="ns3:MediaServiceMetadata" minOccurs="0"/>
                <xsd:element ref="ns3:MediaServiceFastMetadata" minOccurs="0"/>
                <xsd:element ref="ns3:MediaServiceObjectDetectorVersions" minOccurs="0"/>
                <xsd:element ref="ns4:SharedWithUsers" minOccurs="0"/>
                <xsd:element ref="ns4:SharedWithDetails" minOccurs="0"/>
                <xsd:element ref="ns3:MediaServiceSearchProperties" minOccurs="0"/>
                <xsd:element ref="ns3:MediaServiceDateTaken" minOccurs="0"/>
                <xsd:element ref="ns3:MediaServiceGenerationTime" minOccurs="0"/>
                <xsd:element ref="ns3:MediaServiceEventHashCode"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62745e8-e224-48e8-a2e3-254862b8c2f5" elementFormDefault="qualified">
    <xsd:import namespace="http://schemas.microsoft.com/office/2006/documentManagement/types"/>
    <xsd:import namespace="http://schemas.microsoft.com/office/infopath/2007/PartnerControls"/>
    <xsd:element name="lae2bfa7b6474897ab4a53f76ea236c7" ma:index="8" ma:taxonomy="true" ma:internalName="lae2bfa7b6474897ab4a53f76ea236c7" ma:taxonomyFieldName="HOGovernmentSecurityClassification" ma:displayName="Government Security Classification" ma:readOnly="false" ma:default="6;#Official|14c80daa-741b-422c-9722-f71693c9ede4" ma:fieldId="{5ae2bfa7-b647-4897-ab4a-53f76ea236c7}" ma:sspId="d1117845-93f6-4da3-abaa-fcb4fa669c78" ma:termSetId="56209604-fc17-4ace-9b7b-f45f0f17d50b" ma:anchorId="00000000-0000-0000-0000-000000000000" ma:open="false" ma:isKeyword="false">
      <xsd:complexType>
        <xsd:sequence>
          <xsd:element ref="pc:Terms" minOccurs="0" maxOccurs="1"/>
        </xsd:sequence>
      </xsd:complexType>
    </xsd:element>
    <xsd:element name="TaxCatchAll" ma:index="9" nillable="true" ma:displayName="Taxonomy Catch All Column" ma:hidden="true" ma:list="{7d17ef26-b88a-4ca5-9835-a0aa911bf7e7}" ma:internalName="TaxCatchAll" ma:showField="CatchAllData" ma:web="6dfd283e-d7c6-4db4-b263-522c893cd078">
      <xsd:complexType>
        <xsd:complexContent>
          <xsd:extension base="dms:MultiChoiceLookup">
            <xsd:sequence>
              <xsd:element name="Value" type="dms:Lookup" maxOccurs="unbounded" minOccurs="0" nillable="true"/>
            </xsd:sequence>
          </xsd:extension>
        </xsd:complexContent>
      </xsd:complexType>
    </xsd:element>
    <xsd:element name="TaxCatchAllLabel" ma:index="10" nillable="true" ma:displayName="Taxonomy Catch All Column1" ma:hidden="true" ma:list="{7d17ef26-b88a-4ca5-9835-a0aa911bf7e7}" ma:internalName="TaxCatchAllLabel" ma:readOnly="true" ma:showField="CatchAllDataLabel" ma:web="6dfd283e-d7c6-4db4-b263-522c893cd078">
      <xsd:complexType>
        <xsd:complexContent>
          <xsd:extension base="dms:MultiChoiceLookup">
            <xsd:sequence>
              <xsd:element name="Value" type="dms:Lookup" maxOccurs="unbounded" minOccurs="0" nillable="true"/>
            </xsd:sequence>
          </xsd:extension>
        </xsd:complexContent>
      </xsd:complexType>
    </xsd:element>
    <xsd:element name="cf401361b24e474cb011be6eb76c0e76" ma:index="12" ma:taxonomy="true" ma:internalName="cf401361b24e474cb011be6eb76c0e76" ma:taxonomyFieldName="HOCopyrightLevel" ma:displayName="Copyright level" ma:readOnly="false" ma:default="7;#Crown|69589897-2828-4761-976e-717fd8e631c9" ma:fieldId="{cf401361-b24e-474c-b011-be6eb76c0e76}" ma:sspId="d1117845-93f6-4da3-abaa-fcb4fa669c78" ma:termSetId="bdd694c6-7266-48f2-93d6-d15992cd203e" ma:anchorId="00000000-0000-0000-0000-000000000000" ma:open="false" ma:isKeyword="false">
      <xsd:complexType>
        <xsd:sequence>
          <xsd:element ref="pc:Terms" minOccurs="0" maxOccurs="1"/>
        </xsd:sequence>
      </xsd:complexType>
    </xsd:element>
    <xsd:element name="n7493b4506bf40e28c373b1e51a33445" ma:index="14" nillable="true" ma:taxonomy="true" ma:internalName="n7493b4506bf40e28c373b1e51a33445" ma:taxonomyFieldName="HOSiteType" ma:displayName="Site type" ma:default="10;#Team|ff0485df-0575-416f-802f-e999165821b7" ma:fieldId="{77493b45-06bf-40e2-8c37-3b1e51a33445}" ma:sspId="d1117845-93f6-4da3-abaa-fcb4fa669c78" ma:termSetId="4518b03a-1a05-49af-8bf2-e5548589f21b" ma:anchorId="00000000-0000-0000-0000-000000000000" ma:open="false" ma:isKeyword="false">
      <xsd:complexType>
        <xsd:sequence>
          <xsd:element ref="pc:Terms" minOccurs="0" maxOccurs="1"/>
        </xsd:sequence>
      </xsd:complexType>
    </xsd:element>
    <xsd:element name="HOMigrated" ma:index="16" nillable="true" ma:displayName="Migrated" ma:default="0" ma:internalName="HOMigrated">
      <xsd:simpleType>
        <xsd:restriction base="dms:Boolean"/>
      </xsd:simpleType>
    </xsd:element>
    <xsd:element name="k85d23755b3a46b5a51451cf336b2e9b" ma:index="17" nillable="true" ma:taxonomy="true" ma:internalName="k85d23755b3a46b5a51451cf336b2e9b" ma:taxonomyFieldName="InformationType" ma:displayName="Information Type" ma:fieldId="{485d2375-5b3a-46b5-a514-51cf336b2e9b}" ma:sspId="d1117845-93f6-4da3-abaa-fcb4fa669c78" ma:termSetId="75cb3767-2327-4339-b999-281b3f58ac0a" ma:anchorId="00000000-0000-0000-0000-000000000000" ma:open="false" ma:isKeyword="false">
      <xsd:complexType>
        <xsd:sequence>
          <xsd:element ref="pc:Terms" minOccurs="0" maxOccurs="1"/>
        </xsd:sequence>
      </xsd:complexType>
    </xsd:element>
    <xsd:element name="Team" ma:index="19" nillable="true" ma:displayName="Team" ma:default="Flood Risk  Coastal Erosion" ma:internalName="Team" ma:readOnly="false">
      <xsd:simpleType>
        <xsd:restriction base="dms:Text"/>
      </xsd:simpleType>
    </xsd:element>
    <xsd:element name="Topic" ma:index="20" nillable="true" ma:displayName="Topic" ma:default="Restricted RFCC Appointments" ma:internalName="Topic" ma:readOnly="false">
      <xsd:simpleType>
        <xsd:restriction base="dms:Text"/>
      </xsd:simpleType>
    </xsd:element>
    <xsd:element name="ddeb1fd0a9ad4436a96525d34737dc44" ma:index="21" nillable="true" ma:taxonomy="true" ma:internalName="ddeb1fd0a9ad4436a96525d34737dc44" ma:taxonomyFieldName="Distribution" ma:displayName="Distribution" ma:readOnly="false" ma:default="9;#Internal Core Defra|836ac8df-3ab9-4c95-a1f0-07f825804935" ma:fieldId="{ddeb1fd0-a9ad-4436-a965-25d34737dc44}" ma:sspId="d1117845-93f6-4da3-abaa-fcb4fa669c78" ma:termSetId="9c8b5dbf-8bad-46e4-8055-6e01c16178d6" ma:anchorId="00000000-0000-0000-0000-000000000000" ma:open="false" ma:isKeyword="false">
      <xsd:complexType>
        <xsd:sequence>
          <xsd:element ref="pc:Terms" minOccurs="0" maxOccurs="1"/>
        </xsd:sequence>
      </xsd:complexType>
    </xsd:element>
    <xsd:element name="fe59e9859d6a491389c5b03567f5dda5" ma:index="23" nillable="true" ma:taxonomy="true" ma:internalName="fe59e9859d6a491389c5b03567f5dda5" ma:taxonomyFieldName="OrganisationalUnit" ma:displayName="Organisational Unit" ma:readOnly="false" ma:default="8;#Core Defra|026223dd-2e56-4615-868d-7c5bfd566810" ma:fieldId="{fe59e985-9d6a-4913-89c5-b03567f5dda5}" ma:sspId="d1117845-93f6-4da3-abaa-fcb4fa669c78" ma:termSetId="55eb802e-fbca-455b-a7d2-d5919d4ea3d2" ma:anchorId="00000000-0000-0000-0000-000000000000" ma:open="fals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8d799687-f66b-452f-8819-615e2cd34ce7" elementFormDefault="qualified">
    <xsd:import namespace="http://schemas.microsoft.com/office/2006/documentManagement/types"/>
    <xsd:import namespace="http://schemas.microsoft.com/office/infopath/2007/PartnerControls"/>
    <xsd:element name="MediaServiceMetadata" ma:index="25" nillable="true" ma:displayName="MediaServiceMetadata" ma:hidden="true" ma:internalName="MediaServiceMetadata" ma:readOnly="true">
      <xsd:simpleType>
        <xsd:restriction base="dms:Note"/>
      </xsd:simpleType>
    </xsd:element>
    <xsd:element name="MediaServiceFastMetadata" ma:index="26" nillable="true" ma:displayName="MediaServiceFastMetadata" ma:hidden="true" ma:internalName="MediaServiceFastMetadata" ma:readOnly="true">
      <xsd:simpleType>
        <xsd:restriction base="dms:Note"/>
      </xsd:simpleType>
    </xsd:element>
    <xsd:element name="MediaServiceObjectDetectorVersions" ma:index="27" nillable="true" ma:displayName="MediaServiceObjectDetectorVersions" ma:hidden="true" ma:indexed="true" ma:internalName="MediaServiceObjectDetectorVersions" ma:readOnly="true">
      <xsd:simpleType>
        <xsd:restriction base="dms:Text"/>
      </xsd:simpleType>
    </xsd:element>
    <xsd:element name="MediaServiceSearchProperties" ma:index="30" nillable="true" ma:displayName="MediaServiceSearchProperties" ma:hidden="true" ma:internalName="MediaServiceSearchProperties" ma:readOnly="true">
      <xsd:simpleType>
        <xsd:restriction base="dms:Note"/>
      </xsd:simpleType>
    </xsd:element>
    <xsd:element name="MediaServiceDateTaken" ma:index="31" nillable="true" ma:displayName="MediaServiceDateTaken" ma:hidden="true" ma:indexed="true" ma:internalName="MediaServiceDateTaken" ma:readOnly="true">
      <xsd:simpleType>
        <xsd:restriction base="dms:Text"/>
      </xsd:simpleType>
    </xsd:element>
    <xsd:element name="MediaServiceGenerationTime" ma:index="32" nillable="true" ma:displayName="MediaServiceGenerationTime" ma:hidden="true" ma:internalName="MediaServiceGenerationTime" ma:readOnly="true">
      <xsd:simpleType>
        <xsd:restriction base="dms:Text"/>
      </xsd:simpleType>
    </xsd:element>
    <xsd:element name="MediaServiceEventHashCode" ma:index="33" nillable="true" ma:displayName="MediaServiceEventHashCode" ma:hidden="true" ma:internalName="MediaServiceEventHashCode" ma:readOnly="true">
      <xsd:simpleType>
        <xsd:restriction base="dms:Text"/>
      </xsd:simpleType>
    </xsd:element>
    <xsd:element name="MediaLengthInSeconds" ma:index="34"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dfd283e-d7c6-4db4-b263-522c893cd078" elementFormDefault="qualified">
    <xsd:import namespace="http://schemas.microsoft.com/office/2006/documentManagement/types"/>
    <xsd:import namespace="http://schemas.microsoft.com/office/infopath/2007/PartnerControls"/>
    <xsd:element name="SharedWithUsers" ma:index="2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5.xml><?xml version="1.0" encoding="utf-8"?>
<p:properties xmlns:p="http://schemas.microsoft.com/office/2006/metadata/properties" xmlns:xsi="http://www.w3.org/2001/XMLSchema-instance" xmlns:pc="http://schemas.microsoft.com/office/infopath/2007/PartnerControls">
  <documentManagement>
    <TaxCatchAll xmlns="662745e8-e224-48e8-a2e3-254862b8c2f5">
      <Value>6</Value>
      <Value>10</Value>
      <Value>9</Value>
      <Value>8</Value>
      <Value>7</Value>
    </TaxCatchAll>
    <cf401361b24e474cb011be6eb76c0e76 xmlns="662745e8-e224-48e8-a2e3-254862b8c2f5">
      <Terms xmlns="http://schemas.microsoft.com/office/infopath/2007/PartnerControls">
        <TermInfo xmlns="http://schemas.microsoft.com/office/infopath/2007/PartnerControls">
          <TermName xmlns="http://schemas.microsoft.com/office/infopath/2007/PartnerControls">Crown</TermName>
          <TermId xmlns="http://schemas.microsoft.com/office/infopath/2007/PartnerControls">69589897-2828-4761-976e-717fd8e631c9</TermId>
        </TermInfo>
      </Terms>
    </cf401361b24e474cb011be6eb76c0e76>
    <k85d23755b3a46b5a51451cf336b2e9b xmlns="662745e8-e224-48e8-a2e3-254862b8c2f5">
      <Terms xmlns="http://schemas.microsoft.com/office/infopath/2007/PartnerControls"/>
    </k85d23755b3a46b5a51451cf336b2e9b>
    <Topic xmlns="662745e8-e224-48e8-a2e3-254862b8c2f5">Restricted RFCC Appointments</Topic>
    <HOMigrated xmlns="662745e8-e224-48e8-a2e3-254862b8c2f5">false</HOMigrated>
    <ddeb1fd0a9ad4436a96525d34737dc44 xmlns="662745e8-e224-48e8-a2e3-254862b8c2f5">
      <Terms xmlns="http://schemas.microsoft.com/office/infopath/2007/PartnerControls">
        <TermInfo xmlns="http://schemas.microsoft.com/office/infopath/2007/PartnerControls">
          <TermName xmlns="http://schemas.microsoft.com/office/infopath/2007/PartnerControls">Internal Core Defra</TermName>
          <TermId xmlns="http://schemas.microsoft.com/office/infopath/2007/PartnerControls">836ac8df-3ab9-4c95-a1f0-07f825804935</TermId>
        </TermInfo>
      </Terms>
    </ddeb1fd0a9ad4436a96525d34737dc44>
    <lae2bfa7b6474897ab4a53f76ea236c7 xmlns="662745e8-e224-48e8-a2e3-254862b8c2f5">
      <Terms xmlns="http://schemas.microsoft.com/office/infopath/2007/PartnerControls">
        <TermInfo xmlns="http://schemas.microsoft.com/office/infopath/2007/PartnerControls">
          <TermName xmlns="http://schemas.microsoft.com/office/infopath/2007/PartnerControls">Official</TermName>
          <TermId xmlns="http://schemas.microsoft.com/office/infopath/2007/PartnerControls">14c80daa-741b-422c-9722-f71693c9ede4</TermId>
        </TermInfo>
      </Terms>
    </lae2bfa7b6474897ab4a53f76ea236c7>
    <fe59e9859d6a491389c5b03567f5dda5 xmlns="662745e8-e224-48e8-a2e3-254862b8c2f5">
      <Terms xmlns="http://schemas.microsoft.com/office/infopath/2007/PartnerControls">
        <TermInfo xmlns="http://schemas.microsoft.com/office/infopath/2007/PartnerControls">
          <TermName xmlns="http://schemas.microsoft.com/office/infopath/2007/PartnerControls">Core Defra</TermName>
          <TermId xmlns="http://schemas.microsoft.com/office/infopath/2007/PartnerControls">026223dd-2e56-4615-868d-7c5bfd566810</TermId>
        </TermInfo>
      </Terms>
    </fe59e9859d6a491389c5b03567f5dda5>
    <Team xmlns="662745e8-e224-48e8-a2e3-254862b8c2f5">Flood Risk  Coastal Erosion</Team>
    <n7493b4506bf40e28c373b1e51a33445 xmlns="662745e8-e224-48e8-a2e3-254862b8c2f5">
      <Terms xmlns="http://schemas.microsoft.com/office/infopath/2007/PartnerControls">
        <TermInfo xmlns="http://schemas.microsoft.com/office/infopath/2007/PartnerControls">
          <TermName xmlns="http://schemas.microsoft.com/office/infopath/2007/PartnerControls">Team</TermName>
          <TermId xmlns="http://schemas.microsoft.com/office/infopath/2007/PartnerControls">ff0485df-0575-416f-802f-e999165821b7</TermId>
        </TermInfo>
      </Terms>
    </n7493b4506bf40e28c373b1e51a33445>
  </documentManagement>
</p:properties>
</file>

<file path=customXml/itemProps1.xml><?xml version="1.0" encoding="utf-8"?>
<ds:datastoreItem xmlns:ds="http://schemas.openxmlformats.org/officeDocument/2006/customXml" ds:itemID="{FEE7D480-3BE3-4B80-9D27-92A0576D457A}">
  <ds:schemaRefs>
    <ds:schemaRef ds:uri="http://schemas.microsoft.com/office/2006/metadata/longProperties"/>
  </ds:schemaRefs>
</ds:datastoreItem>
</file>

<file path=customXml/itemProps2.xml><?xml version="1.0" encoding="utf-8"?>
<ds:datastoreItem xmlns:ds="http://schemas.openxmlformats.org/officeDocument/2006/customXml" ds:itemID="{0F0ECB09-92F7-4B57-93D5-AA679EDE8AB5}">
  <ds:schemaRefs>
    <ds:schemaRef ds:uri="http://schemas.microsoft.com/sharepoint/v3/contenttype/forms"/>
  </ds:schemaRefs>
</ds:datastoreItem>
</file>

<file path=customXml/itemProps3.xml><?xml version="1.0" encoding="utf-8"?>
<ds:datastoreItem xmlns:ds="http://schemas.openxmlformats.org/officeDocument/2006/customXml" ds:itemID="{5A9A0FF2-2911-4686-B3B9-2471ACBB217F}">
  <ds:schemaRefs>
    <ds:schemaRef ds:uri="Microsoft.SharePoint.Taxonomy.ContentTypeSync"/>
  </ds:schemaRefs>
</ds:datastoreItem>
</file>

<file path=customXml/itemProps4.xml><?xml version="1.0" encoding="utf-8"?>
<ds:datastoreItem xmlns:ds="http://schemas.openxmlformats.org/officeDocument/2006/customXml" ds:itemID="{9ACC17F4-DFFC-42FC-9B78-1657285E095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62745e8-e224-48e8-a2e3-254862b8c2f5"/>
    <ds:schemaRef ds:uri="8d799687-f66b-452f-8819-615e2cd34ce7"/>
    <ds:schemaRef ds:uri="6dfd283e-d7c6-4db4-b263-522c893cd07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5.xml><?xml version="1.0" encoding="utf-8"?>
<ds:datastoreItem xmlns:ds="http://schemas.openxmlformats.org/officeDocument/2006/customXml" ds:itemID="{EE20D953-4A54-497B-BA85-1D9A7ED46050}">
  <ds:schemaRefs>
    <ds:schemaRef ds:uri="6dfd283e-d7c6-4db4-b263-522c893cd078"/>
    <ds:schemaRef ds:uri="8d799687-f66b-452f-8819-615e2cd34ce7"/>
    <ds:schemaRef ds:uri="http://purl.org/dc/dcmitype/"/>
    <ds:schemaRef ds:uri="http://schemas.microsoft.com/office/2006/metadata/properties"/>
    <ds:schemaRef ds:uri="662745e8-e224-48e8-a2e3-254862b8c2f5"/>
    <ds:schemaRef ds:uri="http://schemas.microsoft.com/office/2006/documentManagement/types"/>
    <ds:schemaRef ds:uri="http://www.w3.org/XML/1998/namespace"/>
    <ds:schemaRef ds:uri="http://purl.org/dc/elements/1.1/"/>
    <ds:schemaRef ds:uri="http://schemas.microsoft.com/office/infopath/2007/PartnerControls"/>
    <ds:schemaRef ds:uri="http://schemas.openxmlformats.org/package/2006/metadata/core-properties"/>
    <ds:schemaRef ds:uri="http://purl.org/dc/terms/"/>
    <ds:schemaRef ds:uri="4c35a35d-f630-490c-9b91-a8731a950021"/>
  </ds:schemaRefs>
</ds:datastoreItem>
</file>

<file path=docProps/app.xml><?xml version="1.0" encoding="utf-8"?>
<Properties xmlns="http://schemas.openxmlformats.org/officeDocument/2006/extended-properties" xmlns:vt="http://schemas.openxmlformats.org/officeDocument/2006/docPropsVTypes">
  <Template/>
  <TotalTime>51</TotalTime>
  <Words>1350</Words>
  <Application>Microsoft Office PowerPoint</Application>
  <PresentationFormat>A4 Paper (210x297 mm)</PresentationFormat>
  <Paragraphs>223</Paragraphs>
  <Slides>22</Slides>
  <Notes>14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Calibri Light</vt:lpstr>
      <vt:lpstr>Symbol</vt:lpstr>
      <vt:lpstr>Wingdings</vt:lpstr>
      <vt:lpstr>defra-powerpoint-template-3</vt:lpstr>
      <vt:lpstr>        FCERM and RFCCs: Virtual recruitment event</vt:lpstr>
      <vt:lpstr>Agenda</vt:lpstr>
      <vt:lpstr>PowerPoint Presentation</vt:lpstr>
      <vt:lpstr>FCERM responsibilities </vt:lpstr>
      <vt:lpstr>Type and Scale of Flood and Coastal Erosion Risk </vt:lpstr>
      <vt:lpstr>Government and Defra goals</vt:lpstr>
      <vt:lpstr>Flood defences are not the whole answer. We need to use the full range of actions and powers to reduce damage and disruption, and to maximise resilience and benefits. </vt:lpstr>
      <vt:lpstr>PowerPoint Presentation</vt:lpstr>
      <vt:lpstr>Regional Flood and Coastal Committees</vt:lpstr>
      <vt:lpstr>The Environment Agency</vt:lpstr>
      <vt:lpstr>PowerPoint Presentation</vt:lpstr>
      <vt:lpstr>  The Northumbria Regional Flood and Coastal Committee   </vt:lpstr>
      <vt:lpstr>Membership</vt:lpstr>
      <vt:lpstr>Programming and Investment (P&amp;I) Subgroup</vt:lpstr>
      <vt:lpstr>Risk Management Subgroup</vt:lpstr>
      <vt:lpstr>PowerPoint Presentation</vt:lpstr>
      <vt:lpstr>Northumbria Integrated Drainage Partnership (NIDP)</vt:lpstr>
      <vt:lpstr>Community Engagement Officers</vt:lpstr>
      <vt:lpstr>A week in the life</vt:lpstr>
      <vt:lpstr>Questions</vt:lpstr>
      <vt:lpstr>  Deadline for applications: 28 March 2025  Apply link: https://apply-for-public-appointment.service.gov.uk/roles/8594  Queries: rfcc-correspondence@defra.gov.uk</vt:lpstr>
      <vt:lpstr>Thank you for attending</vt:lpstr>
    </vt:vector>
  </TitlesOfParts>
  <Manager>DEFRA</Manager>
  <Company>Defra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Defra PowerPoint template widescreen</dc:title>
  <dc:subject>DEFRA PowerPoint Template</dc:subject>
  <dc:creator>Defra</dc:creator>
  <cp:lastModifiedBy>Bleau, Rachel</cp:lastModifiedBy>
  <cp:revision>3</cp:revision>
  <cp:lastPrinted>2019-07-25T10:26:47Z</cp:lastPrinted>
  <dcterms:created xsi:type="dcterms:W3CDTF">2016-01-29T13:27:10Z</dcterms:created>
  <dcterms:modified xsi:type="dcterms:W3CDTF">2025-03-18T17:09:53Z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dlc_policyId">
    <vt:lpwstr/>
  </property>
  <property fmtid="{D5CDD505-2E9C-101B-9397-08002B2CF9AE}" pid="3" name="ItemRetentionFormula">
    <vt:lpwstr/>
  </property>
  <property fmtid="{D5CDD505-2E9C-101B-9397-08002B2CF9AE}" pid="4" name="dlc_EmailSentUTC">
    <vt:lpwstr/>
  </property>
  <property fmtid="{D5CDD505-2E9C-101B-9397-08002B2CF9AE}" pid="5" name="dlc_EmailReceivedUTC">
    <vt:lpwstr/>
  </property>
  <property fmtid="{D5CDD505-2E9C-101B-9397-08002B2CF9AE}" pid="6" name="dlc_EmailFrom">
    <vt:lpwstr/>
  </property>
  <property fmtid="{D5CDD505-2E9C-101B-9397-08002B2CF9AE}" pid="7" name="dlc_EmailCC">
    <vt:lpwstr/>
  </property>
  <property fmtid="{D5CDD505-2E9C-101B-9397-08002B2CF9AE}" pid="8" name="dlc_EmailSubject">
    <vt:lpwstr/>
  </property>
  <property fmtid="{D5CDD505-2E9C-101B-9397-08002B2CF9AE}" pid="9" name="dlc_EmailTo">
    <vt:lpwstr/>
  </property>
  <property fmtid="{D5CDD505-2E9C-101B-9397-08002B2CF9AE}" pid="10" name="SubjectArea">
    <vt:lpwstr/>
  </property>
  <property fmtid="{D5CDD505-2E9C-101B-9397-08002B2CF9AE}" pid="11" name="MigrationSource">
    <vt:lpwstr/>
  </property>
  <property fmtid="{D5CDD505-2E9C-101B-9397-08002B2CF9AE}" pid="12" name="peb8f3fab875401ca34a9f28cac46400">
    <vt:lpwstr/>
  </property>
  <property fmtid="{D5CDD505-2E9C-101B-9397-08002B2CF9AE}" pid="13" name="TaxCatchAll">
    <vt:lpwstr>10;#Team;#9;#Internal Core Defra;#8;#Core Defra;#7;#Crown;#6;#Official</vt:lpwstr>
  </property>
  <property fmtid="{D5CDD505-2E9C-101B-9397-08002B2CF9AE}" pid="14" name="bcb1675984d34ae3a1ed6b6e433c98de">
    <vt:lpwstr/>
  </property>
  <property fmtid="{D5CDD505-2E9C-101B-9397-08002B2CF9AE}" pid="15" name="Directorate">
    <vt:lpwstr/>
  </property>
  <property fmtid="{D5CDD505-2E9C-101B-9397-08002B2CF9AE}" pid="16" name="SecurityClassification">
    <vt:lpwstr/>
  </property>
  <property fmtid="{D5CDD505-2E9C-101B-9397-08002B2CF9AE}" pid="17" name="display_urn:schemas-microsoft-com:office:office#Editor">
    <vt:lpwstr>Perkins, James</vt:lpwstr>
  </property>
  <property fmtid="{D5CDD505-2E9C-101B-9397-08002B2CF9AE}" pid="18" name="HOSubject">
    <vt:lpwstr/>
  </property>
  <property fmtid="{D5CDD505-2E9C-101B-9397-08002B2CF9AE}" pid="19" name="display_urn:schemas-microsoft-com:office:office#Author">
    <vt:lpwstr>Snell, Gemma</vt:lpwstr>
  </property>
  <property fmtid="{D5CDD505-2E9C-101B-9397-08002B2CF9AE}" pid="20" name="HOCC">
    <vt:lpwstr/>
  </property>
  <property fmtid="{D5CDD505-2E9C-101B-9397-08002B2CF9AE}" pid="21" name="HOTo">
    <vt:lpwstr/>
  </property>
  <property fmtid="{D5CDD505-2E9C-101B-9397-08002B2CF9AE}" pid="22" name="HOFrom">
    <vt:lpwstr/>
  </property>
  <property fmtid="{D5CDD505-2E9C-101B-9397-08002B2CF9AE}" pid="23" name="HODateReceived">
    <vt:lpwstr/>
  </property>
  <property fmtid="{D5CDD505-2E9C-101B-9397-08002B2CF9AE}" pid="24" name="lae2bfa7b6474897ab4a53f76ea236c7">
    <vt:lpwstr>Official|14c80daa-741b-422c-9722-f71693c9ede4</vt:lpwstr>
  </property>
  <property fmtid="{D5CDD505-2E9C-101B-9397-08002B2CF9AE}" pid="25" name="cf401361b24e474cb011be6eb76c0e76">
    <vt:lpwstr>Crown|69589897-2828-4761-976e-717fd8e631c9</vt:lpwstr>
  </property>
  <property fmtid="{D5CDD505-2E9C-101B-9397-08002B2CF9AE}" pid="26" name="ddeb1fd0a9ad4436a96525d34737dc44">
    <vt:lpwstr>Internal Core Defra|836ac8df-3ab9-4c95-a1f0-07f825804935</vt:lpwstr>
  </property>
  <property fmtid="{D5CDD505-2E9C-101B-9397-08002B2CF9AE}" pid="27" name="fe59e9859d6a491389c5b03567f5dda5">
    <vt:lpwstr>Core Defra|026223dd-2e56-4615-868d-7c5bfd566810</vt:lpwstr>
  </property>
  <property fmtid="{D5CDD505-2E9C-101B-9397-08002B2CF9AE}" pid="28" name="n7493b4506bf40e28c373b1e51a33445">
    <vt:lpwstr>Team|ff0485df-0575-416f-802f-e999165821b7</vt:lpwstr>
  </property>
  <property fmtid="{D5CDD505-2E9C-101B-9397-08002B2CF9AE}" pid="29" name="_activity">
    <vt:lpwstr/>
  </property>
  <property fmtid="{D5CDD505-2E9C-101B-9397-08002B2CF9AE}" pid="30" name="Distribution">
    <vt:lpwstr>9;#Internal Core Defra|836ac8df-3ab9-4c95-a1f0-07f825804935</vt:lpwstr>
  </property>
  <property fmtid="{D5CDD505-2E9C-101B-9397-08002B2CF9AE}" pid="31" name="OrganisationalUnit">
    <vt:lpwstr>8;#Core Defra|026223dd-2e56-4615-868d-7c5bfd566810</vt:lpwstr>
  </property>
  <property fmtid="{D5CDD505-2E9C-101B-9397-08002B2CF9AE}" pid="32" name="HOCopyrightLevel">
    <vt:lpwstr>7;#Crown|69589897-2828-4761-976e-717fd8e631c9</vt:lpwstr>
  </property>
  <property fmtid="{D5CDD505-2E9C-101B-9397-08002B2CF9AE}" pid="33" name="HOGovernmentSecurityClassification">
    <vt:lpwstr>6;#Official|14c80daa-741b-422c-9722-f71693c9ede4</vt:lpwstr>
  </property>
  <property fmtid="{D5CDD505-2E9C-101B-9397-08002B2CF9AE}" pid="34" name="HOSiteType">
    <vt:lpwstr>10;#Team|ff0485df-0575-416f-802f-e999165821b7</vt:lpwstr>
  </property>
  <property fmtid="{D5CDD505-2E9C-101B-9397-08002B2CF9AE}" pid="35" name="InformationType">
    <vt:lpwstr/>
  </property>
  <property fmtid="{D5CDD505-2E9C-101B-9397-08002B2CF9AE}" pid="36" name="ContentTypeId">
    <vt:lpwstr>0x010100A5BF1C78D9F64B679A5EBDE1C6598EBC0100C23814EC1FFDB449A4D7A70E1948FD1C</vt:lpwstr>
  </property>
  <property fmtid="{D5CDD505-2E9C-101B-9397-08002B2CF9AE}" pid="37" name="MediaServiceImageTags">
    <vt:lpwstr/>
  </property>
</Properties>
</file>