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6.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7.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8.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9.xml" ContentType="application/vnd.openxmlformats-officedocument.theme+xml"/>
  <Override PartName="/ppt/slideLayouts/slideLayout119.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9" r:id="rId4"/>
    <p:sldMasterId id="2147483951" r:id="rId5"/>
    <p:sldMasterId id="2147483966" r:id="rId6"/>
    <p:sldMasterId id="2147483981" r:id="rId7"/>
    <p:sldMasterId id="2147483996" r:id="rId8"/>
    <p:sldMasterId id="2147483702" r:id="rId9"/>
    <p:sldMasterId id="2147483661" r:id="rId10"/>
    <p:sldMasterId id="2147483656" r:id="rId11"/>
    <p:sldMasterId id="2147483665" r:id="rId12"/>
    <p:sldMasterId id="2147483747" r:id="rId13"/>
  </p:sldMasterIdLst>
  <p:notesMasterIdLst>
    <p:notesMasterId r:id="rId26"/>
  </p:notesMasterIdLst>
  <p:handoutMasterIdLst>
    <p:handoutMasterId r:id="rId27"/>
  </p:handoutMasterIdLst>
  <p:sldIdLst>
    <p:sldId id="363" r:id="rId14"/>
    <p:sldId id="370" r:id="rId15"/>
    <p:sldId id="414" r:id="rId16"/>
    <p:sldId id="375" r:id="rId17"/>
    <p:sldId id="415" r:id="rId18"/>
    <p:sldId id="377" r:id="rId19"/>
    <p:sldId id="392" r:id="rId20"/>
    <p:sldId id="416" r:id="rId21"/>
    <p:sldId id="417" r:id="rId22"/>
    <p:sldId id="403" r:id="rId23"/>
    <p:sldId id="378" r:id="rId24"/>
    <p:sldId id="38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Slides A" id="{E358265B-4B52-3E41-A860-0F8D6B01A498}">
          <p14:sldIdLst>
            <p14:sldId id="363"/>
          </p14:sldIdLst>
        </p14:section>
        <p14:section name="Agenda Slides" id="{B6438517-2585-D444-ACED-57CC7B0959DA}">
          <p14:sldIdLst>
            <p14:sldId id="370"/>
          </p14:sldIdLst>
        </p14:section>
        <p14:section name="Column Slides" id="{66ED2A9A-914C-1C4E-A107-3AE19EB12E3C}">
          <p14:sldIdLst>
            <p14:sldId id="414"/>
            <p14:sldId id="375"/>
            <p14:sldId id="415"/>
            <p14:sldId id="377"/>
            <p14:sldId id="392"/>
            <p14:sldId id="416"/>
            <p14:sldId id="417"/>
            <p14:sldId id="403"/>
            <p14:sldId id="378"/>
          </p14:sldIdLst>
        </p14:section>
        <p14:section name="Closing Slide" id="{30F94BB9-88D9-9F4F-9A6A-CB11BAD445B4}">
          <p14:sldIdLst>
            <p14:sldId id="38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C2BF123-AA09-2ACB-EB24-32D4779F2A41}" name="Riddle, David (HMRC Comms)" initials="RD(C" userId="S::david.riddle@hmrc.gov.uk::37984102-285e-4b11-b4b5-8d35dacc0b76" providerId="AD"/>
  <p188:author id="{4027447A-72B1-6A54-AC3A-1CFC6BEE411E}" name="Ahmed, Jashim (HR Talent Acquisition)" initials="AJ(TA" userId="S::jashim.ahmed@hmrc.gov.uk::8503d906-f30e-499d-83f1-8e51ca0c1f83" providerId="AD"/>
  <p188:author id="{4C93CB9C-BF6A-57D0-E672-FABD3F8D9CBF}" name="Ainslie, Timothy (HMRC)" initials="A(" userId="S::timothy.ainslie@hmrc.gov.uk::68f7ad18-d3cf-42e7-82fe-8f641ab29bff" providerId="AD"/>
  <p188:author id="{081D17B4-FB51-8342-5F25-FFD947741E49}" name="Garton, Emma (HR Talent Acquisition)" initials="GE(TA" userId="S::emma.garton@hmrc.gov.uk::b7c35545-09ac-4cd8-8cf3-6e6149a443fe" providerId="AD"/>
  <p188:author id="{2311D7BC-B898-0E58-0985-5B3FF8F9D049}" name="Lavelle, Ben (HMRC Corporate Governance)" initials="LB(CG" userId="S::7303584@hmrc.gov.uk::ca502f5a-334f-433b-80fd-e4742bb0c57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80"/>
    <a:srgbClr val="E8F3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7025E4-3B3E-5AD9-E962-D15BAEBF87E2}" v="28" dt="2025-01-16T17:12:07.604"/>
    <p1510:client id="{685ADF12-66C1-4850-A70A-10E01A8DEBD8}" v="3" dt="2025-01-16T15:58:51.3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96"/>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8.xml"/><Relationship Id="rId34" Type="http://schemas.microsoft.com/office/2018/10/relationships/authors" Target="authors.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slide" Target="slides/slide12.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1.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presProps" Target="presProps.xml"/><Relationship Id="rId10" Type="http://schemas.openxmlformats.org/officeDocument/2006/relationships/slideMaster" Target="slideMasters/slideMaster7.xml"/><Relationship Id="rId19" Type="http://schemas.openxmlformats.org/officeDocument/2006/relationships/slide" Target="slides/slide6.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miney, Nigel (HR Talent Acquisition)" userId="S::nigel.dominey@hmrc.gov.uk::79460c01-e709-4ba0-89e8-23ae07904c84" providerId="AD" clId="Web-{4A7025E4-3B3E-5AD9-E962-D15BAEBF87E2}"/>
    <pc:docChg chg="modSld">
      <pc:chgData name="Dominey, Nigel (HR Talent Acquisition)" userId="S::nigel.dominey@hmrc.gov.uk::79460c01-e709-4ba0-89e8-23ae07904c84" providerId="AD" clId="Web-{4A7025E4-3B3E-5AD9-E962-D15BAEBF87E2}" dt="2025-01-16T17:12:07.604" v="22" actId="20577"/>
      <pc:docMkLst>
        <pc:docMk/>
      </pc:docMkLst>
      <pc:sldChg chg="modSp">
        <pc:chgData name="Dominey, Nigel (HR Talent Acquisition)" userId="S::nigel.dominey@hmrc.gov.uk::79460c01-e709-4ba0-89e8-23ae07904c84" providerId="AD" clId="Web-{4A7025E4-3B3E-5AD9-E962-D15BAEBF87E2}" dt="2025-01-16T16:58:01.367" v="15" actId="20577"/>
        <pc:sldMkLst>
          <pc:docMk/>
          <pc:sldMk cId="2529102635" sldId="392"/>
        </pc:sldMkLst>
        <pc:spChg chg="mod">
          <ac:chgData name="Dominey, Nigel (HR Talent Acquisition)" userId="S::nigel.dominey@hmrc.gov.uk::79460c01-e709-4ba0-89e8-23ae07904c84" providerId="AD" clId="Web-{4A7025E4-3B3E-5AD9-E962-D15BAEBF87E2}" dt="2025-01-16T16:58:01.367" v="15" actId="20577"/>
          <ac:spMkLst>
            <pc:docMk/>
            <pc:sldMk cId="2529102635" sldId="392"/>
            <ac:spMk id="3" creationId="{93000C79-BE1A-5E89-2208-F53D32AC7424}"/>
          </ac:spMkLst>
        </pc:spChg>
      </pc:sldChg>
      <pc:sldChg chg="modSp">
        <pc:chgData name="Dominey, Nigel (HR Talent Acquisition)" userId="S::nigel.dominey@hmrc.gov.uk::79460c01-e709-4ba0-89e8-23ae07904c84" providerId="AD" clId="Web-{4A7025E4-3B3E-5AD9-E962-D15BAEBF87E2}" dt="2025-01-16T17:11:09.259" v="17" actId="20577"/>
        <pc:sldMkLst>
          <pc:docMk/>
          <pc:sldMk cId="3470750143" sldId="415"/>
        </pc:sldMkLst>
        <pc:spChg chg="mod">
          <ac:chgData name="Dominey, Nigel (HR Talent Acquisition)" userId="S::nigel.dominey@hmrc.gov.uk::79460c01-e709-4ba0-89e8-23ae07904c84" providerId="AD" clId="Web-{4A7025E4-3B3E-5AD9-E962-D15BAEBF87E2}" dt="2025-01-16T17:11:09.259" v="17" actId="20577"/>
          <ac:spMkLst>
            <pc:docMk/>
            <pc:sldMk cId="3470750143" sldId="415"/>
            <ac:spMk id="4" creationId="{28EF3EA7-882D-3DB4-ED9E-30F8D026B77D}"/>
          </ac:spMkLst>
        </pc:spChg>
      </pc:sldChg>
      <pc:sldChg chg="modSp">
        <pc:chgData name="Dominey, Nigel (HR Talent Acquisition)" userId="S::nigel.dominey@hmrc.gov.uk::79460c01-e709-4ba0-89e8-23ae07904c84" providerId="AD" clId="Web-{4A7025E4-3B3E-5AD9-E962-D15BAEBF87E2}" dt="2025-01-16T17:12:07.604" v="22" actId="20577"/>
        <pc:sldMkLst>
          <pc:docMk/>
          <pc:sldMk cId="1936616836" sldId="417"/>
        </pc:sldMkLst>
        <pc:spChg chg="mod">
          <ac:chgData name="Dominey, Nigel (HR Talent Acquisition)" userId="S::nigel.dominey@hmrc.gov.uk::79460c01-e709-4ba0-89e8-23ae07904c84" providerId="AD" clId="Web-{4A7025E4-3B3E-5AD9-E962-D15BAEBF87E2}" dt="2025-01-16T17:12:07.604" v="22" actId="20577"/>
          <ac:spMkLst>
            <pc:docMk/>
            <pc:sldMk cId="1936616836" sldId="417"/>
            <ac:spMk id="7" creationId="{1CA93E30-E486-3356-7BB4-E967344007AB}"/>
          </ac:spMkLst>
        </pc:spChg>
      </pc:sldChg>
    </pc:docChg>
  </pc:docChgLst>
  <pc:docChgLst>
    <pc:chgData name="Dominey, Nigel (HR Talent Acquisition)" userId="79460c01-e709-4ba0-89e8-23ae07904c84" providerId="ADAL" clId="{685ADF12-66C1-4850-A70A-10E01A8DEBD8}"/>
    <pc:docChg chg="undo custSel addSld delSld modSld modSection">
      <pc:chgData name="Dominey, Nigel (HR Talent Acquisition)" userId="79460c01-e709-4ba0-89e8-23ae07904c84" providerId="ADAL" clId="{685ADF12-66C1-4850-A70A-10E01A8DEBD8}" dt="2025-01-16T15:58:04.717" v="891" actId="14100"/>
      <pc:docMkLst>
        <pc:docMk/>
      </pc:docMkLst>
      <pc:sldChg chg="modSp mod">
        <pc:chgData name="Dominey, Nigel (HR Talent Acquisition)" userId="79460c01-e709-4ba0-89e8-23ae07904c84" providerId="ADAL" clId="{685ADF12-66C1-4850-A70A-10E01A8DEBD8}" dt="2025-01-16T15:28:04.163" v="28" actId="20577"/>
        <pc:sldMkLst>
          <pc:docMk/>
          <pc:sldMk cId="91315275" sldId="363"/>
        </pc:sldMkLst>
        <pc:spChg chg="mod">
          <ac:chgData name="Dominey, Nigel (HR Talent Acquisition)" userId="79460c01-e709-4ba0-89e8-23ae07904c84" providerId="ADAL" clId="{685ADF12-66C1-4850-A70A-10E01A8DEBD8}" dt="2025-01-16T15:28:04.163" v="28" actId="20577"/>
          <ac:spMkLst>
            <pc:docMk/>
            <pc:sldMk cId="91315275" sldId="363"/>
            <ac:spMk id="32" creationId="{E6980630-8337-F5ED-5572-2CF0893D25EF}"/>
          </ac:spMkLst>
        </pc:spChg>
      </pc:sldChg>
      <pc:sldChg chg="modSp mod">
        <pc:chgData name="Dominey, Nigel (HR Talent Acquisition)" userId="79460c01-e709-4ba0-89e8-23ae07904c84" providerId="ADAL" clId="{685ADF12-66C1-4850-A70A-10E01A8DEBD8}" dt="2025-01-16T15:53:29.796" v="752" actId="1076"/>
        <pc:sldMkLst>
          <pc:docMk/>
          <pc:sldMk cId="2529102635" sldId="392"/>
        </pc:sldMkLst>
        <pc:spChg chg="mod">
          <ac:chgData name="Dominey, Nigel (HR Talent Acquisition)" userId="79460c01-e709-4ba0-89e8-23ae07904c84" providerId="ADAL" clId="{685ADF12-66C1-4850-A70A-10E01A8DEBD8}" dt="2025-01-16T15:53:21.884" v="749" actId="1076"/>
          <ac:spMkLst>
            <pc:docMk/>
            <pc:sldMk cId="2529102635" sldId="392"/>
            <ac:spMk id="2" creationId="{EB7B1F09-A5A9-5A08-D527-06EB2AEA65B0}"/>
          </ac:spMkLst>
        </pc:spChg>
        <pc:spChg chg="mod">
          <ac:chgData name="Dominey, Nigel (HR Talent Acquisition)" userId="79460c01-e709-4ba0-89e8-23ae07904c84" providerId="ADAL" clId="{685ADF12-66C1-4850-A70A-10E01A8DEBD8}" dt="2025-01-16T15:53:29.796" v="752" actId="1076"/>
          <ac:spMkLst>
            <pc:docMk/>
            <pc:sldMk cId="2529102635" sldId="392"/>
            <ac:spMk id="3" creationId="{93000C79-BE1A-5E89-2208-F53D32AC7424}"/>
          </ac:spMkLst>
        </pc:spChg>
        <pc:spChg chg="mod">
          <ac:chgData name="Dominey, Nigel (HR Talent Acquisition)" userId="79460c01-e709-4ba0-89e8-23ae07904c84" providerId="ADAL" clId="{685ADF12-66C1-4850-A70A-10E01A8DEBD8}" dt="2025-01-16T15:53:26.915" v="751" actId="1076"/>
          <ac:spMkLst>
            <pc:docMk/>
            <pc:sldMk cId="2529102635" sldId="392"/>
            <ac:spMk id="4" creationId="{28EF3EA7-882D-3DB4-ED9E-30F8D026B77D}"/>
          </ac:spMkLst>
        </pc:spChg>
        <pc:spChg chg="mod">
          <ac:chgData name="Dominey, Nigel (HR Talent Acquisition)" userId="79460c01-e709-4ba0-89e8-23ae07904c84" providerId="ADAL" clId="{685ADF12-66C1-4850-A70A-10E01A8DEBD8}" dt="2025-01-16T15:53:23.928" v="750" actId="1076"/>
          <ac:spMkLst>
            <pc:docMk/>
            <pc:sldMk cId="2529102635" sldId="392"/>
            <ac:spMk id="7" creationId="{E8DFC9BF-F994-130A-CA38-EEC2995D8ABD}"/>
          </ac:spMkLst>
        </pc:spChg>
      </pc:sldChg>
      <pc:sldChg chg="del">
        <pc:chgData name="Dominey, Nigel (HR Talent Acquisition)" userId="79460c01-e709-4ba0-89e8-23ae07904c84" providerId="ADAL" clId="{685ADF12-66C1-4850-A70A-10E01A8DEBD8}" dt="2025-01-16T15:32:55.557" v="65" actId="47"/>
        <pc:sldMkLst>
          <pc:docMk/>
          <pc:sldMk cId="1492568805" sldId="393"/>
        </pc:sldMkLst>
      </pc:sldChg>
      <pc:sldChg chg="add del">
        <pc:chgData name="Dominey, Nigel (HR Talent Acquisition)" userId="79460c01-e709-4ba0-89e8-23ae07904c84" providerId="ADAL" clId="{685ADF12-66C1-4850-A70A-10E01A8DEBD8}" dt="2025-01-16T15:57:40.555" v="889" actId="47"/>
        <pc:sldMkLst>
          <pc:docMk/>
          <pc:sldMk cId="3987375513" sldId="400"/>
        </pc:sldMkLst>
      </pc:sldChg>
      <pc:sldChg chg="modSp mod">
        <pc:chgData name="Dominey, Nigel (HR Talent Acquisition)" userId="79460c01-e709-4ba0-89e8-23ae07904c84" providerId="ADAL" clId="{685ADF12-66C1-4850-A70A-10E01A8DEBD8}" dt="2025-01-16T15:57:06.642" v="888" actId="6549"/>
        <pc:sldMkLst>
          <pc:docMk/>
          <pc:sldMk cId="1628213991" sldId="403"/>
        </pc:sldMkLst>
        <pc:spChg chg="mod">
          <ac:chgData name="Dominey, Nigel (HR Talent Acquisition)" userId="79460c01-e709-4ba0-89e8-23ae07904c84" providerId="ADAL" clId="{685ADF12-66C1-4850-A70A-10E01A8DEBD8}" dt="2025-01-16T15:56:15.631" v="828" actId="6549"/>
          <ac:spMkLst>
            <pc:docMk/>
            <pc:sldMk cId="1628213991" sldId="403"/>
            <ac:spMk id="6" creationId="{EAFC3FAF-E3FF-5884-AB92-6F57A5096142}"/>
          </ac:spMkLst>
        </pc:spChg>
        <pc:spChg chg="mod">
          <ac:chgData name="Dominey, Nigel (HR Talent Acquisition)" userId="79460c01-e709-4ba0-89e8-23ae07904c84" providerId="ADAL" clId="{685ADF12-66C1-4850-A70A-10E01A8DEBD8}" dt="2025-01-16T15:56:36.455" v="857" actId="20577"/>
          <ac:spMkLst>
            <pc:docMk/>
            <pc:sldMk cId="1628213991" sldId="403"/>
            <ac:spMk id="14" creationId="{971E9229-B8E4-B82A-AC87-4A76F33C9372}"/>
          </ac:spMkLst>
        </pc:spChg>
        <pc:spChg chg="mod">
          <ac:chgData name="Dominey, Nigel (HR Talent Acquisition)" userId="79460c01-e709-4ba0-89e8-23ae07904c84" providerId="ADAL" clId="{685ADF12-66C1-4850-A70A-10E01A8DEBD8}" dt="2025-01-16T15:56:55.440" v="886" actId="20577"/>
          <ac:spMkLst>
            <pc:docMk/>
            <pc:sldMk cId="1628213991" sldId="403"/>
            <ac:spMk id="18" creationId="{1D91594C-813A-1EE9-0FB8-47ABFB36720E}"/>
          </ac:spMkLst>
        </pc:spChg>
        <pc:spChg chg="mod">
          <ac:chgData name="Dominey, Nigel (HR Talent Acquisition)" userId="79460c01-e709-4ba0-89e8-23ae07904c84" providerId="ADAL" clId="{685ADF12-66C1-4850-A70A-10E01A8DEBD8}" dt="2025-01-16T15:57:06.642" v="888" actId="6549"/>
          <ac:spMkLst>
            <pc:docMk/>
            <pc:sldMk cId="1628213991" sldId="403"/>
            <ac:spMk id="28" creationId="{FD126909-570D-46AD-82D9-89B6DF065442}"/>
          </ac:spMkLst>
        </pc:spChg>
      </pc:sldChg>
      <pc:sldChg chg="modSp mod">
        <pc:chgData name="Dominey, Nigel (HR Talent Acquisition)" userId="79460c01-e709-4ba0-89e8-23ae07904c84" providerId="ADAL" clId="{685ADF12-66C1-4850-A70A-10E01A8DEBD8}" dt="2025-01-16T15:28:43.818" v="46" actId="20577"/>
        <pc:sldMkLst>
          <pc:docMk/>
          <pc:sldMk cId="3470750143" sldId="415"/>
        </pc:sldMkLst>
        <pc:spChg chg="mod">
          <ac:chgData name="Dominey, Nigel (HR Talent Acquisition)" userId="79460c01-e709-4ba0-89e8-23ae07904c84" providerId="ADAL" clId="{685ADF12-66C1-4850-A70A-10E01A8DEBD8}" dt="2025-01-16T15:28:43.818" v="46" actId="20577"/>
          <ac:spMkLst>
            <pc:docMk/>
            <pc:sldMk cId="3470750143" sldId="415"/>
            <ac:spMk id="4" creationId="{28EF3EA7-882D-3DB4-ED9E-30F8D026B77D}"/>
          </ac:spMkLst>
        </pc:spChg>
      </pc:sldChg>
      <pc:sldChg chg="modSp add mod">
        <pc:chgData name="Dominey, Nigel (HR Talent Acquisition)" userId="79460c01-e709-4ba0-89e8-23ae07904c84" providerId="ADAL" clId="{685ADF12-66C1-4850-A70A-10E01A8DEBD8}" dt="2025-01-16T15:32:49.825" v="64" actId="20577"/>
        <pc:sldMkLst>
          <pc:docMk/>
          <pc:sldMk cId="762571540" sldId="416"/>
        </pc:sldMkLst>
        <pc:spChg chg="mod">
          <ac:chgData name="Dominey, Nigel (HR Talent Acquisition)" userId="79460c01-e709-4ba0-89e8-23ae07904c84" providerId="ADAL" clId="{685ADF12-66C1-4850-A70A-10E01A8DEBD8}" dt="2025-01-16T15:31:05.522" v="59"/>
          <ac:spMkLst>
            <pc:docMk/>
            <pc:sldMk cId="762571540" sldId="416"/>
            <ac:spMk id="4" creationId="{28EF3EA7-882D-3DB4-ED9E-30F8D026B77D}"/>
          </ac:spMkLst>
        </pc:spChg>
        <pc:spChg chg="mod">
          <ac:chgData name="Dominey, Nigel (HR Talent Acquisition)" userId="79460c01-e709-4ba0-89e8-23ae07904c84" providerId="ADAL" clId="{685ADF12-66C1-4850-A70A-10E01A8DEBD8}" dt="2025-01-16T15:32:49.825" v="64" actId="20577"/>
          <ac:spMkLst>
            <pc:docMk/>
            <pc:sldMk cId="762571540" sldId="416"/>
            <ac:spMk id="7" creationId="{B1A2D4A4-3DE3-6DF6-5D7B-CB2B6F682AE1}"/>
          </ac:spMkLst>
        </pc:spChg>
      </pc:sldChg>
      <pc:sldChg chg="modSp add mod">
        <pc:chgData name="Dominey, Nigel (HR Talent Acquisition)" userId="79460c01-e709-4ba0-89e8-23ae07904c84" providerId="ADAL" clId="{685ADF12-66C1-4850-A70A-10E01A8DEBD8}" dt="2025-01-16T15:58:04.717" v="891" actId="14100"/>
        <pc:sldMkLst>
          <pc:docMk/>
          <pc:sldMk cId="1936616836" sldId="417"/>
        </pc:sldMkLst>
        <pc:spChg chg="mod">
          <ac:chgData name="Dominey, Nigel (HR Talent Acquisition)" userId="79460c01-e709-4ba0-89e8-23ae07904c84" providerId="ADAL" clId="{685ADF12-66C1-4850-A70A-10E01A8DEBD8}" dt="2025-01-16T15:58:04.717" v="891" actId="14100"/>
          <ac:spMkLst>
            <pc:docMk/>
            <pc:sldMk cId="1936616836" sldId="417"/>
            <ac:spMk id="4" creationId="{28EF3EA7-882D-3DB4-ED9E-30F8D026B77D}"/>
          </ac:spMkLst>
        </pc:spChg>
        <pc:spChg chg="mod">
          <ac:chgData name="Dominey, Nigel (HR Talent Acquisition)" userId="79460c01-e709-4ba0-89e8-23ae07904c84" providerId="ADAL" clId="{685ADF12-66C1-4850-A70A-10E01A8DEBD8}" dt="2025-01-16T15:58:00.619" v="890" actId="14100"/>
          <ac:spMkLst>
            <pc:docMk/>
            <pc:sldMk cId="1936616836" sldId="417"/>
            <ac:spMk id="7" creationId="{1CA93E30-E486-3356-7BB4-E967344007AB}"/>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2AA187-1F3E-4780-A46D-1141386E5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2699089-B3EA-F6B4-4C37-9EDC1EBC206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076A7-7773-CB4F-8229-59133E253976}" type="datetimeFigureOut">
              <a:rPr lang="en-GB" smtClean="0"/>
              <a:t>16/01/2025</a:t>
            </a:fld>
            <a:endParaRPr lang="en-GB"/>
          </a:p>
        </p:txBody>
      </p:sp>
      <p:sp>
        <p:nvSpPr>
          <p:cNvPr id="4" name="Footer Placeholder 3">
            <a:extLst>
              <a:ext uri="{FF2B5EF4-FFF2-40B4-BE49-F238E27FC236}">
                <a16:creationId xmlns:a16="http://schemas.microsoft.com/office/drawing/2014/main" id="{8B9BF779-7696-7B9E-2238-6391CD692E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F6E2B46-FAA8-EB7F-2CBB-BDD346E949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9727C43-88A0-C94F-AA89-4040C155A73E}" type="slidenum">
              <a:rPr lang="en-GB" smtClean="0"/>
              <a:t>‹#›</a:t>
            </a:fld>
            <a:endParaRPr lang="en-GB"/>
          </a:p>
        </p:txBody>
      </p:sp>
    </p:spTree>
    <p:extLst>
      <p:ext uri="{BB962C8B-B14F-4D97-AF65-F5344CB8AC3E}">
        <p14:creationId xmlns:p14="http://schemas.microsoft.com/office/powerpoint/2010/main" val="1451643487"/>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7C5EEF-0654-7D48-93BD-ACB63AC90DF4}" type="datetimeFigureOut">
              <a:rPr lang="en-GB" smtClean="0"/>
              <a:t>16/01/2025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7517B3-F529-EF43-9DD9-641C1F7AF928}" type="slidenum">
              <a:rPr lang="en-GB" smtClean="0"/>
              <a:t>‹#›</a:t>
            </a:fld>
            <a:endParaRPr lang="en-GB"/>
          </a:p>
        </p:txBody>
      </p:sp>
    </p:spTree>
    <p:extLst>
      <p:ext uri="{BB962C8B-B14F-4D97-AF65-F5344CB8AC3E}">
        <p14:creationId xmlns:p14="http://schemas.microsoft.com/office/powerpoint/2010/main" val="2677499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1</a:t>
            </a:fld>
            <a:endParaRPr lang="en-GB"/>
          </a:p>
        </p:txBody>
      </p:sp>
    </p:spTree>
    <p:extLst>
      <p:ext uri="{BB962C8B-B14F-4D97-AF65-F5344CB8AC3E}">
        <p14:creationId xmlns:p14="http://schemas.microsoft.com/office/powerpoint/2010/main" val="2930843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2</a:t>
            </a:fld>
            <a:endParaRPr lang="en-GB"/>
          </a:p>
        </p:txBody>
      </p:sp>
    </p:spTree>
    <p:extLst>
      <p:ext uri="{BB962C8B-B14F-4D97-AF65-F5344CB8AC3E}">
        <p14:creationId xmlns:p14="http://schemas.microsoft.com/office/powerpoint/2010/main" val="289726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7517B3-F529-EF43-9DD9-641C1F7AF92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34047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7517B3-F529-EF43-9DD9-641C1F7AF92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91406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7517B3-F529-EF43-9DD9-641C1F7AF92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61721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7517B3-F529-EF43-9DD9-641C1F7AF92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58768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7</a:t>
            </a:fld>
            <a:endParaRPr lang="en-GB"/>
          </a:p>
        </p:txBody>
      </p:sp>
    </p:spTree>
    <p:extLst>
      <p:ext uri="{BB962C8B-B14F-4D97-AF65-F5344CB8AC3E}">
        <p14:creationId xmlns:p14="http://schemas.microsoft.com/office/powerpoint/2010/main" val="445716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87517B3-F529-EF43-9DD9-641C1F7AF928}" type="slidenum">
              <a:rPr lang="en-GB" smtClean="0"/>
              <a:t>8</a:t>
            </a:fld>
            <a:endParaRPr lang="en-GB" dirty="0"/>
          </a:p>
        </p:txBody>
      </p:sp>
    </p:spTree>
    <p:extLst>
      <p:ext uri="{BB962C8B-B14F-4D97-AF65-F5344CB8AC3E}">
        <p14:creationId xmlns:p14="http://schemas.microsoft.com/office/powerpoint/2010/main" val="3618974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7517B3-F529-EF43-9DD9-641C1F7AF92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8906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7517B3-F529-EF43-9DD9-641C1F7AF92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92220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7517B3-F529-EF43-9DD9-641C1F7AF92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0059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12</a:t>
            </a:fld>
            <a:endParaRPr lang="en-GB"/>
          </a:p>
        </p:txBody>
      </p:sp>
    </p:spTree>
    <p:extLst>
      <p:ext uri="{BB962C8B-B14F-4D97-AF65-F5344CB8AC3E}">
        <p14:creationId xmlns:p14="http://schemas.microsoft.com/office/powerpoint/2010/main" val="3991135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_A_Blank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7" name="Picture Placeholder 5" descr="rtvhttvh">
            <a:extLst>
              <a:ext uri="{FF2B5EF4-FFF2-40B4-BE49-F238E27FC236}">
                <a16:creationId xmlns:a16="http://schemas.microsoft.com/office/drawing/2014/main" id="{9578EC7A-2BC3-E25A-D971-A965CE74EAB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42963027"/>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_A_BT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F40F1C1-F402-FC8E-3C1B-901EFB16F51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73309909"/>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ver_A_CP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C559AC5-CC32-9AF8-736F-7FC0EBC15A2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54741648"/>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ver_A_C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41E45D9-3115-51C7-3F83-E5CC204A62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54051599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ver_A_CC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1A2A32E-7ED3-6282-3668-750BCA9B28C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693507706"/>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ver_A_CDI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4917B96-28B7-673A-AC93-70E4B98E7F41}"/>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00272568"/>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ver_A_CF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6C654F7-B96B-3CD1-188B-8700DC28A3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115054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ver_A_CS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FA9CB19-B7F7-C84A-97C0-3545B5821394}"/>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66041079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ver_A_CSTD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C248126-1D23-5909-60B5-A5ACC9C7FE1E}"/>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17722908"/>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ver_A_PS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B6B5C9C-3CAE-BC38-22DA-2B9EBECFC3B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217329045"/>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ver_A_S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DB2388F-6D6F-E352-26D2-671D2FC2E88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55988537"/>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ver_A_SOLS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28D70A7C-A753-87E0-2961-7763A96D373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231977488"/>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_A_T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A710884-846D-2BF4-B9FF-36FFB4855A59}"/>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231817082"/>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ver_A_VOA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A682308-C72B-E020-099E-5BA55CA479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952095895"/>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ver_A_Blank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DDE06CDE-B4A6-7653-9D67-8637EEB3638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923957030"/>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_A_BT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F6F2F0B-DAE7-C973-94FF-F255338E541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620364990"/>
      </p:ext>
    </p:extLst>
  </p:cSld>
  <p:clrMapOvr>
    <a:masterClrMapping/>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ver_A_CP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53E2D23-07AA-6ADB-CEA5-CADEEA95C31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705562774"/>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ver_A_C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7C452D2-698E-5837-E4BE-39DB0A2B869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096274265"/>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ver_A_CC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29C2FFBB-D5BA-33F2-6E05-AB35CB867B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732794847"/>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ver_A_CDI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D223430-8F31-2FDC-F49C-3B0F43E61A6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549264749"/>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ver_A_CF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E34DBE8-D5C2-CB3A-910B-7EF01E607B91}"/>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682128673"/>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ver_A_CS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B2F0306-E5AD-439D-5E11-E7E5BE90756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960376594"/>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ver_A_CSTD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B448408-BBAE-A539-1CFE-3FC12D51152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100211264"/>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ver_A_PS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5DD4DFA-8742-6E49-F639-BDBA0C1F77F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707975585"/>
      </p:ext>
    </p:extLst>
  </p:cSld>
  <p:clrMapOvr>
    <a:masterClrMapping/>
  </p:clrMapOvr>
  <p:extLst>
    <p:ext uri="{DCECCB84-F9BA-43D5-87BE-67443E8EF086}">
      <p15:sldGuideLst xmlns:p15="http://schemas.microsoft.com/office/powerpoint/2012/main"/>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ver_A_S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0437FDF-7D09-DF3D-CA0E-15275EE91B8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65805555"/>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ver_A_SOLS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EAC2140-4F76-7553-5DE4-4EDBF2BCC2E4}"/>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34092103"/>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ver_A_T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1688FDE-8764-A095-9D60-0C38A10260A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305753257"/>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ver_A_VOA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E7905A8-ABBC-8973-9F65-295D12E90F8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420431414"/>
      </p:ext>
    </p:extLst>
  </p:cSld>
  <p:clrMapOvr>
    <a:masterClrMapping/>
  </p:clrMapOvr>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ver_A_Blank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C1DCF16D-75EA-0E3C-349B-6BC907D0346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966849325"/>
      </p:ext>
    </p:extLst>
  </p:cSld>
  <p:clrMapOvr>
    <a:masterClrMapping/>
  </p:clrMapOvr>
  <p:extLst>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ver_A_BT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F086C82-0006-6F06-E4D1-A3E2CCA8BF9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44082169"/>
      </p:ext>
    </p:extLst>
  </p:cSld>
  <p:clrMapOvr>
    <a:masterClrMapping/>
  </p:clrMapOvr>
  <p:extLst>
    <p:ext uri="{DCECCB84-F9BA-43D5-87BE-67443E8EF086}">
      <p15:sldGuideLst xmlns:p15="http://schemas.microsoft.com/office/powerpoint/2012/main"/>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ver_A_CP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60ACDA3-443C-91D9-AAE9-82DE497D8B49}"/>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63791405"/>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ver_A_C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C000540-EDA3-29F0-4BE9-1F79D08E90C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779729709"/>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ver_A_CC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51467B7-032D-3F5C-AF16-9215EBD40F0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596708509"/>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ver_A_CDI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3FA70C5-4328-68B0-D7C4-35FD9F6E5B9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426577879"/>
      </p:ext>
    </p:extLst>
  </p:cSld>
  <p:clrMapOvr>
    <a:masterClrMapping/>
  </p:clrMapOvr>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ver_A_CF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CB9CCD5-1207-A6D8-7DA1-649F7213596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81570355"/>
      </p:ext>
    </p:extLst>
  </p:cSld>
  <p:clrMapOvr>
    <a:masterClrMapping/>
  </p:clrMapOvr>
  <p:extLst>
    <p:ext uri="{DCECCB84-F9BA-43D5-87BE-67443E8EF086}">
      <p15:sldGuideLst xmlns:p15="http://schemas.microsoft.com/office/powerpoint/2012/main"/>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ver_A_CS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30D067D-CB88-8AEA-6727-951A9DB6BB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97319728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ver_A_CSTD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80C14F4-35B8-D9A9-4E4F-78C3CB70FEC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679256491"/>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ver_A_PS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725CD12-EA72-9E0F-DE42-F60CEFB6A47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24256569"/>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ver_A_S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63065E2-E36C-5BCD-023A-FEEFD25F267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040398744"/>
      </p:ext>
    </p:extLst>
  </p:cSld>
  <p:clrMapOvr>
    <a:masterClrMapping/>
  </p:clrMapOvr>
  <p:extLst>
    <p:ext uri="{DCECCB84-F9BA-43D5-87BE-67443E8EF086}">
      <p15:sldGuideLst xmlns:p15="http://schemas.microsoft.com/office/powerpoint/2012/main"/>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ver_A_SOLS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9E72A1D-316C-6E39-BDC9-146C640C021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327654411"/>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ver_A_T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926A86E-0970-BC7C-541B-442611A6DFC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605463964"/>
      </p:ext>
    </p:extLst>
  </p:cSld>
  <p:clrMapOvr>
    <a:masterClrMapping/>
  </p:clrMapOvr>
  <p:extLst>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ver_A_VOA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672A29A-6851-2321-C4A9-637696FB0AC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43182271"/>
      </p:ext>
    </p:extLst>
  </p:cSld>
  <p:clrMapOvr>
    <a:masterClrMapping/>
  </p:clrMapOvr>
  <p:extLst>
    <p:ext uri="{DCECCB84-F9BA-43D5-87BE-67443E8EF086}">
      <p15:sldGuideLst xmlns:p15="http://schemas.microsoft.com/office/powerpoint/2012/main"/>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ver_A_Blank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9AA6458B-F266-1AC6-9AF6-FFD026EDC04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188969334"/>
      </p:ext>
    </p:extLst>
  </p:cSld>
  <p:clrMapOvr>
    <a:masterClrMapping/>
  </p:clrMapOvr>
  <p:extLst>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ver_A_BT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AB37E75-C138-7125-64FF-00C0CB28B98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52091068"/>
      </p:ext>
    </p:extLst>
  </p:cSld>
  <p:clrMapOvr>
    <a:masterClrMapping/>
  </p:clrMapOvr>
  <p:extLst>
    <p:ext uri="{DCECCB84-F9BA-43D5-87BE-67443E8EF086}">
      <p15:sldGuideLst xmlns:p15="http://schemas.microsoft.com/office/powerpoint/2012/main"/>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ver_A_CP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C6A8708-981E-E4EB-C0A5-6C3ED93478F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235954179"/>
      </p:ext>
    </p:extLst>
  </p:cSld>
  <p:clrMapOvr>
    <a:masterClrMapping/>
  </p:clrMapOvr>
  <p:extLst>
    <p:ext uri="{DCECCB84-F9BA-43D5-87BE-67443E8EF086}">
      <p15:sldGuideLst xmlns:p15="http://schemas.microsoft.com/office/powerpoint/2012/main"/>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ver_A_C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A2AD171-1AF6-33F5-0A78-CA360C919C9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603253684"/>
      </p:ext>
    </p:extLst>
  </p:cSld>
  <p:clrMapOvr>
    <a:masterClrMapping/>
  </p:clrMapOvr>
  <p:extLst>
    <p:ext uri="{DCECCB84-F9BA-43D5-87BE-67443E8EF086}">
      <p15:sldGuideLst xmlns:p15="http://schemas.microsoft.com/office/powerpoint/2012/main"/>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ver_A_CC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41AC2F0-94F2-2391-37F9-8DE83C72429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602569972"/>
      </p:ext>
    </p:extLst>
  </p:cSld>
  <p:clrMapOvr>
    <a:masterClrMapping/>
  </p:clrMapOvr>
  <p:extLst>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ver_A_CDI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94B49AA-BF46-931B-7F89-61BE6997F42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66225804"/>
      </p:ext>
    </p:extLst>
  </p:cSld>
  <p:clrMapOvr>
    <a:masterClrMapping/>
  </p:clrMapOvr>
  <p:extLst>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ver_A_CF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51E0FB0-959F-2C33-262A-AF0CE2350C3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441434272"/>
      </p:ext>
    </p:extLst>
  </p:cSld>
  <p:clrMapOvr>
    <a:masterClrMapping/>
  </p:clrMapOvr>
  <p:extLst>
    <p:ext uri="{DCECCB84-F9BA-43D5-87BE-67443E8EF086}">
      <p15:sldGuideLst xmlns:p15="http://schemas.microsoft.com/office/powerpoint/2012/main"/>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ver_A_CS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FB1B5DE-3EF1-43F3-8BC9-16F9F3F8E1D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27407086"/>
      </p:ext>
    </p:extLst>
  </p:cSld>
  <p:clrMapOvr>
    <a:masterClrMapping/>
  </p:clrMapOvr>
  <p:extLst>
    <p:ext uri="{DCECCB84-F9BA-43D5-87BE-67443E8EF086}">
      <p15:sldGuideLst xmlns:p15="http://schemas.microsoft.com/office/powerpoint/2012/main"/>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ver_A_CSTD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2A8959E-1262-BD6F-196A-8E9E1B136B2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94377805"/>
      </p:ext>
    </p:extLst>
  </p:cSld>
  <p:clrMapOvr>
    <a:masterClrMapping/>
  </p:clrMapOvr>
  <p:extLst>
    <p:ext uri="{DCECCB84-F9BA-43D5-87BE-67443E8EF086}">
      <p15:sldGuideLst xmlns:p15="http://schemas.microsoft.com/office/powerpoint/2012/main"/>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ver_A_PS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5CCC090-C66B-6C77-EB3A-30BD099B59D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963058356"/>
      </p:ext>
    </p:extLst>
  </p:cSld>
  <p:clrMapOvr>
    <a:masterClrMapping/>
  </p:clrMapOvr>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ver_A_S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1942984-82DE-BF6E-1C6A-548816348D4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467899818"/>
      </p:ext>
    </p:extLst>
  </p:cSld>
  <p:clrMapOvr>
    <a:masterClrMapping/>
  </p:clrMapOvr>
  <p:extLst>
    <p:ext uri="{DCECCB84-F9BA-43D5-87BE-67443E8EF086}">
      <p15:sldGuideLst xmlns:p15="http://schemas.microsoft.com/office/powerpoint/2012/main"/>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ver_A_SOLS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6" name="Picture Placeholder 5" descr="rtvhttvh">
            <a:extLst>
              <a:ext uri="{FF2B5EF4-FFF2-40B4-BE49-F238E27FC236}">
                <a16:creationId xmlns:a16="http://schemas.microsoft.com/office/drawing/2014/main" id="{FD389E9B-9C1F-1224-D8AB-85F7589669F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685792776"/>
      </p:ext>
    </p:extLst>
  </p:cSld>
  <p:clrMapOvr>
    <a:masterClrMapping/>
  </p:clrMapOvr>
  <p:extLst>
    <p:ext uri="{DCECCB84-F9BA-43D5-87BE-67443E8EF086}">
      <p15:sldGuideLst xmlns:p15="http://schemas.microsoft.com/office/powerpoint/2012/main"/>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ver_A_T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F0BD725A-4078-BD81-07D1-66D68FC1CFB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491818608"/>
      </p:ext>
    </p:extLst>
  </p:cSld>
  <p:clrMapOvr>
    <a:masterClrMapping/>
  </p:clrMapOvr>
  <p:extLst>
    <p:ext uri="{DCECCB84-F9BA-43D5-87BE-67443E8EF086}">
      <p15:sldGuideLst xmlns:p15="http://schemas.microsoft.com/office/powerpoint/2012/main"/>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ver_A_VOA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1908131-78C2-54DF-ADBA-23D9ACB09E9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091971558"/>
      </p:ext>
    </p:extLst>
  </p:cSld>
  <p:clrMapOvr>
    <a:masterClrMapping/>
  </p:clrMapOvr>
  <p:extLst>
    <p:ext uri="{DCECCB84-F9BA-43D5-87BE-67443E8EF086}">
      <p15:sldGuideLst xmlns:p15="http://schemas.microsoft.com/office/powerpoint/2012/main"/>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ver_A_Blank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F49EACF8-B5B7-D5E6-5BA3-C3CF35107A9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539615437"/>
      </p:ext>
    </p:extLst>
  </p:cSld>
  <p:clrMapOvr>
    <a:masterClrMapping/>
  </p:clrMapOvr>
  <p:extLst>
    <p:ext uri="{DCECCB84-F9BA-43D5-87BE-67443E8EF086}">
      <p15:sldGuideLst xmlns:p15="http://schemas.microsoft.com/office/powerpoint/2012/main"/>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ver_A_BT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BAD18C5-81D2-CCB1-A431-A9EE3E94DD7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4456059"/>
      </p:ext>
    </p:extLst>
  </p:cSld>
  <p:clrMapOvr>
    <a:masterClrMapping/>
  </p:clrMapOvr>
  <p:extLst>
    <p:ext uri="{DCECCB84-F9BA-43D5-87BE-67443E8EF086}">
      <p15:sldGuideLst xmlns:p15="http://schemas.microsoft.com/office/powerpoint/2012/main"/>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ver_A_CP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3910327-8AC1-9270-F1BD-FB76E9F89A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46523350"/>
      </p:ext>
    </p:extLst>
  </p:cSld>
  <p:clrMapOvr>
    <a:masterClrMapping/>
  </p:clrMapOvr>
  <p:extLst>
    <p:ext uri="{DCECCB84-F9BA-43D5-87BE-67443E8EF086}">
      <p15:sldGuideLst xmlns:p15="http://schemas.microsoft.com/office/powerpoint/2012/main"/>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ver_A_C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382D397-998A-C5F6-4DF5-915ADE9C4AF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931003794"/>
      </p:ext>
    </p:extLst>
  </p:cSld>
  <p:clrMapOvr>
    <a:masterClrMapping/>
  </p:clrMapOvr>
  <p:extLst>
    <p:ext uri="{DCECCB84-F9BA-43D5-87BE-67443E8EF086}">
      <p15:sldGuideLst xmlns:p15="http://schemas.microsoft.com/office/powerpoint/2012/main"/>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ver_A_CC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0C8D144-4637-A591-C422-9E024526AFF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012685388"/>
      </p:ext>
    </p:extLst>
  </p:cSld>
  <p:clrMapOvr>
    <a:masterClrMapping/>
  </p:clrMapOvr>
  <p:extLst>
    <p:ext uri="{DCECCB84-F9BA-43D5-87BE-67443E8EF086}">
      <p15:sldGuideLst xmlns:p15="http://schemas.microsoft.com/office/powerpoint/2012/main"/>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ver_A_CDI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B40C577-8CA5-516B-4734-EE26AFAB31D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59074730"/>
      </p:ext>
    </p:extLst>
  </p:cSld>
  <p:clrMapOvr>
    <a:masterClrMapping/>
  </p:clrMapOvr>
  <p:extLst>
    <p:ext uri="{DCECCB84-F9BA-43D5-87BE-67443E8EF086}">
      <p15:sldGuideLst xmlns:p15="http://schemas.microsoft.com/office/powerpoint/2012/main"/>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ver_A_CF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12FAD0A-DEC5-C985-981A-A80F2D1534F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909433761"/>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over_A_CS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E00B1DA-11DB-554A-4B3A-54439569D4E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196498374"/>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ver_A_CSTD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1D0B4FF-4DEA-90BA-2A03-4170451C7D6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1599654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over_A_PS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73C9A4B-6207-A936-B050-6AB3D6C7D68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066779832"/>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over_A_S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0793D62-6913-DEE7-275C-1A4E28270DE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090434873"/>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ver_A_SOLS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36FE59E-6EF0-E5AD-E64B-43697A9DFE5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2085665"/>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ver_A_T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EDD8716-2FA0-162F-8AB3-ADC6CDD67AD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811751887"/>
      </p:ext>
    </p:extLst>
  </p:cSld>
  <p:clrMapOvr>
    <a:masterClrMapping/>
  </p:clrMapOvr>
  <p:extLst>
    <p:ext uri="{DCECCB84-F9BA-43D5-87BE-67443E8EF086}">
      <p15:sldGuideLst xmlns:p15="http://schemas.microsoft.com/office/powerpoint/2012/main"/>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ver_A_VOA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57389E3-E75A-1375-F21E-E3A8E3E9004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580538245"/>
      </p:ext>
    </p:extLst>
  </p:cSld>
  <p:clrMapOvr>
    <a:masterClrMapping/>
  </p:clrMapOvr>
  <p:extLst>
    <p:ext uri="{DCECCB84-F9BA-43D5-87BE-67443E8EF086}">
      <p15:sldGuideLst xmlns:p15="http://schemas.microsoft.com/office/powerpoint/2012/main"/>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ver_B_Blank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216978550"/>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ver_B_BT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911949684"/>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ver_B_CP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785381682"/>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ver_B_C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381397340"/>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ver_B_CC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778983210"/>
      </p:ext>
    </p:extLst>
  </p:cSld>
  <p:clrMapOvr>
    <a:masterClrMapping/>
  </p:clrMapOvr>
  <p:extLst>
    <p:ext uri="{DCECCB84-F9BA-43D5-87BE-67443E8EF086}">
      <p15:sldGuideLst xmlns:p15="http://schemas.microsoft.com/office/powerpoint/2012/main"/>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over_B_CDI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885295254"/>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over_B_CF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085460073"/>
      </p:ext>
    </p:extLst>
  </p:cSld>
  <p:clrMapOvr>
    <a:masterClrMapping/>
  </p:clrMapOvr>
  <p:extLst>
    <p:ext uri="{DCECCB84-F9BA-43D5-87BE-67443E8EF086}">
      <p15:sldGuideLst xmlns:p15="http://schemas.microsoft.com/office/powerpoint/2012/main"/>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over_B_CS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265752310"/>
      </p:ext>
    </p:extLst>
  </p:cSld>
  <p:clrMapOvr>
    <a:masterClrMapping/>
  </p:clrMapOvr>
  <p:extLst>
    <p:ext uri="{DCECCB84-F9BA-43D5-87BE-67443E8EF086}">
      <p15:sldGuideLst xmlns:p15="http://schemas.microsoft.com/office/powerpoint/2012/main"/>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ver_B_CSTD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619268412"/>
      </p:ext>
    </p:extLst>
  </p:cSld>
  <p:clrMapOvr>
    <a:masterClrMapping/>
  </p:clrMapOvr>
  <p:extLst>
    <p:ext uri="{DCECCB84-F9BA-43D5-87BE-67443E8EF086}">
      <p15:sldGuideLst xmlns:p15="http://schemas.microsoft.com/office/powerpoint/2012/main"/>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ver_B_PS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753729352"/>
      </p:ext>
    </p:extLst>
  </p:cSld>
  <p:clrMapOvr>
    <a:masterClrMapping/>
  </p:clrMapOvr>
  <p:extLst>
    <p:ext uri="{DCECCB84-F9BA-43D5-87BE-67443E8EF086}">
      <p15:sldGuideLst xmlns:p15="http://schemas.microsoft.com/office/powerpoint/2012/main"/>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ver_B_S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595426557"/>
      </p:ext>
    </p:extLst>
  </p:cSld>
  <p:clrMapOvr>
    <a:masterClrMapping/>
  </p:clrMapOvr>
  <p:extLst>
    <p:ext uri="{DCECCB84-F9BA-43D5-87BE-67443E8EF086}">
      <p15:sldGuideLst xmlns:p15="http://schemas.microsoft.com/office/powerpoint/2012/main"/>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ver_B_SOLS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827247888"/>
      </p:ext>
    </p:extLst>
  </p:cSld>
  <p:clrMapOvr>
    <a:masterClrMapping/>
  </p:clrMapOvr>
  <p:extLst>
    <p:ext uri="{DCECCB84-F9BA-43D5-87BE-67443E8EF086}">
      <p15:sldGuideLst xmlns:p15="http://schemas.microsoft.com/office/powerpoint/2012/main"/>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ver_B_T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49438479"/>
      </p:ext>
    </p:extLst>
  </p:cSld>
  <p:clrMapOvr>
    <a:masterClrMapping/>
  </p:clrMapOvr>
  <p:extLst>
    <p:ext uri="{DCECCB84-F9BA-43D5-87BE-67443E8EF086}">
      <p15:sldGuideLst xmlns:p15="http://schemas.microsoft.com/office/powerpoint/2012/main"/>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ver_B_VOA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632431862"/>
      </p:ext>
    </p:extLst>
  </p:cSld>
  <p:clrMapOvr>
    <a:masterClrMapping/>
  </p:clrMapOvr>
  <p:extLst>
    <p:ext uri="{DCECCB84-F9BA-43D5-87BE-67443E8EF086}">
      <p15:sldGuideLst xmlns:p15="http://schemas.microsoft.com/office/powerpoint/2012/main"/>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ver_B_Blank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059644716"/>
      </p:ext>
    </p:extLst>
  </p:cSld>
  <p:clrMapOvr>
    <a:masterClrMapping/>
  </p:clrMapOvr>
  <p:extLst>
    <p:ext uri="{DCECCB84-F9BA-43D5-87BE-67443E8EF086}">
      <p15:sldGuideLst xmlns:p15="http://schemas.microsoft.com/office/powerpoint/2012/main"/>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ver_B_BT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861229878"/>
      </p:ext>
    </p:extLst>
  </p:cSld>
  <p:clrMapOvr>
    <a:masterClrMapping/>
  </p:clrMapOvr>
  <p:extLst>
    <p:ext uri="{DCECCB84-F9BA-43D5-87BE-67443E8EF086}">
      <p15:sldGuideLst xmlns:p15="http://schemas.microsoft.com/office/powerpoint/2012/main"/>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Cover_B_CP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02345181"/>
      </p:ext>
    </p:extLst>
  </p:cSld>
  <p:clrMapOvr>
    <a:masterClrMapping/>
  </p:clrMapOvr>
  <p:extLst>
    <p:ext uri="{DCECCB84-F9BA-43D5-87BE-67443E8EF086}">
      <p15:sldGuideLst xmlns:p15="http://schemas.microsoft.com/office/powerpoint/2012/main"/>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over_B_C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863495760"/>
      </p:ext>
    </p:extLst>
  </p:cSld>
  <p:clrMapOvr>
    <a:masterClrMapping/>
  </p:clrMapOvr>
  <p:extLst>
    <p:ext uri="{DCECCB84-F9BA-43D5-87BE-67443E8EF086}">
      <p15:sldGuideLst xmlns:p15="http://schemas.microsoft.com/office/powerpoint/2012/main"/>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Cover_B_CC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380539406"/>
      </p:ext>
    </p:extLst>
  </p:cSld>
  <p:clrMapOvr>
    <a:masterClrMapping/>
  </p:clrMapOvr>
  <p:extLst>
    <p:ext uri="{DCECCB84-F9BA-43D5-87BE-67443E8EF086}">
      <p15:sldGuideLst xmlns:p15="http://schemas.microsoft.com/office/powerpoint/2012/main"/>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Cover_B_CDI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5725305"/>
      </p:ext>
    </p:extLst>
  </p:cSld>
  <p:clrMapOvr>
    <a:masterClrMapping/>
  </p:clrMapOvr>
  <p:extLst>
    <p:ext uri="{DCECCB84-F9BA-43D5-87BE-67443E8EF086}">
      <p15:sldGuideLst xmlns:p15="http://schemas.microsoft.com/office/powerpoint/2012/main"/>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Cover_B_CF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299897035"/>
      </p:ext>
    </p:extLst>
  </p:cSld>
  <p:clrMapOvr>
    <a:masterClrMapping/>
  </p:clrMapOvr>
  <p:extLst>
    <p:ext uri="{DCECCB84-F9BA-43D5-87BE-67443E8EF086}">
      <p15:sldGuideLst xmlns:p15="http://schemas.microsoft.com/office/powerpoint/2012/main"/>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ver_B_CS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999570621"/>
      </p:ext>
    </p:extLst>
  </p:cSld>
  <p:clrMapOvr>
    <a:masterClrMapping/>
  </p:clrMapOvr>
  <p:extLst>
    <p:ext uri="{DCECCB84-F9BA-43D5-87BE-67443E8EF086}">
      <p15:sldGuideLst xmlns:p15="http://schemas.microsoft.com/office/powerpoint/2012/main"/>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Cover_B_CSTD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438006585"/>
      </p:ext>
    </p:extLst>
  </p:cSld>
  <p:clrMapOvr>
    <a:masterClrMapping/>
  </p:clrMapOvr>
  <p:extLst>
    <p:ext uri="{DCECCB84-F9BA-43D5-87BE-67443E8EF086}">
      <p15:sldGuideLst xmlns:p15="http://schemas.microsoft.com/office/powerpoint/2012/main"/>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Cover_B_PS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942670696"/>
      </p:ext>
    </p:extLst>
  </p:cSld>
  <p:clrMapOvr>
    <a:masterClrMapping/>
  </p:clrMapOvr>
  <p:extLst>
    <p:ext uri="{DCECCB84-F9BA-43D5-87BE-67443E8EF086}">
      <p15:sldGuideLst xmlns:p15="http://schemas.microsoft.com/office/powerpoint/2012/main"/>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Cover_B_S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111086845"/>
      </p:ext>
    </p:extLst>
  </p:cSld>
  <p:clrMapOvr>
    <a:masterClrMapping/>
  </p:clrMapOvr>
  <p:extLst>
    <p:ext uri="{DCECCB84-F9BA-43D5-87BE-67443E8EF086}">
      <p15:sldGuideLst xmlns:p15="http://schemas.microsoft.com/office/powerpoint/2012/main"/>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Cover_B_SOLS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970953405"/>
      </p:ext>
    </p:extLst>
  </p:cSld>
  <p:clrMapOvr>
    <a:masterClrMapping/>
  </p:clrMapOvr>
  <p:extLst>
    <p:ext uri="{DCECCB84-F9BA-43D5-87BE-67443E8EF086}">
      <p15:sldGuideLst xmlns:p15="http://schemas.microsoft.com/office/powerpoint/2012/main"/>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Cover_B_T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74794382"/>
      </p:ext>
    </p:extLst>
  </p:cSld>
  <p:clrMapOvr>
    <a:masterClrMapping/>
  </p:clrMapOvr>
  <p:extLst>
    <p:ext uri="{DCECCB84-F9BA-43D5-87BE-67443E8EF086}">
      <p15:sldGuideLst xmlns:p15="http://schemas.microsoft.com/office/powerpoint/2012/main"/>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Cover_B_VOA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4220382347"/>
      </p:ext>
    </p:extLst>
  </p:cSld>
  <p:clrMapOvr>
    <a:masterClrMapping/>
  </p:clrMapOvr>
  <p:extLst>
    <p:ext uri="{DCECCB84-F9BA-43D5-87BE-67443E8EF086}">
      <p15:sldGuideLst xmlns:p15="http://schemas.microsoft.com/office/powerpoint/2012/main"/>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itle_A">
    <p:spTree>
      <p:nvGrpSpPr>
        <p:cNvPr id="1" name=""/>
        <p:cNvGrpSpPr/>
        <p:nvPr/>
      </p:nvGrpSpPr>
      <p:grpSpPr>
        <a:xfrm>
          <a:off x="0" y="0"/>
          <a:ext cx="0" cy="0"/>
          <a:chOff x="0" y="0"/>
          <a:chExt cx="0" cy="0"/>
        </a:xfrm>
      </p:grpSpPr>
      <p:sp>
        <p:nvSpPr>
          <p:cNvPr id="3" name="Footer Placeholder 2" descr="CONFIDENTIAL tag">
            <a:extLst>
              <a:ext uri="{FF2B5EF4-FFF2-40B4-BE49-F238E27FC236}">
                <a16:creationId xmlns:a16="http://schemas.microsoft.com/office/drawing/2014/main" id="{BE4D0B51-A36E-987B-A678-F74D4B1BE124}"/>
              </a:ext>
            </a:extLst>
          </p:cNvPr>
          <p:cNvSpPr>
            <a:spLocks noGrp="1"/>
          </p:cNvSpPr>
          <p:nvPr>
            <p:ph type="ftr" sz="quarter" idx="10"/>
          </p:nvPr>
        </p:nvSpPr>
        <p:spPr/>
        <p:txBody>
          <a:bodyPr/>
          <a:lstStyle/>
          <a:p>
            <a:r>
              <a:rPr lang="en-GB"/>
              <a:t> </a:t>
            </a:r>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1296988" y="3096602"/>
            <a:ext cx="9936162" cy="664797"/>
          </a:xfrm>
          <a:prstGeom prst="rect">
            <a:avLst/>
          </a:prstGeom>
        </p:spPr>
        <p:txBody>
          <a:bodyPr wrap="square" lIns="0" tIns="0" rIns="0" bIns="0" anchor="ctr" anchorCtr="0">
            <a:spAutoFit/>
          </a:bodyPr>
          <a:lstStyle>
            <a:lvl1pPr algn="ctr">
              <a:lnSpc>
                <a:spcPct val="90000"/>
              </a:lnSpc>
              <a:defRPr sz="4800" b="1" i="0">
                <a:latin typeface="Arial" panose="020B0604020202020204" pitchFamily="34" charset="0"/>
                <a:cs typeface="Arial" panose="020B0604020202020204" pitchFamily="34" charset="0"/>
              </a:defRPr>
            </a:lvl1pPr>
          </a:lstStyle>
          <a:p>
            <a:r>
              <a:rPr lang="en-GB"/>
              <a:t>H2 Title</a:t>
            </a:r>
          </a:p>
        </p:txBody>
      </p:sp>
      <p:sp>
        <p:nvSpPr>
          <p:cNvPr id="4" name="TextBox 3">
            <a:extLst>
              <a:ext uri="{FF2B5EF4-FFF2-40B4-BE49-F238E27FC236}">
                <a16:creationId xmlns:a16="http://schemas.microsoft.com/office/drawing/2014/main" id="{9FF12E13-6643-D419-DF78-D812DB77B10D}"/>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2452828415"/>
      </p:ext>
    </p:extLst>
  </p:cSld>
  <p:clrMapOvr>
    <a:masterClrMapping/>
  </p:clrMapOvr>
  <p:extLst>
    <p:ext uri="{DCECCB84-F9BA-43D5-87BE-67443E8EF086}">
      <p15:sldGuideLst xmlns:p15="http://schemas.microsoft.com/office/powerpoint/2012/main"/>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itle_B">
    <p:spTree>
      <p:nvGrpSpPr>
        <p:cNvPr id="1" name=""/>
        <p:cNvGrpSpPr/>
        <p:nvPr/>
      </p:nvGrpSpPr>
      <p:grpSpPr>
        <a:xfrm>
          <a:off x="0" y="0"/>
          <a:ext cx="0" cy="0"/>
          <a:chOff x="0" y="0"/>
          <a:chExt cx="0" cy="0"/>
        </a:xfrm>
      </p:grpSpPr>
      <p:sp>
        <p:nvSpPr>
          <p:cNvPr id="4" name="Footer Placeholder 3" descr="CONFIDENTIAL tag">
            <a:extLst>
              <a:ext uri="{FF2B5EF4-FFF2-40B4-BE49-F238E27FC236}">
                <a16:creationId xmlns:a16="http://schemas.microsoft.com/office/drawing/2014/main" id="{B35E4097-CBA1-F353-0F47-76CDD4FCDC15}"/>
              </a:ext>
            </a:extLst>
          </p:cNvPr>
          <p:cNvSpPr>
            <a:spLocks noGrp="1"/>
          </p:cNvSpPr>
          <p:nvPr>
            <p:ph type="ftr" sz="quarter" idx="11"/>
          </p:nvPr>
        </p:nvSpPr>
        <p:spPr/>
        <p:txBody>
          <a:bodyPr/>
          <a:lstStyle/>
          <a:p>
            <a:r>
              <a:rPr lang="en-GB"/>
              <a:t> </a:t>
            </a:r>
          </a:p>
        </p:txBody>
      </p:sp>
      <p:sp>
        <p:nvSpPr>
          <p:cNvPr id="15" name="Picture Placeholder 7" descr="Image placeholder">
            <a:extLst>
              <a:ext uri="{FF2B5EF4-FFF2-40B4-BE49-F238E27FC236}">
                <a16:creationId xmlns:a16="http://schemas.microsoft.com/office/drawing/2014/main" id="{108DE139-A4D2-96FB-DEEA-E0C226F4E705}"/>
              </a:ext>
            </a:extLst>
          </p:cNvPr>
          <p:cNvSpPr>
            <a:spLocks noGrp="1"/>
          </p:cNvSpPr>
          <p:nvPr>
            <p:ph type="pic" sz="quarter" idx="10" hasCustomPrompt="1"/>
          </p:nvPr>
        </p:nvSpPr>
        <p:spPr>
          <a:xfrm>
            <a:off x="342900" y="0"/>
            <a:ext cx="11849100" cy="6858000"/>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stStyle>
          <a:p>
            <a:r>
              <a:rPr lang="en-GB" sz="1400" b="0" i="0">
                <a:latin typeface="FS Me" panose="02000506040000020004" pitchFamily="2" charset="77"/>
              </a:rPr>
              <a:t> </a:t>
            </a:r>
            <a:endParaRPr lang="en-GB"/>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1296988" y="3096602"/>
            <a:ext cx="9936162" cy="664797"/>
          </a:xfrm>
          <a:prstGeom prst="rect">
            <a:avLst/>
          </a:prstGeom>
        </p:spPr>
        <p:txBody>
          <a:bodyPr wrap="square" lIns="0" tIns="0" rIns="0" bIns="0" anchor="ctr" anchorCtr="0">
            <a:spAutoFit/>
          </a:bodyPr>
          <a:lstStyle>
            <a:lvl1pPr algn="ctr">
              <a:lnSpc>
                <a:spcPct val="90000"/>
              </a:lnSpc>
              <a:defRPr sz="4800" b="1" i="0">
                <a:latin typeface="Arial" panose="020B0604020202020204" pitchFamily="34" charset="0"/>
                <a:cs typeface="Arial" panose="020B0604020202020204" pitchFamily="34" charset="0"/>
              </a:defRPr>
            </a:lvl1pPr>
          </a:lstStyle>
          <a:p>
            <a:r>
              <a:rPr lang="en-GB"/>
              <a:t>H2 Title</a:t>
            </a:r>
          </a:p>
        </p:txBody>
      </p:sp>
      <p:sp>
        <p:nvSpPr>
          <p:cNvPr id="3" name="TextBox 2">
            <a:extLst>
              <a:ext uri="{FF2B5EF4-FFF2-40B4-BE49-F238E27FC236}">
                <a16:creationId xmlns:a16="http://schemas.microsoft.com/office/drawing/2014/main" id="{A2FCEAD7-85A5-CB1D-E467-F24E66416E2C}"/>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5" name="TextBox 4">
            <a:extLst>
              <a:ext uri="{FF2B5EF4-FFF2-40B4-BE49-F238E27FC236}">
                <a16:creationId xmlns:a16="http://schemas.microsoft.com/office/drawing/2014/main" id="{9C08A020-2A3F-89FF-DF87-2F7E54E9BF7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773977785"/>
      </p:ext>
    </p:extLst>
  </p:cSld>
  <p:clrMapOvr>
    <a:masterClrMapping/>
  </p:clrMapOvr>
  <p:extLst>
    <p:ext uri="{DCECCB84-F9BA-43D5-87BE-67443E8EF086}">
      <p15:sldGuideLst xmlns:p15="http://schemas.microsoft.com/office/powerpoint/2012/main"/>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Agenda_A">
    <p:spTree>
      <p:nvGrpSpPr>
        <p:cNvPr id="1" name=""/>
        <p:cNvGrpSpPr/>
        <p:nvPr/>
      </p:nvGrpSpPr>
      <p:grpSpPr>
        <a:xfrm>
          <a:off x="0" y="0"/>
          <a:ext cx="0" cy="0"/>
          <a:chOff x="0" y="0"/>
          <a:chExt cx="0" cy="0"/>
        </a:xfrm>
      </p:grpSpPr>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3" name="Subtitle 2" descr="H5 List item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440488" y="815579"/>
            <a:ext cx="4792662" cy="261610"/>
          </a:xfrm>
          <a:prstGeom prst="rect">
            <a:avLst/>
          </a:prstGeom>
        </p:spPr>
        <p:txBody>
          <a:bodyPr wrap="square" lIns="0" tIns="0" rIns="0" bIns="0">
            <a:spAutoFit/>
          </a:bodyPr>
          <a:lstStyle>
            <a:lvl1pPr marL="252000" indent="-252000" algn="l">
              <a:lnSpc>
                <a:spcPct val="100000"/>
              </a:lnSpc>
              <a:buFont typeface="Arial" panose="020B0604020202020204" pitchFamily="34" charset="0"/>
              <a:buChar char="•"/>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list item</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6440488" y="146998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6440488" y="212438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6440488" y="277879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4" name="Text Placeholder 8" descr="H5 List item placeholder">
            <a:extLst>
              <a:ext uri="{FF2B5EF4-FFF2-40B4-BE49-F238E27FC236}">
                <a16:creationId xmlns:a16="http://schemas.microsoft.com/office/drawing/2014/main" id="{DBD77C01-E5A7-0417-D965-52E6B9EE5EE0}"/>
              </a:ext>
            </a:extLst>
          </p:cNvPr>
          <p:cNvSpPr>
            <a:spLocks noGrp="1"/>
          </p:cNvSpPr>
          <p:nvPr>
            <p:ph type="body" sz="quarter" idx="18" hasCustomPrompt="1"/>
          </p:nvPr>
        </p:nvSpPr>
        <p:spPr>
          <a:xfrm>
            <a:off x="6440488" y="343319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8" descr="H5 List item placeholder">
            <a:extLst>
              <a:ext uri="{FF2B5EF4-FFF2-40B4-BE49-F238E27FC236}">
                <a16:creationId xmlns:a16="http://schemas.microsoft.com/office/drawing/2014/main" id="{2456DF3A-832D-4E63-678E-E6AA3EFF9C93}"/>
              </a:ext>
            </a:extLst>
          </p:cNvPr>
          <p:cNvSpPr>
            <a:spLocks noGrp="1"/>
          </p:cNvSpPr>
          <p:nvPr>
            <p:ph type="body" sz="quarter" idx="17" hasCustomPrompt="1"/>
          </p:nvPr>
        </p:nvSpPr>
        <p:spPr>
          <a:xfrm>
            <a:off x="6440488" y="408760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8" name="Text Placeholder 8" descr="H5 List item placeholder">
            <a:extLst>
              <a:ext uri="{FF2B5EF4-FFF2-40B4-BE49-F238E27FC236}">
                <a16:creationId xmlns:a16="http://schemas.microsoft.com/office/drawing/2014/main" id="{84B510AD-57A0-E562-F080-54771B0B897C}"/>
              </a:ext>
            </a:extLst>
          </p:cNvPr>
          <p:cNvSpPr>
            <a:spLocks noGrp="1"/>
          </p:cNvSpPr>
          <p:nvPr>
            <p:ph type="body" sz="quarter" idx="16" hasCustomPrompt="1"/>
          </p:nvPr>
        </p:nvSpPr>
        <p:spPr>
          <a:xfrm>
            <a:off x="6440488" y="474200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7" name="Text Placeholder 8" descr="H5 List item placeholder">
            <a:extLst>
              <a:ext uri="{FF2B5EF4-FFF2-40B4-BE49-F238E27FC236}">
                <a16:creationId xmlns:a16="http://schemas.microsoft.com/office/drawing/2014/main" id="{6D77F2F0-8A6D-E743-A784-8B69B33DBA2F}"/>
              </a:ext>
            </a:extLst>
          </p:cNvPr>
          <p:cNvSpPr>
            <a:spLocks noGrp="1"/>
          </p:cNvSpPr>
          <p:nvPr>
            <p:ph type="body" sz="quarter" idx="15" hasCustomPrompt="1"/>
          </p:nvPr>
        </p:nvSpPr>
        <p:spPr>
          <a:xfrm>
            <a:off x="6440488" y="5396411"/>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4" name="Footer Placeholder 3" descr="CONFIDENTIAL tag">
            <a:extLst>
              <a:ext uri="{FF2B5EF4-FFF2-40B4-BE49-F238E27FC236}">
                <a16:creationId xmlns:a16="http://schemas.microsoft.com/office/drawing/2014/main" id="{CA50E7DF-5F98-7EF6-4B44-D080DA741E1D}"/>
              </a:ext>
            </a:extLst>
          </p:cNvPr>
          <p:cNvSpPr>
            <a:spLocks noGrp="1"/>
          </p:cNvSpPr>
          <p:nvPr>
            <p:ph type="ftr" sz="quarter" idx="14"/>
          </p:nvPr>
        </p:nvSpPr>
        <p:spPr/>
        <p:txBody>
          <a:bodyPr/>
          <a:lstStyle/>
          <a:p>
            <a:r>
              <a:rPr lang="en-GB"/>
              <a:t> </a:t>
            </a:r>
          </a:p>
        </p:txBody>
      </p:sp>
      <p:sp>
        <p:nvSpPr>
          <p:cNvPr id="5" name="TextBox 4">
            <a:extLst>
              <a:ext uri="{FF2B5EF4-FFF2-40B4-BE49-F238E27FC236}">
                <a16:creationId xmlns:a16="http://schemas.microsoft.com/office/drawing/2014/main" id="{E26EA583-301E-E234-94CC-DB4D76D4C760}"/>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Agenda’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2740748327"/>
      </p:ext>
    </p:extLst>
  </p:cSld>
  <p:clrMapOvr>
    <a:masterClrMapping/>
  </p:clrMapOvr>
  <p:extLst>
    <p:ext uri="{DCECCB84-F9BA-43D5-87BE-67443E8EF086}">
      <p15:sldGuideLst xmlns:p15="http://schemas.microsoft.com/office/powerpoint/2012/main"/>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Agenda_B">
    <p:spTree>
      <p:nvGrpSpPr>
        <p:cNvPr id="1" name=""/>
        <p:cNvGrpSpPr/>
        <p:nvPr/>
      </p:nvGrpSpPr>
      <p:grpSpPr>
        <a:xfrm>
          <a:off x="0" y="0"/>
          <a:ext cx="0" cy="0"/>
          <a:chOff x="0" y="0"/>
          <a:chExt cx="0" cy="0"/>
        </a:xfrm>
      </p:grpSpPr>
      <p:sp>
        <p:nvSpPr>
          <p:cNvPr id="15" name="Picture Placeholder 7" descr="Image placeholder">
            <a:extLst>
              <a:ext uri="{FF2B5EF4-FFF2-40B4-BE49-F238E27FC236}">
                <a16:creationId xmlns:a16="http://schemas.microsoft.com/office/drawing/2014/main" id="{108DE139-A4D2-96FB-DEEA-E0C226F4E705}"/>
              </a:ext>
            </a:extLst>
          </p:cNvPr>
          <p:cNvSpPr>
            <a:spLocks noGrp="1"/>
          </p:cNvSpPr>
          <p:nvPr>
            <p:ph type="pic" sz="quarter" idx="10" hasCustomPrompt="1"/>
          </p:nvPr>
        </p:nvSpPr>
        <p:spPr>
          <a:xfrm>
            <a:off x="342900" y="0"/>
            <a:ext cx="11849100" cy="6858000"/>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stStyle>
          <a:p>
            <a:r>
              <a:rPr lang="en-GB" sz="1400" b="0" i="0">
                <a:latin typeface="FS Me" panose="02000506040000020004" pitchFamily="2" charset="77"/>
              </a:rPr>
              <a:t> </a:t>
            </a:r>
            <a:endParaRPr lang="en-GB"/>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3" name="Subtitle 2" descr="H5 List item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440488" y="815579"/>
            <a:ext cx="4792662" cy="265457"/>
          </a:xfrm>
          <a:prstGeom prst="rect">
            <a:avLst/>
          </a:prstGeom>
        </p:spPr>
        <p:txBody>
          <a:bodyPr wrap="square" lIns="0" tIns="0" rIns="0" bIns="0">
            <a:spAutoFit/>
          </a:bodyPr>
          <a:lstStyle>
            <a:lvl1pPr marL="252000" indent="-252000" algn="l">
              <a:lnSpc>
                <a:spcPct val="100000"/>
              </a:lnSpc>
              <a:buFont typeface="Arial" panose="020B0604020202020204" pitchFamily="34" charset="0"/>
              <a:buChar char="•"/>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list item</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6440488" y="1472182"/>
            <a:ext cx="4792662" cy="265457"/>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6440488" y="2128785"/>
            <a:ext cx="4792662" cy="265457"/>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6440488" y="2785388"/>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8" name="Text Placeholder 8" descr="H5 List item placeholder">
            <a:extLst>
              <a:ext uri="{FF2B5EF4-FFF2-40B4-BE49-F238E27FC236}">
                <a16:creationId xmlns:a16="http://schemas.microsoft.com/office/drawing/2014/main" id="{7BF47030-5A18-6C23-B10E-E6573037EDC6}"/>
              </a:ext>
            </a:extLst>
          </p:cNvPr>
          <p:cNvSpPr>
            <a:spLocks noGrp="1"/>
          </p:cNvSpPr>
          <p:nvPr>
            <p:ph type="body" sz="quarter" idx="16" hasCustomPrompt="1"/>
          </p:nvPr>
        </p:nvSpPr>
        <p:spPr>
          <a:xfrm>
            <a:off x="6440488" y="343814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8" descr="H5 List item placeholder">
            <a:extLst>
              <a:ext uri="{FF2B5EF4-FFF2-40B4-BE49-F238E27FC236}">
                <a16:creationId xmlns:a16="http://schemas.microsoft.com/office/drawing/2014/main" id="{82AA939E-E8B1-67C2-6FF3-A5A34EC6E33B}"/>
              </a:ext>
            </a:extLst>
          </p:cNvPr>
          <p:cNvSpPr>
            <a:spLocks noGrp="1"/>
          </p:cNvSpPr>
          <p:nvPr>
            <p:ph type="body" sz="quarter" idx="17" hasCustomPrompt="1"/>
          </p:nvPr>
        </p:nvSpPr>
        <p:spPr>
          <a:xfrm>
            <a:off x="6440488" y="4090900"/>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3" name="Text Placeholder 8" descr="H5 List item placeholder">
            <a:extLst>
              <a:ext uri="{FF2B5EF4-FFF2-40B4-BE49-F238E27FC236}">
                <a16:creationId xmlns:a16="http://schemas.microsoft.com/office/drawing/2014/main" id="{B97FBB3B-A7A3-08EA-97A2-26FF56244A3A}"/>
              </a:ext>
            </a:extLst>
          </p:cNvPr>
          <p:cNvSpPr>
            <a:spLocks noGrp="1"/>
          </p:cNvSpPr>
          <p:nvPr>
            <p:ph type="body" sz="quarter" idx="18" hasCustomPrompt="1"/>
          </p:nvPr>
        </p:nvSpPr>
        <p:spPr>
          <a:xfrm>
            <a:off x="6440488" y="4743656"/>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6" name="Text Placeholder 8" descr="H5 List item placeholder">
            <a:extLst>
              <a:ext uri="{FF2B5EF4-FFF2-40B4-BE49-F238E27FC236}">
                <a16:creationId xmlns:a16="http://schemas.microsoft.com/office/drawing/2014/main" id="{5D3F4DDD-931C-8607-B7EB-16FC83296EBE}"/>
              </a:ext>
            </a:extLst>
          </p:cNvPr>
          <p:cNvSpPr>
            <a:spLocks noGrp="1"/>
          </p:cNvSpPr>
          <p:nvPr>
            <p:ph type="body" sz="quarter" idx="15" hasCustomPrompt="1"/>
          </p:nvPr>
        </p:nvSpPr>
        <p:spPr>
          <a:xfrm>
            <a:off x="6440400" y="5396411"/>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5" name="Footer Placeholder 4" descr="CONFIDENTIAL tag">
            <a:extLst>
              <a:ext uri="{FF2B5EF4-FFF2-40B4-BE49-F238E27FC236}">
                <a16:creationId xmlns:a16="http://schemas.microsoft.com/office/drawing/2014/main" id="{01123FD6-0565-A887-9466-1900DEC020B4}"/>
              </a:ext>
            </a:extLst>
          </p:cNvPr>
          <p:cNvSpPr>
            <a:spLocks noGrp="1"/>
          </p:cNvSpPr>
          <p:nvPr>
            <p:ph type="ftr" sz="quarter" idx="14"/>
          </p:nvPr>
        </p:nvSpPr>
        <p:spPr/>
        <p:txBody>
          <a:bodyPr/>
          <a:lstStyle/>
          <a:p>
            <a:r>
              <a:rPr lang="en-GB"/>
              <a:t> </a:t>
            </a:r>
          </a:p>
        </p:txBody>
      </p:sp>
      <p:sp>
        <p:nvSpPr>
          <p:cNvPr id="4" name="TextBox 3">
            <a:extLst>
              <a:ext uri="{FF2B5EF4-FFF2-40B4-BE49-F238E27FC236}">
                <a16:creationId xmlns:a16="http://schemas.microsoft.com/office/drawing/2014/main" id="{8516A133-6923-FE77-81E8-0C9EB894CBFB}"/>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7" name="TextBox 6">
            <a:extLst>
              <a:ext uri="{FF2B5EF4-FFF2-40B4-BE49-F238E27FC236}">
                <a16:creationId xmlns:a16="http://schemas.microsoft.com/office/drawing/2014/main" id="{26ADDE81-40EC-3D8C-3695-434689661287}"/>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Agenda’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439216342"/>
      </p:ext>
    </p:extLst>
  </p:cSld>
  <p:clrMapOvr>
    <a:masterClrMapping/>
  </p:clrMapOvr>
  <p:extLst>
    <p:ext uri="{DCECCB84-F9BA-43D5-87BE-67443E8EF086}">
      <p15:sldGuideLst xmlns:p15="http://schemas.microsoft.com/office/powerpoint/2012/main"/>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Agenda_C">
    <p:spTree>
      <p:nvGrpSpPr>
        <p:cNvPr id="1" name=""/>
        <p:cNvGrpSpPr/>
        <p:nvPr/>
      </p:nvGrpSpPr>
      <p:grpSpPr>
        <a:xfrm>
          <a:off x="0" y="0"/>
          <a:ext cx="0" cy="0"/>
          <a:chOff x="0" y="0"/>
          <a:chExt cx="0" cy="0"/>
        </a:xfrm>
      </p:grpSpPr>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60" name="Text Placeholder 59">
            <a:extLst>
              <a:ext uri="{FF2B5EF4-FFF2-40B4-BE49-F238E27FC236}">
                <a16:creationId xmlns:a16="http://schemas.microsoft.com/office/drawing/2014/main" id="{BA263877-9734-FEE4-C99A-7B65A2C82BEC}"/>
              </a:ext>
              <a:ext uri="{C183D7F6-B498-43B3-948B-1728B52AA6E4}">
                <adec:decorative xmlns:adec="http://schemas.microsoft.com/office/drawing/2017/decorative" val="1"/>
              </a:ext>
            </a:extLst>
          </p:cNvPr>
          <p:cNvSpPr>
            <a:spLocks noGrp="1" noChangeAspect="1"/>
          </p:cNvSpPr>
          <p:nvPr>
            <p:ph type="body" sz="quarter" idx="22" hasCustomPrompt="1"/>
          </p:nvPr>
        </p:nvSpPr>
        <p:spPr>
          <a:xfrm>
            <a:off x="6468567" y="136046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8" name="Picture Placeholder 5" descr="Icon placeholder">
            <a:extLst>
              <a:ext uri="{FF2B5EF4-FFF2-40B4-BE49-F238E27FC236}">
                <a16:creationId xmlns:a16="http://schemas.microsoft.com/office/drawing/2014/main" id="{835F36FE-1F46-A281-96AC-0D376621FA92}"/>
              </a:ext>
            </a:extLst>
          </p:cNvPr>
          <p:cNvSpPr>
            <a:spLocks noGrp="1" noChangeAspect="1"/>
          </p:cNvSpPr>
          <p:nvPr>
            <p:ph type="pic" sz="quarter" idx="21" hasCustomPrompt="1"/>
          </p:nvPr>
        </p:nvSpPr>
        <p:spPr>
          <a:xfrm>
            <a:off x="6535194" y="1426142"/>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6" name="Text Placeholder 8" descr="H5 List item placeholder">
            <a:extLst>
              <a:ext uri="{FF2B5EF4-FFF2-40B4-BE49-F238E27FC236}">
                <a16:creationId xmlns:a16="http://schemas.microsoft.com/office/drawing/2014/main" id="{E40A8051-CDDA-18F5-41B9-F038DD744E81}"/>
              </a:ext>
            </a:extLst>
          </p:cNvPr>
          <p:cNvSpPr>
            <a:spLocks noGrp="1"/>
          </p:cNvSpPr>
          <p:nvPr>
            <p:ph type="body" sz="quarter" idx="20" hasCustomPrompt="1"/>
          </p:nvPr>
        </p:nvSpPr>
        <p:spPr>
          <a:xfrm>
            <a:off x="7399337" y="151358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2" name="Text Placeholder 59">
            <a:extLst>
              <a:ext uri="{FF2B5EF4-FFF2-40B4-BE49-F238E27FC236}">
                <a16:creationId xmlns:a16="http://schemas.microsoft.com/office/drawing/2014/main" id="{A56834F7-8AC6-3D07-256D-E366570E7242}"/>
              </a:ext>
              <a:ext uri="{C183D7F6-B498-43B3-948B-1728B52AA6E4}">
                <adec:decorative xmlns:adec="http://schemas.microsoft.com/office/drawing/2017/decorative" val="1"/>
              </a:ext>
            </a:extLst>
          </p:cNvPr>
          <p:cNvSpPr>
            <a:spLocks noGrp="1" noChangeAspect="1"/>
          </p:cNvSpPr>
          <p:nvPr>
            <p:ph type="body" sz="quarter" idx="23" hasCustomPrompt="1"/>
          </p:nvPr>
        </p:nvSpPr>
        <p:spPr>
          <a:xfrm>
            <a:off x="6468567" y="2186832"/>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5" name="Picture Placeholder 5" descr="Icon placeholder">
            <a:extLst>
              <a:ext uri="{FF2B5EF4-FFF2-40B4-BE49-F238E27FC236}">
                <a16:creationId xmlns:a16="http://schemas.microsoft.com/office/drawing/2014/main" id="{AE22ED22-0253-F4C8-3E30-F432A99C96DD}"/>
              </a:ext>
            </a:extLst>
          </p:cNvPr>
          <p:cNvSpPr>
            <a:spLocks noGrp="1" noChangeAspect="1"/>
          </p:cNvSpPr>
          <p:nvPr>
            <p:ph type="pic" sz="quarter" idx="19" hasCustomPrompt="1"/>
          </p:nvPr>
        </p:nvSpPr>
        <p:spPr>
          <a:xfrm>
            <a:off x="6535194" y="2253459"/>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3" name="Text Placeholder 8" descr="H5 List item placeholder">
            <a:extLst>
              <a:ext uri="{FF2B5EF4-FFF2-40B4-BE49-F238E27FC236}">
                <a16:creationId xmlns:a16="http://schemas.microsoft.com/office/drawing/2014/main" id="{8E4E4E02-19F2-AC58-397E-8A1B3A96F410}"/>
              </a:ext>
            </a:extLst>
          </p:cNvPr>
          <p:cNvSpPr>
            <a:spLocks noGrp="1"/>
          </p:cNvSpPr>
          <p:nvPr>
            <p:ph type="body" sz="quarter" idx="18" hasCustomPrompt="1"/>
          </p:nvPr>
        </p:nvSpPr>
        <p:spPr>
          <a:xfrm>
            <a:off x="7399337" y="2338979"/>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5" name="Text Placeholder 59">
            <a:extLst>
              <a:ext uri="{FF2B5EF4-FFF2-40B4-BE49-F238E27FC236}">
                <a16:creationId xmlns:a16="http://schemas.microsoft.com/office/drawing/2014/main" id="{339211CF-9146-8133-1F7D-A791A9D9F589}"/>
              </a:ext>
              <a:ext uri="{C183D7F6-B498-43B3-948B-1728B52AA6E4}">
                <adec:decorative xmlns:adec="http://schemas.microsoft.com/office/drawing/2017/decorative" val="1"/>
              </a:ext>
            </a:extLst>
          </p:cNvPr>
          <p:cNvSpPr>
            <a:spLocks noGrp="1" noChangeAspect="1"/>
          </p:cNvSpPr>
          <p:nvPr>
            <p:ph type="body" sz="quarter" idx="24" hasCustomPrompt="1"/>
          </p:nvPr>
        </p:nvSpPr>
        <p:spPr>
          <a:xfrm>
            <a:off x="6468567" y="301852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6" name="Picture Placeholder 5" descr="Icon placeholder">
            <a:extLst>
              <a:ext uri="{FF2B5EF4-FFF2-40B4-BE49-F238E27FC236}">
                <a16:creationId xmlns:a16="http://schemas.microsoft.com/office/drawing/2014/main" id="{76FA499E-E44A-ABBC-B806-FDED7F639226}"/>
              </a:ext>
            </a:extLst>
          </p:cNvPr>
          <p:cNvSpPr>
            <a:spLocks noGrp="1" noChangeAspect="1"/>
          </p:cNvSpPr>
          <p:nvPr>
            <p:ph type="pic" sz="quarter" idx="10" hasCustomPrompt="1"/>
          </p:nvPr>
        </p:nvSpPr>
        <p:spPr>
          <a:xfrm>
            <a:off x="6535194" y="308515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8" descr="H5 List item placeholder">
            <a:extLst>
              <a:ext uri="{FF2B5EF4-FFF2-40B4-BE49-F238E27FC236}">
                <a16:creationId xmlns:a16="http://schemas.microsoft.com/office/drawing/2014/main" id="{5F7744CD-DABA-119E-C099-12C4461E51E0}"/>
              </a:ext>
            </a:extLst>
          </p:cNvPr>
          <p:cNvSpPr>
            <a:spLocks noGrp="1"/>
          </p:cNvSpPr>
          <p:nvPr>
            <p:ph type="body" sz="quarter" idx="28" hasCustomPrompt="1"/>
          </p:nvPr>
        </p:nvSpPr>
        <p:spPr>
          <a:xfrm>
            <a:off x="7399337" y="3170673"/>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59">
            <a:extLst>
              <a:ext uri="{FF2B5EF4-FFF2-40B4-BE49-F238E27FC236}">
                <a16:creationId xmlns:a16="http://schemas.microsoft.com/office/drawing/2014/main" id="{9148A255-BB4E-2CAD-E6FE-EB2E38957F88}"/>
              </a:ext>
              <a:ext uri="{C183D7F6-B498-43B3-948B-1728B52AA6E4}">
                <adec:decorative xmlns:adec="http://schemas.microsoft.com/office/drawing/2017/decorative" val="1"/>
              </a:ext>
            </a:extLst>
          </p:cNvPr>
          <p:cNvSpPr>
            <a:spLocks noGrp="1" noChangeAspect="1"/>
          </p:cNvSpPr>
          <p:nvPr>
            <p:ph type="body" sz="quarter" idx="25" hasCustomPrompt="1"/>
          </p:nvPr>
        </p:nvSpPr>
        <p:spPr>
          <a:xfrm>
            <a:off x="6468567" y="384219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4" name="Picture Placeholder 5" descr="Icon placeholder">
            <a:extLst>
              <a:ext uri="{FF2B5EF4-FFF2-40B4-BE49-F238E27FC236}">
                <a16:creationId xmlns:a16="http://schemas.microsoft.com/office/drawing/2014/main" id="{50815043-26DE-9CC3-5D56-BDFD0D725357}"/>
              </a:ext>
            </a:extLst>
          </p:cNvPr>
          <p:cNvSpPr>
            <a:spLocks noGrp="1" noChangeAspect="1"/>
          </p:cNvSpPr>
          <p:nvPr>
            <p:ph type="pic" sz="quarter" idx="14" hasCustomPrompt="1"/>
          </p:nvPr>
        </p:nvSpPr>
        <p:spPr>
          <a:xfrm>
            <a:off x="6535194" y="3908825"/>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7399337" y="399434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5" name="Text Placeholder 59">
            <a:extLst>
              <a:ext uri="{FF2B5EF4-FFF2-40B4-BE49-F238E27FC236}">
                <a16:creationId xmlns:a16="http://schemas.microsoft.com/office/drawing/2014/main" id="{F899BDDD-FA34-4BD5-83B8-723B0E22ED65}"/>
              </a:ext>
              <a:ext uri="{C183D7F6-B498-43B3-948B-1728B52AA6E4}">
                <adec:decorative xmlns:adec="http://schemas.microsoft.com/office/drawing/2017/decorative" val="1"/>
              </a:ext>
            </a:extLst>
          </p:cNvPr>
          <p:cNvSpPr>
            <a:spLocks noGrp="1" noChangeAspect="1"/>
          </p:cNvSpPr>
          <p:nvPr>
            <p:ph type="body" sz="quarter" idx="26" hasCustomPrompt="1"/>
          </p:nvPr>
        </p:nvSpPr>
        <p:spPr>
          <a:xfrm>
            <a:off x="6468567" y="466951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8" name="Picture Placeholder 5" descr="Icon placeholder">
            <a:extLst>
              <a:ext uri="{FF2B5EF4-FFF2-40B4-BE49-F238E27FC236}">
                <a16:creationId xmlns:a16="http://schemas.microsoft.com/office/drawing/2014/main" id="{014F2604-6C6C-9F95-0CAB-61B5E96DDDF8}"/>
              </a:ext>
            </a:extLst>
          </p:cNvPr>
          <p:cNvSpPr>
            <a:spLocks noGrp="1" noChangeAspect="1"/>
          </p:cNvSpPr>
          <p:nvPr>
            <p:ph type="pic" sz="quarter" idx="15" hasCustomPrompt="1"/>
          </p:nvPr>
        </p:nvSpPr>
        <p:spPr>
          <a:xfrm>
            <a:off x="6535194" y="473614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7399337" y="4823586"/>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6" name="Text Placeholder 59">
            <a:extLst>
              <a:ext uri="{FF2B5EF4-FFF2-40B4-BE49-F238E27FC236}">
                <a16:creationId xmlns:a16="http://schemas.microsoft.com/office/drawing/2014/main" id="{371F0CD2-4712-EB80-A7F7-8A574A1FDE01}"/>
              </a:ext>
              <a:ext uri="{C183D7F6-B498-43B3-948B-1728B52AA6E4}">
                <adec:decorative xmlns:adec="http://schemas.microsoft.com/office/drawing/2017/decorative" val="1"/>
              </a:ext>
            </a:extLst>
          </p:cNvPr>
          <p:cNvSpPr>
            <a:spLocks noGrp="1" noChangeAspect="1"/>
          </p:cNvSpPr>
          <p:nvPr>
            <p:ph type="body" sz="quarter" idx="27" hasCustomPrompt="1"/>
          </p:nvPr>
        </p:nvSpPr>
        <p:spPr>
          <a:xfrm>
            <a:off x="6468567" y="5496833"/>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14" name="Picture Placeholder 5" descr="Icon placeholder">
            <a:extLst>
              <a:ext uri="{FF2B5EF4-FFF2-40B4-BE49-F238E27FC236}">
                <a16:creationId xmlns:a16="http://schemas.microsoft.com/office/drawing/2014/main" id="{9A029191-4133-B628-1648-71128B750B0C}"/>
              </a:ext>
            </a:extLst>
          </p:cNvPr>
          <p:cNvSpPr>
            <a:spLocks noGrp="1" noChangeAspect="1"/>
          </p:cNvSpPr>
          <p:nvPr>
            <p:ph type="pic" sz="quarter" idx="16" hasCustomPrompt="1"/>
          </p:nvPr>
        </p:nvSpPr>
        <p:spPr>
          <a:xfrm>
            <a:off x="6535194" y="5563460"/>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7399337" y="5648980"/>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7" name="Footer Placeholder 6" descr="CONFIDENTIAL tag">
            <a:extLst>
              <a:ext uri="{FF2B5EF4-FFF2-40B4-BE49-F238E27FC236}">
                <a16:creationId xmlns:a16="http://schemas.microsoft.com/office/drawing/2014/main" id="{6902576F-7A92-FB11-119E-CDC8A63FFDF6}"/>
              </a:ext>
            </a:extLst>
          </p:cNvPr>
          <p:cNvSpPr>
            <a:spLocks noGrp="1"/>
          </p:cNvSpPr>
          <p:nvPr>
            <p:ph type="ftr" sz="quarter" idx="17"/>
          </p:nvPr>
        </p:nvSpPr>
        <p:spPr/>
        <p:txBody>
          <a:bodyPr/>
          <a:lstStyle/>
          <a:p>
            <a:r>
              <a:rPr lang="en-GB"/>
              <a:t> </a:t>
            </a:r>
          </a:p>
        </p:txBody>
      </p:sp>
    </p:spTree>
    <p:extLst>
      <p:ext uri="{BB962C8B-B14F-4D97-AF65-F5344CB8AC3E}">
        <p14:creationId xmlns:p14="http://schemas.microsoft.com/office/powerpoint/2010/main" val="3167292270"/>
      </p:ext>
    </p:extLst>
  </p:cSld>
  <p:clrMapOvr>
    <a:masterClrMapping/>
  </p:clrMapOvr>
  <p:extLst>
    <p:ext uri="{DCECCB84-F9BA-43D5-87BE-67443E8EF086}">
      <p15:sldGuideLst xmlns:p15="http://schemas.microsoft.com/office/powerpoint/2012/main"/>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Column_A_Yellow">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Picture Placeholder 5" descr="rtvhttvh">
            <a:extLst>
              <a:ext uri="{FF2B5EF4-FFF2-40B4-BE49-F238E27FC236}">
                <a16:creationId xmlns:a16="http://schemas.microsoft.com/office/drawing/2014/main" id="{167BAA3D-0BD0-77ED-983E-F1567497106C}"/>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4212719117"/>
      </p:ext>
    </p:extLst>
  </p:cSld>
  <p:clrMapOvr>
    <a:masterClrMapping/>
  </p:clrMapOvr>
  <p:extLst>
    <p:ext uri="{DCECCB84-F9BA-43D5-87BE-67443E8EF086}">
      <p15:sldGuideLst xmlns:p15="http://schemas.microsoft.com/office/powerpoint/2012/main"/>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Column_A_Orang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3E00CB38-5540-3648-72B9-CA7BC0928A95}"/>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271559332"/>
      </p:ext>
    </p:extLst>
  </p:cSld>
  <p:clrMapOvr>
    <a:masterClrMapping/>
  </p:clrMapOvr>
  <p:extLst>
    <p:ext uri="{DCECCB84-F9BA-43D5-87BE-67443E8EF086}">
      <p15:sldGuideLst xmlns:p15="http://schemas.microsoft.com/office/powerpoint/2012/main"/>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Column_A_Lilac">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B31CD4D9-EE92-BB38-58B1-BA7DF55BE906}"/>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769143254"/>
      </p:ext>
    </p:extLst>
  </p:cSld>
  <p:clrMapOvr>
    <a:masterClrMapping/>
  </p:clrMapOvr>
  <p:extLst>
    <p:ext uri="{DCECCB84-F9BA-43D5-87BE-67443E8EF086}">
      <p15:sldGuideLst xmlns:p15="http://schemas.microsoft.com/office/powerpoint/2012/main"/>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Column_A_Red">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B7FD79F3-0F92-E8D4-8822-35977FC16EE3}"/>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297615228"/>
      </p:ext>
    </p:extLst>
  </p:cSld>
  <p:clrMapOvr>
    <a:masterClrMapping/>
  </p:clrMapOvr>
  <p:extLst>
    <p:ext uri="{DCECCB84-F9BA-43D5-87BE-67443E8EF086}">
      <p15:sldGuideLst xmlns:p15="http://schemas.microsoft.com/office/powerpoint/2012/main"/>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Column_A_Blu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15110CDA-E78E-A215-DFCE-7E1657414D5D}"/>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926597781"/>
      </p:ext>
    </p:extLst>
  </p:cSld>
  <p:clrMapOvr>
    <a:masterClrMapping/>
  </p:clrMapOvr>
  <p:extLst>
    <p:ext uri="{DCECCB84-F9BA-43D5-87BE-67443E8EF086}">
      <p15:sldGuideLst xmlns:p15="http://schemas.microsoft.com/office/powerpoint/2012/main"/>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Column_B">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1868709"/>
            <a:ext cx="11164887"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a:t> </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a:p>
        </p:txBody>
      </p:sp>
    </p:spTree>
    <p:extLst>
      <p:ext uri="{BB962C8B-B14F-4D97-AF65-F5344CB8AC3E}">
        <p14:creationId xmlns:p14="http://schemas.microsoft.com/office/powerpoint/2010/main" val="4175247880"/>
      </p:ext>
    </p:extLst>
  </p:cSld>
  <p:clrMapOvr>
    <a:masterClrMapping/>
  </p:clrMapOvr>
  <p:extLst>
    <p:ext uri="{DCECCB84-F9BA-43D5-87BE-67443E8EF086}">
      <p15:sldGuideLst xmlns:p15="http://schemas.microsoft.com/office/powerpoint/2012/main"/>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Column_C">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1868709"/>
            <a:ext cx="5414963"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3" name="Text Placeholder 5" descr="P1 Copy placeholder">
            <a:extLst>
              <a:ext uri="{FF2B5EF4-FFF2-40B4-BE49-F238E27FC236}">
                <a16:creationId xmlns:a16="http://schemas.microsoft.com/office/drawing/2014/main" id="{65D9DD33-2A8F-956A-E60C-593987DE1588}"/>
              </a:ext>
            </a:extLst>
          </p:cNvPr>
          <p:cNvSpPr>
            <a:spLocks noGrp="1"/>
          </p:cNvSpPr>
          <p:nvPr>
            <p:ph type="body" sz="quarter" idx="19" hasCustomPrompt="1"/>
          </p:nvPr>
        </p:nvSpPr>
        <p:spPr>
          <a:xfrm>
            <a:off x="6440488" y="1868709"/>
            <a:ext cx="5405437"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a:t> </a:t>
            </a:r>
          </a:p>
        </p:txBody>
      </p:sp>
    </p:spTree>
    <p:extLst>
      <p:ext uri="{BB962C8B-B14F-4D97-AF65-F5344CB8AC3E}">
        <p14:creationId xmlns:p14="http://schemas.microsoft.com/office/powerpoint/2010/main" val="4174358082"/>
      </p:ext>
    </p:extLst>
  </p:cSld>
  <p:clrMapOvr>
    <a:masterClrMapping/>
  </p:clrMapOvr>
  <p:extLst>
    <p:ext uri="{DCECCB84-F9BA-43D5-87BE-67443E8EF086}">
      <p15:sldGuideLst xmlns:p15="http://schemas.microsoft.com/office/powerpoint/2012/main"/>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Column_D">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14" name="Picture Placeholder 7" descr="Image placeholder">
            <a:extLst>
              <a:ext uri="{FF2B5EF4-FFF2-40B4-BE49-F238E27FC236}">
                <a16:creationId xmlns:a16="http://schemas.microsoft.com/office/drawing/2014/main" id="{9EBD8FD4-23D5-37D2-EDC4-8A597ADFB511}"/>
              </a:ext>
            </a:extLst>
          </p:cNvPr>
          <p:cNvSpPr>
            <a:spLocks noGrp="1"/>
          </p:cNvSpPr>
          <p:nvPr>
            <p:ph type="pic" sz="quarter" idx="10" hasCustomPrompt="1"/>
          </p:nvPr>
        </p:nvSpPr>
        <p:spPr>
          <a:xfrm>
            <a:off x="6440488" y="685800"/>
            <a:ext cx="5405437" cy="2556000"/>
          </a:xfrm>
          <a:prstGeom prst="rect">
            <a:avLst/>
          </a:prstGeom>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9" name="Picture Placeholder 7" descr="Image placeholder">
            <a:extLst>
              <a:ext uri="{FF2B5EF4-FFF2-40B4-BE49-F238E27FC236}">
                <a16:creationId xmlns:a16="http://schemas.microsoft.com/office/drawing/2014/main" id="{21D264D6-49FD-8166-6283-CA49E7FC5327}"/>
              </a:ext>
            </a:extLst>
          </p:cNvPr>
          <p:cNvSpPr>
            <a:spLocks noGrp="1"/>
          </p:cNvSpPr>
          <p:nvPr>
            <p:ph type="pic" sz="quarter" idx="16" hasCustomPrompt="1"/>
          </p:nvPr>
        </p:nvSpPr>
        <p:spPr>
          <a:xfrm>
            <a:off x="6440488" y="3238954"/>
            <a:ext cx="5405437" cy="2556000"/>
          </a:xfrm>
          <a:prstGeom prst="rect">
            <a:avLst/>
          </a:prstGeom>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12" name="Slide Number Placeholder 11" descr="Slide number">
            <a:extLst>
              <a:ext uri="{FF2B5EF4-FFF2-40B4-BE49-F238E27FC236}">
                <a16:creationId xmlns:a16="http://schemas.microsoft.com/office/drawing/2014/main" id="{3EEF977C-64CF-46CA-8405-A34B4FEF05CF}"/>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5" name="Footer Placeholder 4" descr="CONFIDENTIAL tag">
            <a:extLst>
              <a:ext uri="{FF2B5EF4-FFF2-40B4-BE49-F238E27FC236}">
                <a16:creationId xmlns:a16="http://schemas.microsoft.com/office/drawing/2014/main" id="{0C2C50EF-1DFA-D7CB-6362-640B364B88B9}"/>
              </a:ext>
            </a:extLst>
          </p:cNvPr>
          <p:cNvSpPr>
            <a:spLocks noGrp="1"/>
          </p:cNvSpPr>
          <p:nvPr>
            <p:ph type="ftr" sz="quarter" idx="17"/>
          </p:nvPr>
        </p:nvSpPr>
        <p:spPr/>
        <p:txBody>
          <a:bodyPr/>
          <a:lstStyle/>
          <a:p>
            <a:r>
              <a:rPr lang="en-GB"/>
              <a:t> </a:t>
            </a:r>
          </a:p>
        </p:txBody>
      </p:sp>
    </p:spTree>
    <p:extLst>
      <p:ext uri="{BB962C8B-B14F-4D97-AF65-F5344CB8AC3E}">
        <p14:creationId xmlns:p14="http://schemas.microsoft.com/office/powerpoint/2010/main" val="190112305"/>
      </p:ext>
    </p:extLst>
  </p:cSld>
  <p:clrMapOvr>
    <a:masterClrMapping/>
  </p:clrMapOvr>
  <p:extLst>
    <p:ext uri="{DCECCB84-F9BA-43D5-87BE-67443E8EF086}">
      <p15:sldGuideLst xmlns:p15="http://schemas.microsoft.com/office/powerpoint/2012/main"/>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Column_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3"/>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14" name="Content Placeholder 4" descr="Content placeholder">
            <a:extLst>
              <a:ext uri="{FF2B5EF4-FFF2-40B4-BE49-F238E27FC236}">
                <a16:creationId xmlns:a16="http://schemas.microsoft.com/office/drawing/2014/main" id="{6221E4C6-9460-617E-C925-154CD836BF27}"/>
              </a:ext>
            </a:extLst>
          </p:cNvPr>
          <p:cNvSpPr>
            <a:spLocks noGrp="1"/>
          </p:cNvSpPr>
          <p:nvPr>
            <p:ph sz="quarter" idx="16" hasCustomPrompt="1"/>
          </p:nvPr>
        </p:nvSpPr>
        <p:spPr>
          <a:xfrm>
            <a:off x="6440487" y="702555"/>
            <a:ext cx="5405437" cy="5092399"/>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vl2pPr marL="457200" indent="0">
              <a:buNone/>
              <a:defRPr sz="1400" b="0" i="0">
                <a:latin typeface="Arial" panose="020B0604020202020204" pitchFamily="34" charset="0"/>
                <a:cs typeface="Arial" panose="020B0604020202020204" pitchFamily="34" charset="0"/>
              </a:defRPr>
            </a:lvl2pPr>
            <a:lvl3pPr marL="914400" indent="0">
              <a:buNone/>
              <a:defRPr sz="1400" b="0" i="0">
                <a:latin typeface="Arial" panose="020B0604020202020204" pitchFamily="34" charset="0"/>
                <a:cs typeface="Arial" panose="020B0604020202020204" pitchFamily="34" charset="0"/>
              </a:defRPr>
            </a:lvl3pPr>
            <a:lvl4pPr marL="1371600" indent="0">
              <a:buNone/>
              <a:defRPr sz="1400" b="0" i="0">
                <a:latin typeface="Arial" panose="020B0604020202020204" pitchFamily="34" charset="0"/>
                <a:cs typeface="Arial" panose="020B0604020202020204" pitchFamily="34" charset="0"/>
              </a:defRPr>
            </a:lvl4pPr>
            <a:lvl5pPr marL="1828800" indent="0">
              <a:buNone/>
              <a:defRPr sz="1400" b="0" i="0">
                <a:latin typeface="Arial" panose="020B0604020202020204" pitchFamily="34" charset="0"/>
                <a:cs typeface="Arial" panose="020B0604020202020204" pitchFamily="34" charset="0"/>
              </a:defRPr>
            </a:lvl5pPr>
          </a:lstStyle>
          <a:p>
            <a:pPr lvl="0"/>
            <a:r>
              <a:rPr lang="en-GB"/>
              <a:t> </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a:t> </a:t>
            </a:r>
          </a:p>
        </p:txBody>
      </p:sp>
    </p:spTree>
    <p:extLst>
      <p:ext uri="{BB962C8B-B14F-4D97-AF65-F5344CB8AC3E}">
        <p14:creationId xmlns:p14="http://schemas.microsoft.com/office/powerpoint/2010/main" val="2920730430"/>
      </p:ext>
    </p:extLst>
  </p:cSld>
  <p:clrMapOvr>
    <a:masterClrMapping/>
  </p:clrMapOvr>
  <p:extLst>
    <p:ext uri="{DCECCB84-F9BA-43D5-87BE-67443E8EF086}">
      <p15:sldGuideLst xmlns:p15="http://schemas.microsoft.com/office/powerpoint/2012/main"/>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Column_F">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5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9" y="1868708"/>
            <a:ext cx="3495674" cy="265457"/>
          </a:xfrm>
          <a:prstGeom prst="rect">
            <a:avLst/>
          </a:prstGeom>
        </p:spPr>
        <p:txBody>
          <a:bodyPr wrap="square" lIns="0" tIns="0" rIns="0" bIns="0">
            <a:spAutoFit/>
          </a:bodyPr>
          <a:lstStyle>
            <a:lvl1pPr marL="0" indent="0" algn="l">
              <a:lnSpc>
                <a:spcPct val="100000"/>
              </a:lnSpc>
              <a:buNone/>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2513103"/>
            <a:ext cx="3495674"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1868708"/>
            <a:ext cx="3492000" cy="265457"/>
          </a:xfrm>
          <a:prstGeom prst="rect">
            <a:avLst/>
          </a:prstGeom>
        </p:spPr>
        <p:txBody>
          <a:bodyPr wrap="square" lIns="0" tIns="0" rIns="0" bIns="0" anchor="ctr"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2513103"/>
            <a:ext cx="3492000"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1868708"/>
            <a:ext cx="3492000" cy="265457"/>
          </a:xfrm>
          <a:prstGeom prst="rect">
            <a:avLst/>
          </a:prstGeom>
        </p:spPr>
        <p:txBody>
          <a:bodyPr wrap="square" lIns="0" tIns="0" rIns="0" bIns="0" anchor="ctr"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2513103"/>
            <a:ext cx="3492000"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1" name="Slide Number Placeholder 10" descr="Slide number">
            <a:extLst>
              <a:ext uri="{FF2B5EF4-FFF2-40B4-BE49-F238E27FC236}">
                <a16:creationId xmlns:a16="http://schemas.microsoft.com/office/drawing/2014/main" id="{8D1EAC7F-2984-747D-50DC-B57B5EB353E1}"/>
              </a:ext>
            </a:extLst>
          </p:cNvPr>
          <p:cNvSpPr>
            <a:spLocks noGrp="1"/>
          </p:cNvSpPr>
          <p:nvPr>
            <p:ph type="sldNum" sz="quarter" idx="21"/>
          </p:nvPr>
        </p:nvSpPr>
        <p:spPr/>
        <p:txBody>
          <a:bodyPr/>
          <a:lstStyle/>
          <a:p>
            <a:fld id="{3D3F7771-BA92-784A-B6DD-D9CB8E3BB7BB}" type="slidenum">
              <a:rPr lang="en-GB" smtClean="0"/>
              <a:pPr/>
              <a:t>‹#›</a:t>
            </a:fld>
            <a:endParaRPr lang="en-GB"/>
          </a:p>
        </p:txBody>
      </p:sp>
      <p:sp>
        <p:nvSpPr>
          <p:cNvPr id="4" name="Footer Placeholder 3" descr="CONFIDENTIAL tag">
            <a:extLst>
              <a:ext uri="{FF2B5EF4-FFF2-40B4-BE49-F238E27FC236}">
                <a16:creationId xmlns:a16="http://schemas.microsoft.com/office/drawing/2014/main" id="{8969FF4A-98F0-6F78-4CEB-E52C00C82499}"/>
              </a:ext>
            </a:extLst>
          </p:cNvPr>
          <p:cNvSpPr>
            <a:spLocks noGrp="1"/>
          </p:cNvSpPr>
          <p:nvPr>
            <p:ph type="ftr" sz="quarter" idx="20"/>
          </p:nvPr>
        </p:nvSpPr>
        <p:spPr/>
        <p:txBody>
          <a:bodyPr/>
          <a:lstStyle/>
          <a:p>
            <a:r>
              <a:rPr lang="en-GB"/>
              <a:t> </a:t>
            </a:r>
          </a:p>
        </p:txBody>
      </p:sp>
    </p:spTree>
    <p:extLst>
      <p:ext uri="{BB962C8B-B14F-4D97-AF65-F5344CB8AC3E}">
        <p14:creationId xmlns:p14="http://schemas.microsoft.com/office/powerpoint/2010/main" val="1502572253"/>
      </p:ext>
    </p:extLst>
  </p:cSld>
  <p:clrMapOvr>
    <a:masterClrMapping/>
  </p:clrMapOvr>
  <p:extLst>
    <p:ext uri="{DCECCB84-F9BA-43D5-87BE-67443E8EF086}">
      <p15:sldGuideLst xmlns:p15="http://schemas.microsoft.com/office/powerpoint/2012/main"/>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Column_G">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19" name="Picture Placeholder 18" descr="Image placeholder">
            <a:extLst>
              <a:ext uri="{FF2B5EF4-FFF2-40B4-BE49-F238E27FC236}">
                <a16:creationId xmlns:a16="http://schemas.microsoft.com/office/drawing/2014/main" id="{2CA26E26-7CD1-D431-7B08-0D029148A35F}"/>
              </a:ext>
            </a:extLst>
          </p:cNvPr>
          <p:cNvSpPr>
            <a:spLocks noGrp="1"/>
          </p:cNvSpPr>
          <p:nvPr>
            <p:ph type="pic" sz="quarter" idx="20" hasCustomPrompt="1"/>
          </p:nvPr>
        </p:nvSpPr>
        <p:spPr>
          <a:xfrm>
            <a:off x="681038"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5" name="Text Placeholder 12" descr="H5 Title placeholder">
            <a:extLst>
              <a:ext uri="{FF2B5EF4-FFF2-40B4-BE49-F238E27FC236}">
                <a16:creationId xmlns:a16="http://schemas.microsoft.com/office/drawing/2014/main" id="{DE4A8748-20B7-B780-F457-3797DB17C597}"/>
              </a:ext>
            </a:extLst>
          </p:cNvPr>
          <p:cNvSpPr>
            <a:spLocks noGrp="1"/>
          </p:cNvSpPr>
          <p:nvPr>
            <p:ph type="body" sz="quarter" idx="25" hasCustomPrompt="1"/>
          </p:nvPr>
        </p:nvSpPr>
        <p:spPr>
          <a:xfrm>
            <a:off x="681039"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593157"/>
            <a:ext cx="3492000" cy="2156232"/>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4" name="Picture Placeholder 18" descr="Image placeholder">
            <a:extLst>
              <a:ext uri="{FF2B5EF4-FFF2-40B4-BE49-F238E27FC236}">
                <a16:creationId xmlns:a16="http://schemas.microsoft.com/office/drawing/2014/main" id="{146039E4-E150-E494-8E25-33DD96BEEC4E}"/>
              </a:ext>
            </a:extLst>
          </p:cNvPr>
          <p:cNvSpPr>
            <a:spLocks noGrp="1"/>
          </p:cNvSpPr>
          <p:nvPr>
            <p:ph type="pic" sz="quarter" idx="21" hasCustomPrompt="1"/>
          </p:nvPr>
        </p:nvSpPr>
        <p:spPr>
          <a:xfrm>
            <a:off x="4524374"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3593154"/>
            <a:ext cx="3492000" cy="215623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5" name="Picture Placeholder 18" descr="Image placeholder">
            <a:extLst>
              <a:ext uri="{FF2B5EF4-FFF2-40B4-BE49-F238E27FC236}">
                <a16:creationId xmlns:a16="http://schemas.microsoft.com/office/drawing/2014/main" id="{880B5477-D11A-C52D-B044-FAA594AA16C5}"/>
              </a:ext>
            </a:extLst>
          </p:cNvPr>
          <p:cNvSpPr>
            <a:spLocks noGrp="1"/>
          </p:cNvSpPr>
          <p:nvPr>
            <p:ph type="pic" sz="quarter" idx="22" hasCustomPrompt="1"/>
          </p:nvPr>
        </p:nvSpPr>
        <p:spPr>
          <a:xfrm>
            <a:off x="8358186"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3593156"/>
            <a:ext cx="3492000" cy="215623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1" name="Slide Number Placeholder 10" descr="Slide number">
            <a:extLst>
              <a:ext uri="{FF2B5EF4-FFF2-40B4-BE49-F238E27FC236}">
                <a16:creationId xmlns:a16="http://schemas.microsoft.com/office/drawing/2014/main" id="{86283DC7-5156-D988-47FD-AA02BBF4516B}"/>
              </a:ext>
            </a:extLst>
          </p:cNvPr>
          <p:cNvSpPr>
            <a:spLocks noGrp="1"/>
          </p:cNvSpPr>
          <p:nvPr>
            <p:ph type="sldNum" sz="quarter" idx="24"/>
          </p:nvPr>
        </p:nvSpPr>
        <p:spPr/>
        <p:txBody>
          <a:bodyPr/>
          <a:lstStyle/>
          <a:p>
            <a:fld id="{3D3F7771-BA92-784A-B6DD-D9CB8E3BB7BB}" type="slidenum">
              <a:rPr lang="en-GB" smtClean="0"/>
              <a:pPr/>
              <a:t>‹#›</a:t>
            </a:fld>
            <a:endParaRPr lang="en-GB"/>
          </a:p>
        </p:txBody>
      </p:sp>
      <p:sp>
        <p:nvSpPr>
          <p:cNvPr id="9" name="Footer Placeholder 8" descr="CONFIDENTIAL tag">
            <a:extLst>
              <a:ext uri="{FF2B5EF4-FFF2-40B4-BE49-F238E27FC236}">
                <a16:creationId xmlns:a16="http://schemas.microsoft.com/office/drawing/2014/main" id="{1C8B2DDF-8A35-7744-E38E-D2D3B7844D72}"/>
              </a:ext>
            </a:extLst>
          </p:cNvPr>
          <p:cNvSpPr>
            <a:spLocks noGrp="1"/>
          </p:cNvSpPr>
          <p:nvPr>
            <p:ph type="ftr" sz="quarter" idx="23"/>
          </p:nvPr>
        </p:nvSpPr>
        <p:spPr/>
        <p:txBody>
          <a:bodyPr/>
          <a:lstStyle/>
          <a:p>
            <a:r>
              <a:rPr lang="en-GB"/>
              <a:t> </a:t>
            </a:r>
          </a:p>
        </p:txBody>
      </p:sp>
    </p:spTree>
    <p:extLst>
      <p:ext uri="{BB962C8B-B14F-4D97-AF65-F5344CB8AC3E}">
        <p14:creationId xmlns:p14="http://schemas.microsoft.com/office/powerpoint/2010/main" val="427912317"/>
      </p:ext>
    </p:extLst>
  </p:cSld>
  <p:clrMapOvr>
    <a:masterClrMapping/>
  </p:clrMapOvr>
  <p:extLst>
    <p:ext uri="{DCECCB84-F9BA-43D5-87BE-67443E8EF086}">
      <p15:sldGuideLst xmlns:p15="http://schemas.microsoft.com/office/powerpoint/2012/main"/>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Column_H">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20" name="Text Placeholder 19">
            <a:extLst>
              <a:ext uri="{FF2B5EF4-FFF2-40B4-BE49-F238E27FC236}">
                <a16:creationId xmlns:a16="http://schemas.microsoft.com/office/drawing/2014/main" id="{76387CB5-02AB-2C40-48B7-46D2E863A01A}"/>
              </a:ext>
              <a:ext uri="{C183D7F6-B498-43B3-948B-1728B52AA6E4}">
                <adec:decorative xmlns:adec="http://schemas.microsoft.com/office/drawing/2017/decorative" val="1"/>
              </a:ext>
            </a:extLst>
          </p:cNvPr>
          <p:cNvSpPr>
            <a:spLocks noGrp="1"/>
          </p:cNvSpPr>
          <p:nvPr>
            <p:ph type="body" sz="quarter" idx="24" hasCustomPrompt="1"/>
          </p:nvPr>
        </p:nvSpPr>
        <p:spPr>
          <a:xfrm>
            <a:off x="2142164"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28" name="Picture Placeholder 5" descr="Icon placeholder">
            <a:extLst>
              <a:ext uri="{FF2B5EF4-FFF2-40B4-BE49-F238E27FC236}">
                <a16:creationId xmlns:a16="http://schemas.microsoft.com/office/drawing/2014/main" id="{A399E905-D5FE-902A-A6C3-86519D32BA32}"/>
              </a:ext>
            </a:extLst>
          </p:cNvPr>
          <p:cNvSpPr>
            <a:spLocks noGrp="1" noChangeAspect="1"/>
          </p:cNvSpPr>
          <p:nvPr>
            <p:ph type="pic" sz="quarter" idx="10" hasCustomPrompt="1"/>
          </p:nvPr>
        </p:nvSpPr>
        <p:spPr>
          <a:xfrm>
            <a:off x="2208791"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 name="Text Placeholder 12" descr="H5 Title placeholder">
            <a:extLst>
              <a:ext uri="{FF2B5EF4-FFF2-40B4-BE49-F238E27FC236}">
                <a16:creationId xmlns:a16="http://schemas.microsoft.com/office/drawing/2014/main" id="{0E915CE4-55C6-E5AD-B7A3-958A9358422D}"/>
              </a:ext>
            </a:extLst>
          </p:cNvPr>
          <p:cNvSpPr>
            <a:spLocks noGrp="1"/>
          </p:cNvSpPr>
          <p:nvPr>
            <p:ph type="body" sz="quarter" idx="27" hasCustomPrompt="1"/>
          </p:nvPr>
        </p:nvSpPr>
        <p:spPr>
          <a:xfrm>
            <a:off x="681039"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330428"/>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Text Placeholder 19">
            <a:extLst>
              <a:ext uri="{FF2B5EF4-FFF2-40B4-BE49-F238E27FC236}">
                <a16:creationId xmlns:a16="http://schemas.microsoft.com/office/drawing/2014/main" id="{9B81E37D-C651-B03B-7CD2-2ED0BFFAC567}"/>
              </a:ext>
              <a:ext uri="{C183D7F6-B498-43B3-948B-1728B52AA6E4}">
                <adec:decorative xmlns:adec="http://schemas.microsoft.com/office/drawing/2017/decorative" val="1"/>
              </a:ext>
            </a:extLst>
          </p:cNvPr>
          <p:cNvSpPr>
            <a:spLocks noGrp="1"/>
          </p:cNvSpPr>
          <p:nvPr>
            <p:ph type="body" sz="quarter" idx="25" hasCustomPrompt="1"/>
          </p:nvPr>
        </p:nvSpPr>
        <p:spPr>
          <a:xfrm>
            <a:off x="5985499"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0" name="Picture Placeholder 5" descr="Icon placeholder">
            <a:extLst>
              <a:ext uri="{FF2B5EF4-FFF2-40B4-BE49-F238E27FC236}">
                <a16:creationId xmlns:a16="http://schemas.microsoft.com/office/drawing/2014/main" id="{D55683BA-E566-744A-F13A-505AC72C3E8D}"/>
              </a:ext>
            </a:extLst>
          </p:cNvPr>
          <p:cNvSpPr>
            <a:spLocks noGrp="1" noChangeAspect="1"/>
          </p:cNvSpPr>
          <p:nvPr>
            <p:ph type="pic" sz="quarter" idx="20" hasCustomPrompt="1"/>
          </p:nvPr>
        </p:nvSpPr>
        <p:spPr>
          <a:xfrm>
            <a:off x="6052126"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3330427"/>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2" name="Text Placeholder 19">
            <a:extLst>
              <a:ext uri="{FF2B5EF4-FFF2-40B4-BE49-F238E27FC236}">
                <a16:creationId xmlns:a16="http://schemas.microsoft.com/office/drawing/2014/main" id="{3A8E7603-380A-167E-A22B-038C3182A9E8}"/>
              </a:ext>
              <a:ext uri="{C183D7F6-B498-43B3-948B-1728B52AA6E4}">
                <adec:decorative xmlns:adec="http://schemas.microsoft.com/office/drawing/2017/decorative" val="1"/>
              </a:ext>
            </a:extLst>
          </p:cNvPr>
          <p:cNvSpPr>
            <a:spLocks noGrp="1"/>
          </p:cNvSpPr>
          <p:nvPr>
            <p:ph type="body" sz="quarter" idx="26" hasCustomPrompt="1"/>
          </p:nvPr>
        </p:nvSpPr>
        <p:spPr>
          <a:xfrm>
            <a:off x="9819311"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2" name="Picture Placeholder 5" descr="Icon placeholder">
            <a:extLst>
              <a:ext uri="{FF2B5EF4-FFF2-40B4-BE49-F238E27FC236}">
                <a16:creationId xmlns:a16="http://schemas.microsoft.com/office/drawing/2014/main" id="{703A6983-F7FE-F5E0-DBEF-7A662101F1E8}"/>
              </a:ext>
            </a:extLst>
          </p:cNvPr>
          <p:cNvSpPr>
            <a:spLocks noGrp="1" noChangeAspect="1"/>
          </p:cNvSpPr>
          <p:nvPr>
            <p:ph type="pic" sz="quarter" idx="21" hasCustomPrompt="1"/>
          </p:nvPr>
        </p:nvSpPr>
        <p:spPr>
          <a:xfrm>
            <a:off x="9885938"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3330427"/>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C2537FFD-F704-E7E5-C6AD-E03A42B6E778}"/>
              </a:ext>
            </a:extLst>
          </p:cNvPr>
          <p:cNvSpPr>
            <a:spLocks noGrp="1"/>
          </p:cNvSpPr>
          <p:nvPr>
            <p:ph type="sldNum" sz="quarter" idx="23"/>
          </p:nvPr>
        </p:nvSpPr>
        <p:spPr/>
        <p:txBody>
          <a:bodyPr/>
          <a:lstStyle/>
          <a:p>
            <a:fld id="{3D3F7771-BA92-784A-B6DD-D9CB8E3BB7BB}" type="slidenum">
              <a:rPr lang="en-GB" smtClean="0"/>
              <a:pPr/>
              <a:t>‹#›</a:t>
            </a:fld>
            <a:endParaRPr lang="en-GB"/>
          </a:p>
        </p:txBody>
      </p:sp>
      <p:sp>
        <p:nvSpPr>
          <p:cNvPr id="10" name="Footer Placeholder 9" descr="CONFIDENTIAL tag">
            <a:extLst>
              <a:ext uri="{FF2B5EF4-FFF2-40B4-BE49-F238E27FC236}">
                <a16:creationId xmlns:a16="http://schemas.microsoft.com/office/drawing/2014/main" id="{C43207FF-9677-6E85-7C7D-DB764EED6E69}"/>
              </a:ext>
            </a:extLst>
          </p:cNvPr>
          <p:cNvSpPr>
            <a:spLocks noGrp="1"/>
          </p:cNvSpPr>
          <p:nvPr>
            <p:ph type="ftr" sz="quarter" idx="22"/>
          </p:nvPr>
        </p:nvSpPr>
        <p:spPr/>
        <p:txBody>
          <a:bodyPr/>
          <a:lstStyle/>
          <a:p>
            <a:r>
              <a:rPr lang="en-GB"/>
              <a:t> </a:t>
            </a:r>
          </a:p>
        </p:txBody>
      </p:sp>
    </p:spTree>
    <p:extLst>
      <p:ext uri="{BB962C8B-B14F-4D97-AF65-F5344CB8AC3E}">
        <p14:creationId xmlns:p14="http://schemas.microsoft.com/office/powerpoint/2010/main" val="1103976433"/>
      </p:ext>
    </p:extLst>
  </p:cSld>
  <p:clrMapOvr>
    <a:masterClrMapping/>
  </p:clrMapOvr>
  <p:extLst>
    <p:ext uri="{DCECCB84-F9BA-43D5-87BE-67443E8EF086}">
      <p15:sldGuideLst xmlns:p15="http://schemas.microsoft.com/office/powerpoint/2012/main"/>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Column_I">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5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7" y="1868708"/>
            <a:ext cx="2530800" cy="265457"/>
          </a:xfrm>
          <a:prstGeom prst="rect">
            <a:avLst/>
          </a:prstGeom>
        </p:spPr>
        <p:txBody>
          <a:bodyPr wrap="square" lIns="0" tIns="0" rIns="0" bIns="0" anchor="t" anchorCtr="0">
            <a:spAutoFit/>
          </a:bodyPr>
          <a:lstStyle>
            <a:lvl1pPr marL="0" indent="0" algn="l">
              <a:lnSpc>
                <a:spcPct val="100000"/>
              </a:lnSpc>
              <a:buNone/>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2513102"/>
            <a:ext cx="2530800"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1868708"/>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2513102"/>
            <a:ext cx="2530800"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0488" y="1868708"/>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0488" y="2513102"/>
            <a:ext cx="2530475"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9" name="Text Placeholder 12" descr="H5 Title placeholder">
            <a:extLst>
              <a:ext uri="{FF2B5EF4-FFF2-40B4-BE49-F238E27FC236}">
                <a16:creationId xmlns:a16="http://schemas.microsoft.com/office/drawing/2014/main" id="{F00217CE-D0D9-6893-D4E0-92F36A9E2F66}"/>
              </a:ext>
            </a:extLst>
          </p:cNvPr>
          <p:cNvSpPr>
            <a:spLocks noGrp="1"/>
          </p:cNvSpPr>
          <p:nvPr>
            <p:ph type="body" sz="quarter" idx="21" hasCustomPrompt="1"/>
          </p:nvPr>
        </p:nvSpPr>
        <p:spPr>
          <a:xfrm>
            <a:off x="9315450" y="1868708"/>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5" name="Text Placeholder 5" descr="P2 Copy placeholder">
            <a:extLst>
              <a:ext uri="{FF2B5EF4-FFF2-40B4-BE49-F238E27FC236}">
                <a16:creationId xmlns:a16="http://schemas.microsoft.com/office/drawing/2014/main" id="{6B7FE0C7-3898-6593-7794-78FDB71F14A3}"/>
              </a:ext>
            </a:extLst>
          </p:cNvPr>
          <p:cNvSpPr>
            <a:spLocks noGrp="1"/>
          </p:cNvSpPr>
          <p:nvPr>
            <p:ph type="body" sz="quarter" idx="20" hasCustomPrompt="1"/>
          </p:nvPr>
        </p:nvSpPr>
        <p:spPr>
          <a:xfrm>
            <a:off x="9315450" y="2513102"/>
            <a:ext cx="2530475"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9457C1D0-CC73-977E-1B76-35332A46855F}"/>
              </a:ext>
            </a:extLst>
          </p:cNvPr>
          <p:cNvSpPr>
            <a:spLocks noGrp="1"/>
          </p:cNvSpPr>
          <p:nvPr>
            <p:ph type="sldNum" sz="quarter" idx="23"/>
          </p:nvPr>
        </p:nvSpPr>
        <p:spPr/>
        <p:txBody>
          <a:bodyPr/>
          <a:lstStyle/>
          <a:p>
            <a:fld id="{3D3F7771-BA92-784A-B6DD-D9CB8E3BB7BB}" type="slidenum">
              <a:rPr lang="en-GB" smtClean="0"/>
              <a:pPr/>
              <a:t>‹#›</a:t>
            </a:fld>
            <a:endParaRPr lang="en-GB"/>
          </a:p>
        </p:txBody>
      </p:sp>
      <p:sp>
        <p:nvSpPr>
          <p:cNvPr id="4" name="Footer Placeholder 3" descr="CONFIDENTIAL tag">
            <a:extLst>
              <a:ext uri="{FF2B5EF4-FFF2-40B4-BE49-F238E27FC236}">
                <a16:creationId xmlns:a16="http://schemas.microsoft.com/office/drawing/2014/main" id="{708D08F7-C375-BD53-0CDC-3419BA897F5B}"/>
              </a:ext>
            </a:extLst>
          </p:cNvPr>
          <p:cNvSpPr>
            <a:spLocks noGrp="1"/>
          </p:cNvSpPr>
          <p:nvPr>
            <p:ph type="ftr" sz="quarter" idx="22"/>
          </p:nvPr>
        </p:nvSpPr>
        <p:spPr/>
        <p:txBody>
          <a:bodyPr/>
          <a:lstStyle/>
          <a:p>
            <a:r>
              <a:rPr lang="en-GB"/>
              <a:t> </a:t>
            </a:r>
          </a:p>
        </p:txBody>
      </p:sp>
    </p:spTree>
    <p:extLst>
      <p:ext uri="{BB962C8B-B14F-4D97-AF65-F5344CB8AC3E}">
        <p14:creationId xmlns:p14="http://schemas.microsoft.com/office/powerpoint/2010/main" val="1630014505"/>
      </p:ext>
    </p:extLst>
  </p:cSld>
  <p:clrMapOvr>
    <a:masterClrMapping/>
  </p:clrMapOvr>
  <p:extLst>
    <p:ext uri="{DCECCB84-F9BA-43D5-87BE-67443E8EF086}">
      <p15:sldGuideLst xmlns:p15="http://schemas.microsoft.com/office/powerpoint/2012/main"/>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Column_J">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14" name="Picture Placeholder 18" descr="Image placeholder">
            <a:extLst>
              <a:ext uri="{FF2B5EF4-FFF2-40B4-BE49-F238E27FC236}">
                <a16:creationId xmlns:a16="http://schemas.microsoft.com/office/drawing/2014/main" id="{2943C5B8-2779-00AE-5FAA-A6236CF25039}"/>
              </a:ext>
            </a:extLst>
          </p:cNvPr>
          <p:cNvSpPr>
            <a:spLocks noGrp="1"/>
          </p:cNvSpPr>
          <p:nvPr>
            <p:ph type="pic" sz="quarter" idx="23" hasCustomPrompt="1"/>
          </p:nvPr>
        </p:nvSpPr>
        <p:spPr>
          <a:xfrm>
            <a:off x="684713"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1" name="Text Placeholder 12" descr="H5 Title placeholder">
            <a:extLst>
              <a:ext uri="{FF2B5EF4-FFF2-40B4-BE49-F238E27FC236}">
                <a16:creationId xmlns:a16="http://schemas.microsoft.com/office/drawing/2014/main" id="{88F38C89-C7D3-0AFD-67CD-44FE83221C19}"/>
              </a:ext>
            </a:extLst>
          </p:cNvPr>
          <p:cNvSpPr>
            <a:spLocks noGrp="1"/>
          </p:cNvSpPr>
          <p:nvPr>
            <p:ph type="body" sz="quarter" idx="29" hasCustomPrompt="1"/>
          </p:nvPr>
        </p:nvSpPr>
        <p:spPr>
          <a:xfrm>
            <a:off x="681037" y="2951312"/>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3593036"/>
            <a:ext cx="2530800"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7" name="Picture Placeholder 18" descr="Image placeholder">
            <a:extLst>
              <a:ext uri="{FF2B5EF4-FFF2-40B4-BE49-F238E27FC236}">
                <a16:creationId xmlns:a16="http://schemas.microsoft.com/office/drawing/2014/main" id="{32C66B8F-55CC-1A09-851E-FCDBB1C09323}"/>
              </a:ext>
            </a:extLst>
          </p:cNvPr>
          <p:cNvSpPr>
            <a:spLocks noGrp="1"/>
          </p:cNvSpPr>
          <p:nvPr>
            <p:ph type="pic" sz="quarter" idx="24" hasCustomPrompt="1"/>
          </p:nvPr>
        </p:nvSpPr>
        <p:spPr>
          <a:xfrm>
            <a:off x="3565524"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2951312"/>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3593036"/>
            <a:ext cx="2530800"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8" name="Picture Placeholder 18" descr="Image placeholder">
            <a:extLst>
              <a:ext uri="{FF2B5EF4-FFF2-40B4-BE49-F238E27FC236}">
                <a16:creationId xmlns:a16="http://schemas.microsoft.com/office/drawing/2014/main" id="{39B0A26F-BF86-3B4B-08FE-994BA26CA756}"/>
              </a:ext>
            </a:extLst>
          </p:cNvPr>
          <p:cNvSpPr>
            <a:spLocks noGrp="1"/>
          </p:cNvSpPr>
          <p:nvPr>
            <p:ph type="pic" sz="quarter" idx="25" hasCustomPrompt="1"/>
          </p:nvPr>
        </p:nvSpPr>
        <p:spPr>
          <a:xfrm>
            <a:off x="6440163"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0488" y="2951312"/>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0488" y="3593036"/>
            <a:ext cx="2530475"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9" name="Picture Placeholder 18" descr="Image placeholder">
            <a:extLst>
              <a:ext uri="{FF2B5EF4-FFF2-40B4-BE49-F238E27FC236}">
                <a16:creationId xmlns:a16="http://schemas.microsoft.com/office/drawing/2014/main" id="{CE5D408F-52B1-8D13-46C1-B661405FE101}"/>
              </a:ext>
            </a:extLst>
          </p:cNvPr>
          <p:cNvSpPr>
            <a:spLocks noGrp="1"/>
          </p:cNvSpPr>
          <p:nvPr>
            <p:ph type="pic" sz="quarter" idx="26" hasCustomPrompt="1"/>
          </p:nvPr>
        </p:nvSpPr>
        <p:spPr>
          <a:xfrm>
            <a:off x="9315125"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9" name="Text Placeholder 12" descr="H5 Title placeholder">
            <a:extLst>
              <a:ext uri="{FF2B5EF4-FFF2-40B4-BE49-F238E27FC236}">
                <a16:creationId xmlns:a16="http://schemas.microsoft.com/office/drawing/2014/main" id="{F00217CE-D0D9-6893-D4E0-92F36A9E2F66}"/>
              </a:ext>
            </a:extLst>
          </p:cNvPr>
          <p:cNvSpPr>
            <a:spLocks noGrp="1"/>
          </p:cNvSpPr>
          <p:nvPr>
            <p:ph type="body" sz="quarter" idx="21" hasCustomPrompt="1"/>
          </p:nvPr>
        </p:nvSpPr>
        <p:spPr>
          <a:xfrm>
            <a:off x="9315450" y="2951312"/>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5" name="Text Placeholder 5" descr="P2 Copy placeholder">
            <a:extLst>
              <a:ext uri="{FF2B5EF4-FFF2-40B4-BE49-F238E27FC236}">
                <a16:creationId xmlns:a16="http://schemas.microsoft.com/office/drawing/2014/main" id="{6B7FE0C7-3898-6593-7794-78FDB71F14A3}"/>
              </a:ext>
            </a:extLst>
          </p:cNvPr>
          <p:cNvSpPr>
            <a:spLocks noGrp="1"/>
          </p:cNvSpPr>
          <p:nvPr>
            <p:ph type="body" sz="quarter" idx="20" hasCustomPrompt="1"/>
          </p:nvPr>
        </p:nvSpPr>
        <p:spPr>
          <a:xfrm>
            <a:off x="9315450" y="3593036"/>
            <a:ext cx="2530475"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Slide Number Placeholder 20" descr="Slide number">
            <a:extLst>
              <a:ext uri="{FF2B5EF4-FFF2-40B4-BE49-F238E27FC236}">
                <a16:creationId xmlns:a16="http://schemas.microsoft.com/office/drawing/2014/main" id="{2EAAC47C-AB1A-CD81-A89F-ADE6D5D2E8F3}"/>
              </a:ext>
            </a:extLst>
          </p:cNvPr>
          <p:cNvSpPr>
            <a:spLocks noGrp="1"/>
          </p:cNvSpPr>
          <p:nvPr>
            <p:ph type="sldNum" sz="quarter" idx="28"/>
          </p:nvPr>
        </p:nvSpPr>
        <p:spPr/>
        <p:txBody>
          <a:bodyPr/>
          <a:lstStyle/>
          <a:p>
            <a:fld id="{3D3F7771-BA92-784A-B6DD-D9CB8E3BB7BB}" type="slidenum">
              <a:rPr lang="en-GB" smtClean="0"/>
              <a:pPr/>
              <a:t>‹#›</a:t>
            </a:fld>
            <a:endParaRPr lang="en-GB"/>
          </a:p>
        </p:txBody>
      </p:sp>
      <p:sp>
        <p:nvSpPr>
          <p:cNvPr id="10" name="Footer Placeholder 9" descr="CONFIDENTIAL tag">
            <a:extLst>
              <a:ext uri="{FF2B5EF4-FFF2-40B4-BE49-F238E27FC236}">
                <a16:creationId xmlns:a16="http://schemas.microsoft.com/office/drawing/2014/main" id="{35A223BB-2779-76F3-9824-43212664792B}"/>
              </a:ext>
            </a:extLst>
          </p:cNvPr>
          <p:cNvSpPr>
            <a:spLocks noGrp="1"/>
          </p:cNvSpPr>
          <p:nvPr>
            <p:ph type="ftr" sz="quarter" idx="27"/>
          </p:nvPr>
        </p:nvSpPr>
        <p:spPr/>
        <p:txBody>
          <a:bodyPr/>
          <a:lstStyle/>
          <a:p>
            <a:r>
              <a:rPr lang="en-GB"/>
              <a:t> </a:t>
            </a:r>
          </a:p>
        </p:txBody>
      </p:sp>
    </p:spTree>
    <p:extLst>
      <p:ext uri="{BB962C8B-B14F-4D97-AF65-F5344CB8AC3E}">
        <p14:creationId xmlns:p14="http://schemas.microsoft.com/office/powerpoint/2010/main" val="219083733"/>
      </p:ext>
    </p:extLst>
  </p:cSld>
  <p:clrMapOvr>
    <a:masterClrMapping/>
  </p:clrMapOvr>
  <p:extLst>
    <p:ext uri="{DCECCB84-F9BA-43D5-87BE-67443E8EF086}">
      <p15:sldGuideLst xmlns:p15="http://schemas.microsoft.com/office/powerpoint/2012/main"/>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Column_K">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20" name="Text Placeholder 19">
            <a:extLst>
              <a:ext uri="{FF2B5EF4-FFF2-40B4-BE49-F238E27FC236}">
                <a16:creationId xmlns:a16="http://schemas.microsoft.com/office/drawing/2014/main" id="{76387CB5-02AB-2C40-48B7-46D2E863A01A}"/>
              </a:ext>
              <a:ext uri="{C183D7F6-B498-43B3-948B-1728B52AA6E4}">
                <adec:decorative xmlns:adec="http://schemas.microsoft.com/office/drawing/2017/decorative" val="1"/>
              </a:ext>
            </a:extLst>
          </p:cNvPr>
          <p:cNvSpPr>
            <a:spLocks noGrp="1"/>
          </p:cNvSpPr>
          <p:nvPr>
            <p:ph type="body" sz="quarter" idx="24" hasCustomPrompt="1"/>
          </p:nvPr>
        </p:nvSpPr>
        <p:spPr>
          <a:xfrm>
            <a:off x="1663839"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28" name="Picture Placeholder 5" descr="Icon placeholder">
            <a:extLst>
              <a:ext uri="{FF2B5EF4-FFF2-40B4-BE49-F238E27FC236}">
                <a16:creationId xmlns:a16="http://schemas.microsoft.com/office/drawing/2014/main" id="{A399E905-D5FE-902A-A6C3-86519D32BA32}"/>
              </a:ext>
            </a:extLst>
          </p:cNvPr>
          <p:cNvSpPr>
            <a:spLocks noGrp="1" noChangeAspect="1"/>
          </p:cNvSpPr>
          <p:nvPr>
            <p:ph type="pic" sz="quarter" idx="10" hasCustomPrompt="1"/>
          </p:nvPr>
        </p:nvSpPr>
        <p:spPr>
          <a:xfrm>
            <a:off x="1729991"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 name="Text Placeholder 12" descr="H5 Title placeholder">
            <a:extLst>
              <a:ext uri="{FF2B5EF4-FFF2-40B4-BE49-F238E27FC236}">
                <a16:creationId xmlns:a16="http://schemas.microsoft.com/office/drawing/2014/main" id="{0E915CE4-55C6-E5AD-B7A3-958A9358422D}"/>
              </a:ext>
            </a:extLst>
          </p:cNvPr>
          <p:cNvSpPr>
            <a:spLocks noGrp="1"/>
          </p:cNvSpPr>
          <p:nvPr>
            <p:ph type="body" sz="quarter" idx="27" hasCustomPrompt="1"/>
          </p:nvPr>
        </p:nvSpPr>
        <p:spPr>
          <a:xfrm>
            <a:off x="681039"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330428"/>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Text Placeholder 19">
            <a:extLst>
              <a:ext uri="{FF2B5EF4-FFF2-40B4-BE49-F238E27FC236}">
                <a16:creationId xmlns:a16="http://schemas.microsoft.com/office/drawing/2014/main" id="{9B81E37D-C651-B03B-7CD2-2ED0BFFAC567}"/>
              </a:ext>
              <a:ext uri="{C183D7F6-B498-43B3-948B-1728B52AA6E4}">
                <adec:decorative xmlns:adec="http://schemas.microsoft.com/office/drawing/2017/decorative" val="1"/>
              </a:ext>
            </a:extLst>
          </p:cNvPr>
          <p:cNvSpPr>
            <a:spLocks noGrp="1"/>
          </p:cNvSpPr>
          <p:nvPr>
            <p:ph type="body" sz="quarter" idx="25" hasCustomPrompt="1"/>
          </p:nvPr>
        </p:nvSpPr>
        <p:spPr>
          <a:xfrm>
            <a:off x="4548324"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0" name="Picture Placeholder 5" descr="Icon placeholder">
            <a:extLst>
              <a:ext uri="{FF2B5EF4-FFF2-40B4-BE49-F238E27FC236}">
                <a16:creationId xmlns:a16="http://schemas.microsoft.com/office/drawing/2014/main" id="{D55683BA-E566-744A-F13A-505AC72C3E8D}"/>
              </a:ext>
            </a:extLst>
          </p:cNvPr>
          <p:cNvSpPr>
            <a:spLocks noGrp="1" noChangeAspect="1"/>
          </p:cNvSpPr>
          <p:nvPr>
            <p:ph type="pic" sz="quarter" idx="20" hasCustomPrompt="1"/>
          </p:nvPr>
        </p:nvSpPr>
        <p:spPr>
          <a:xfrm>
            <a:off x="4614476"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2" name="Text Placeholder 19">
            <a:extLst>
              <a:ext uri="{FF2B5EF4-FFF2-40B4-BE49-F238E27FC236}">
                <a16:creationId xmlns:a16="http://schemas.microsoft.com/office/drawing/2014/main" id="{3A8E7603-380A-167E-A22B-038C3182A9E8}"/>
              </a:ext>
              <a:ext uri="{C183D7F6-B498-43B3-948B-1728B52AA6E4}">
                <adec:decorative xmlns:adec="http://schemas.microsoft.com/office/drawing/2017/decorative" val="1"/>
              </a:ext>
            </a:extLst>
          </p:cNvPr>
          <p:cNvSpPr>
            <a:spLocks noGrp="1"/>
          </p:cNvSpPr>
          <p:nvPr>
            <p:ph type="body" sz="quarter" idx="26" hasCustomPrompt="1"/>
          </p:nvPr>
        </p:nvSpPr>
        <p:spPr>
          <a:xfrm>
            <a:off x="7428050"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2" name="Picture Placeholder 5" descr="Icon placeholder">
            <a:extLst>
              <a:ext uri="{FF2B5EF4-FFF2-40B4-BE49-F238E27FC236}">
                <a16:creationId xmlns:a16="http://schemas.microsoft.com/office/drawing/2014/main" id="{703A6983-F7FE-F5E0-DBEF-7A662101F1E8}"/>
              </a:ext>
            </a:extLst>
          </p:cNvPr>
          <p:cNvSpPr>
            <a:spLocks noGrp="1" noChangeAspect="1"/>
          </p:cNvSpPr>
          <p:nvPr>
            <p:ph type="pic" sz="quarter" idx="21" hasCustomPrompt="1"/>
          </p:nvPr>
        </p:nvSpPr>
        <p:spPr>
          <a:xfrm>
            <a:off x="7494202"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5250"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5250"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3" name="Text Placeholder 19">
            <a:extLst>
              <a:ext uri="{FF2B5EF4-FFF2-40B4-BE49-F238E27FC236}">
                <a16:creationId xmlns:a16="http://schemas.microsoft.com/office/drawing/2014/main" id="{6ADA1611-92C8-0649-9709-8B578D399AE2}"/>
              </a:ext>
              <a:ext uri="{C183D7F6-B498-43B3-948B-1728B52AA6E4}">
                <adec:decorative xmlns:adec="http://schemas.microsoft.com/office/drawing/2017/decorative" val="1"/>
              </a:ext>
            </a:extLst>
          </p:cNvPr>
          <p:cNvSpPr>
            <a:spLocks noGrp="1"/>
          </p:cNvSpPr>
          <p:nvPr>
            <p:ph type="body" sz="quarter" idx="28" hasCustomPrompt="1"/>
          </p:nvPr>
        </p:nvSpPr>
        <p:spPr>
          <a:xfrm>
            <a:off x="10310950"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9" name="Picture Placeholder 5" descr="Icon placeholder">
            <a:extLst>
              <a:ext uri="{FF2B5EF4-FFF2-40B4-BE49-F238E27FC236}">
                <a16:creationId xmlns:a16="http://schemas.microsoft.com/office/drawing/2014/main" id="{EC8444B6-40D6-AE3D-611A-C66044435079}"/>
              </a:ext>
            </a:extLst>
          </p:cNvPr>
          <p:cNvSpPr>
            <a:spLocks noGrp="1" noChangeAspect="1"/>
          </p:cNvSpPr>
          <p:nvPr>
            <p:ph type="pic" sz="quarter" idx="29" hasCustomPrompt="1"/>
          </p:nvPr>
        </p:nvSpPr>
        <p:spPr>
          <a:xfrm>
            <a:off x="10377102"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1" name="Text Placeholder 12" descr="H5 Title placeholder">
            <a:extLst>
              <a:ext uri="{FF2B5EF4-FFF2-40B4-BE49-F238E27FC236}">
                <a16:creationId xmlns:a16="http://schemas.microsoft.com/office/drawing/2014/main" id="{65A115A3-16B5-C911-D6F1-B41CB51928D5}"/>
              </a:ext>
            </a:extLst>
          </p:cNvPr>
          <p:cNvSpPr>
            <a:spLocks noGrp="1"/>
          </p:cNvSpPr>
          <p:nvPr>
            <p:ph type="body" sz="quarter" idx="30" hasCustomPrompt="1"/>
          </p:nvPr>
        </p:nvSpPr>
        <p:spPr>
          <a:xfrm>
            <a:off x="9328150"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12" name="Text Placeholder 5" descr="P2 Copy placeholder">
            <a:extLst>
              <a:ext uri="{FF2B5EF4-FFF2-40B4-BE49-F238E27FC236}">
                <a16:creationId xmlns:a16="http://schemas.microsoft.com/office/drawing/2014/main" id="{B53FE41D-7313-7324-7744-70757F8C8114}"/>
              </a:ext>
            </a:extLst>
          </p:cNvPr>
          <p:cNvSpPr>
            <a:spLocks noGrp="1"/>
          </p:cNvSpPr>
          <p:nvPr>
            <p:ph type="body" sz="quarter" idx="31" hasCustomPrompt="1"/>
          </p:nvPr>
        </p:nvSpPr>
        <p:spPr>
          <a:xfrm>
            <a:off x="9328150"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C2537FFD-F704-E7E5-C6AD-E03A42B6E778}"/>
              </a:ext>
            </a:extLst>
          </p:cNvPr>
          <p:cNvSpPr>
            <a:spLocks noGrp="1"/>
          </p:cNvSpPr>
          <p:nvPr>
            <p:ph type="sldNum" sz="quarter" idx="23"/>
          </p:nvPr>
        </p:nvSpPr>
        <p:spPr/>
        <p:txBody>
          <a:bodyPr/>
          <a:lstStyle/>
          <a:p>
            <a:fld id="{3D3F7771-BA92-784A-B6DD-D9CB8E3BB7BB}" type="slidenum">
              <a:rPr lang="en-GB" smtClean="0"/>
              <a:pPr/>
              <a:t>‹#›</a:t>
            </a:fld>
            <a:endParaRPr lang="en-GB"/>
          </a:p>
        </p:txBody>
      </p:sp>
      <p:sp>
        <p:nvSpPr>
          <p:cNvPr id="10" name="Footer Placeholder 9" descr="CONFIDENTIAL tag">
            <a:extLst>
              <a:ext uri="{FF2B5EF4-FFF2-40B4-BE49-F238E27FC236}">
                <a16:creationId xmlns:a16="http://schemas.microsoft.com/office/drawing/2014/main" id="{C43207FF-9677-6E85-7C7D-DB764EED6E69}"/>
              </a:ext>
            </a:extLst>
          </p:cNvPr>
          <p:cNvSpPr>
            <a:spLocks noGrp="1"/>
          </p:cNvSpPr>
          <p:nvPr>
            <p:ph type="ftr" sz="quarter" idx="22"/>
          </p:nvPr>
        </p:nvSpPr>
        <p:spPr/>
        <p:txBody>
          <a:bodyPr/>
          <a:lstStyle/>
          <a:p>
            <a:r>
              <a:rPr lang="en-GB"/>
              <a:t> </a:t>
            </a:r>
          </a:p>
        </p:txBody>
      </p:sp>
    </p:spTree>
    <p:extLst>
      <p:ext uri="{BB962C8B-B14F-4D97-AF65-F5344CB8AC3E}">
        <p14:creationId xmlns:p14="http://schemas.microsoft.com/office/powerpoint/2010/main" val="2072536357"/>
      </p:ext>
    </p:extLst>
  </p:cSld>
  <p:clrMapOvr>
    <a:masterClrMapping/>
  </p:clrMapOvr>
  <p:extLst>
    <p:ext uri="{DCECCB84-F9BA-43D5-87BE-67443E8EF086}">
      <p15:sldGuideLst xmlns:p15="http://schemas.microsoft.com/office/powerpoint/2012/main"/>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Closing_Slide">
    <p:spTree>
      <p:nvGrpSpPr>
        <p:cNvPr id="1" name=""/>
        <p:cNvGrpSpPr/>
        <p:nvPr/>
      </p:nvGrpSpPr>
      <p:grpSpPr>
        <a:xfrm>
          <a:off x="0" y="0"/>
          <a:ext cx="0" cy="0"/>
          <a:chOff x="0" y="0"/>
          <a:chExt cx="0" cy="0"/>
        </a:xfrm>
      </p:grpSpPr>
      <p:sp>
        <p:nvSpPr>
          <p:cNvPr id="2" name="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2736503"/>
            <a:ext cx="9240837" cy="692497"/>
          </a:xfrm>
          <a:prstGeom prst="rect">
            <a:avLst/>
          </a:prstGeom>
        </p:spPr>
        <p:txBody>
          <a:bodyPr wrap="square" lIns="0" tIns="0" rIns="0" bIns="0" anchor="b" anchorCtr="0">
            <a:spAutoFit/>
          </a:bodyPr>
          <a:lstStyle>
            <a:lvl1pPr algn="l">
              <a:lnSpc>
                <a:spcPct val="90000"/>
              </a:lnSpc>
              <a:defRPr sz="5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7" y="3560809"/>
            <a:ext cx="9240837" cy="374718"/>
          </a:xfrm>
          <a:prstGeom prst="rect">
            <a:avLst/>
          </a:prstGeom>
        </p:spPr>
        <p:txBody>
          <a:bodyPr wrap="square" lIns="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7" name="Text Placeholder 6" descr="P3 Copy placeholder">
            <a:extLst>
              <a:ext uri="{FF2B5EF4-FFF2-40B4-BE49-F238E27FC236}">
                <a16:creationId xmlns:a16="http://schemas.microsoft.com/office/drawing/2014/main" id="{C2B1C7E4-E676-0790-DB13-E7952E674EC9}"/>
              </a:ext>
            </a:extLst>
          </p:cNvPr>
          <p:cNvSpPr>
            <a:spLocks noGrp="1"/>
          </p:cNvSpPr>
          <p:nvPr>
            <p:ph type="body" sz="quarter" idx="17" hasCustomPrompt="1"/>
          </p:nvPr>
        </p:nvSpPr>
        <p:spPr>
          <a:xfrm>
            <a:off x="681038" y="5999163"/>
            <a:ext cx="8634412" cy="218586"/>
          </a:xfrm>
          <a:prstGeom prst="rect">
            <a:avLst/>
          </a:prstGeom>
        </p:spPr>
        <p:txBody>
          <a:bodyPr lIns="0" tIns="0" rIns="0" bIns="0" anchor="b" anchorCtr="0"/>
          <a:lstStyle>
            <a:lvl1pPr marL="0" indent="0">
              <a:buNone/>
              <a:defRPr sz="1400">
                <a:solidFill>
                  <a:schemeClr val="bg1"/>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GB"/>
              <a:t>P3 Copy</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122295841"/>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openxmlformats.org/officeDocument/2006/relationships/image" Target="../media/image1.png"/><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theme" Target="../theme/theme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6" Type="http://schemas.openxmlformats.org/officeDocument/2006/relationships/image" Target="../media/image1.png"/><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theme" Target="../theme/theme4.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6" Type="http://schemas.openxmlformats.org/officeDocument/2006/relationships/image" Target="../media/image1.png"/><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theme" Target="../theme/theme5.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18" Type="http://schemas.openxmlformats.org/officeDocument/2006/relationships/slideLayout" Target="../slideLayouts/slideLayout88.xml"/><Relationship Id="rId26" Type="http://schemas.openxmlformats.org/officeDocument/2006/relationships/slideLayout" Target="../slideLayouts/slideLayout96.xml"/><Relationship Id="rId3" Type="http://schemas.openxmlformats.org/officeDocument/2006/relationships/slideLayout" Target="../slideLayouts/slideLayout73.xml"/><Relationship Id="rId21" Type="http://schemas.openxmlformats.org/officeDocument/2006/relationships/slideLayout" Target="../slideLayouts/slideLayout91.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5" Type="http://schemas.openxmlformats.org/officeDocument/2006/relationships/slideLayout" Target="../slideLayouts/slideLayout95.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20" Type="http://schemas.openxmlformats.org/officeDocument/2006/relationships/slideLayout" Target="../slideLayouts/slideLayout90.xml"/><Relationship Id="rId29" Type="http://schemas.openxmlformats.org/officeDocument/2006/relationships/theme" Target="../theme/theme6.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24" Type="http://schemas.openxmlformats.org/officeDocument/2006/relationships/slideLayout" Target="../slideLayouts/slideLayout94.xml"/><Relationship Id="rId5" Type="http://schemas.openxmlformats.org/officeDocument/2006/relationships/slideLayout" Target="../slideLayouts/slideLayout75.xml"/><Relationship Id="rId15" Type="http://schemas.openxmlformats.org/officeDocument/2006/relationships/slideLayout" Target="../slideLayouts/slideLayout85.xml"/><Relationship Id="rId23" Type="http://schemas.openxmlformats.org/officeDocument/2006/relationships/slideLayout" Target="../slideLayouts/slideLayout93.xml"/><Relationship Id="rId28" Type="http://schemas.openxmlformats.org/officeDocument/2006/relationships/slideLayout" Target="../slideLayouts/slideLayout98.xml"/><Relationship Id="rId10" Type="http://schemas.openxmlformats.org/officeDocument/2006/relationships/slideLayout" Target="../slideLayouts/slideLayout80.xml"/><Relationship Id="rId19" Type="http://schemas.openxmlformats.org/officeDocument/2006/relationships/slideLayout" Target="../slideLayouts/slideLayout89.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 Id="rId22" Type="http://schemas.openxmlformats.org/officeDocument/2006/relationships/slideLayout" Target="../slideLayouts/slideLayout92.xml"/><Relationship Id="rId27" Type="http://schemas.openxmlformats.org/officeDocument/2006/relationships/slideLayout" Target="../slideLayouts/slideLayout97.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00.xml"/><Relationship Id="rId1"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103.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slideLayout" Target="../slideLayouts/slideLayout116.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slideLayout" Target="../slideLayouts/slideLayout115.xml"/><Relationship Id="rId2" Type="http://schemas.openxmlformats.org/officeDocument/2006/relationships/slideLayout" Target="../slideLayouts/slideLayout105.xml"/><Relationship Id="rId16" Type="http://schemas.openxmlformats.org/officeDocument/2006/relationships/theme" Target="../theme/theme9.xml"/><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5" Type="http://schemas.openxmlformats.org/officeDocument/2006/relationships/slideLayout" Target="../slideLayouts/slideLayout118.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 Id="rId14" Type="http://schemas.openxmlformats.org/officeDocument/2006/relationships/slideLayout" Target="../slideLayouts/slideLayout117.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0.xml"/><Relationship Id="rId1"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494A6E2C-C546-42FF-B2D1-8D7CF5D2E002}"/>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185892989"/>
      </p:ext>
    </p:extLst>
  </p:cSld>
  <p:clrMap bg1="lt1" tx1="dk1" bg2="lt2" tx2="dk2" accent1="accent1" accent2="accent2" accent3="accent3" accent4="accent4" accent5="accent5" accent6="accent6" hlink="hlink" folHlink="folHlink"/>
  <p:sldLayoutIdLst>
    <p:sldLayoutId id="2147483750" r:id="rId1"/>
    <p:sldLayoutId id="2147483859" r:id="rId2"/>
    <p:sldLayoutId id="2147483937"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 id="2147483936" r:id="rId13"/>
    <p:sldLayoutId id="2147483869"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16816A08-FDA3-4B22-8791-3EB519EA5E8C}"/>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408734051"/>
      </p:ext>
    </p:extLst>
  </p:cSld>
  <p:clrMap bg1="lt1" tx1="dk1" bg2="lt2" tx2="dk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 id="2147483963" r:id="rId12"/>
    <p:sldLayoutId id="2147483964" r:id="rId13"/>
    <p:sldLayoutId id="2147483965"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E55232D-C213-4182-A336-F3320FE63BFA}"/>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3428366083"/>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 id="2147483978" r:id="rId12"/>
    <p:sldLayoutId id="2147483979" r:id="rId13"/>
    <p:sldLayoutId id="2147483980"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0D1D5BDB-96ED-4662-8788-7584D9E97B16}"/>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375712592"/>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 id="2147483993" r:id="rId12"/>
    <p:sldLayoutId id="2147483994" r:id="rId13"/>
    <p:sldLayoutId id="2147483995"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04D8B4FE-6CB0-452C-8361-74F11F92A8B4}"/>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546193731"/>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 id="2147484008" r:id="rId12"/>
    <p:sldLayoutId id="2147484009" r:id="rId13"/>
    <p:sldLayoutId id="2147484010"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6565743A-EA17-FF72-BD30-7D10CAA5948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22F9527-B0B5-A5DD-3F32-F0F15AB62B46}"/>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4" name="TextBox 3">
            <a:extLst>
              <a:ext uri="{FF2B5EF4-FFF2-40B4-BE49-F238E27FC236}">
                <a16:creationId xmlns:a16="http://schemas.microsoft.com/office/drawing/2014/main" id="{F1C90D68-E82B-D459-B3CE-29B0B717579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5"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6158D4F-970A-4762-A46A-99CF435785E1}"/>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3358532428"/>
      </p:ext>
    </p:extLst>
  </p:cSld>
  <p:clrMap bg1="lt1" tx1="dk1" bg2="lt2" tx2="dk2" accent1="accent1" accent2="accent2" accent3="accent3" accent4="accent4" accent5="accent5" accent6="accent6" hlink="hlink" folHlink="folHlink"/>
  <p:sldLayoutIdLst>
    <p:sldLayoutId id="2147483712" r:id="rId1"/>
    <p:sldLayoutId id="2147483914" r:id="rId2"/>
    <p:sldLayoutId id="2147483946" r:id="rId3"/>
    <p:sldLayoutId id="2147483915" r:id="rId4"/>
    <p:sldLayoutId id="2147483916" r:id="rId5"/>
    <p:sldLayoutId id="2147483917" r:id="rId6"/>
    <p:sldLayoutId id="2147483918" r:id="rId7"/>
    <p:sldLayoutId id="2147483919" r:id="rId8"/>
    <p:sldLayoutId id="2147483920" r:id="rId9"/>
    <p:sldLayoutId id="2147483921" r:id="rId10"/>
    <p:sldLayoutId id="2147483922" r:id="rId11"/>
    <p:sldLayoutId id="2147483923" r:id="rId12"/>
    <p:sldLayoutId id="2147483924" r:id="rId13"/>
    <p:sldLayoutId id="2147483947" r:id="rId14"/>
    <p:sldLayoutId id="2147483735" r:id="rId15"/>
    <p:sldLayoutId id="2147483925" r:id="rId16"/>
    <p:sldLayoutId id="2147483948" r:id="rId17"/>
    <p:sldLayoutId id="2147483926" r:id="rId18"/>
    <p:sldLayoutId id="2147483927" r:id="rId19"/>
    <p:sldLayoutId id="2147483928" r:id="rId20"/>
    <p:sldLayoutId id="2147483929" r:id="rId21"/>
    <p:sldLayoutId id="2147483930" r:id="rId22"/>
    <p:sldLayoutId id="2147483931" r:id="rId23"/>
    <p:sldLayoutId id="2147483932" r:id="rId24"/>
    <p:sldLayoutId id="2147483933" r:id="rId25"/>
    <p:sldLayoutId id="2147483934" r:id="rId26"/>
    <p:sldLayoutId id="2147483949" r:id="rId27"/>
    <p:sldLayoutId id="2147483935" r:id="rId2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ooter Placeholder 1" descr="CONFIDENTIAL tag">
            <a:extLst>
              <a:ext uri="{FF2B5EF4-FFF2-40B4-BE49-F238E27FC236}">
                <a16:creationId xmlns:a16="http://schemas.microsoft.com/office/drawing/2014/main" id="{60CA8C36-EE56-5679-48A6-D17411081F0C}"/>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D0420DC2-0ECB-48E6-A41B-C85FA7422D47}"/>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4293134013"/>
      </p:ext>
    </p:extLst>
  </p:cSld>
  <p:clrMap bg1="lt1" tx1="dk1" bg2="lt2" tx2="dk2" accent1="accent1" accent2="accent2" accent3="accent3" accent4="accent4" accent5="accent5" accent6="accent6" hlink="hlink" folHlink="folHlink"/>
  <p:sldLayoutIdLst>
    <p:sldLayoutId id="2147483664" r:id="rId1"/>
    <p:sldLayoutId id="2147483663"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1" descr="CONFIDENTIAL tag">
            <a:extLst>
              <a:ext uri="{FF2B5EF4-FFF2-40B4-BE49-F238E27FC236}">
                <a16:creationId xmlns:a16="http://schemas.microsoft.com/office/drawing/2014/main" id="{900DA97D-703A-BFF2-9289-E5A35A4AAA3A}"/>
              </a:ext>
            </a:extLst>
          </p:cNvPr>
          <p:cNvSpPr>
            <a:spLocks noGrp="1"/>
          </p:cNvSpPr>
          <p:nvPr>
            <p:ph type="ftr" sz="quarter" idx="3"/>
          </p:nvPr>
        </p:nvSpPr>
        <p:spPr>
          <a:xfrm>
            <a:off x="5138739"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F79021B6-FADB-4E0D-A74D-9775176C5CAD}"/>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1448226778"/>
      </p:ext>
    </p:extLst>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ooter Placeholder 1" descr="CONFIDENTIAL tag">
            <a:extLst>
              <a:ext uri="{FF2B5EF4-FFF2-40B4-BE49-F238E27FC236}">
                <a16:creationId xmlns:a16="http://schemas.microsoft.com/office/drawing/2014/main" id="{8EA9C582-C45A-3DDD-D8A5-E200C463E562}"/>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4" name="Slide Number Placeholder 3" descr="Slide number">
            <a:extLst>
              <a:ext uri="{FF2B5EF4-FFF2-40B4-BE49-F238E27FC236}">
                <a16:creationId xmlns:a16="http://schemas.microsoft.com/office/drawing/2014/main" id="{A0E75FB0-686D-FE9A-726C-576077C11197}"/>
              </a:ext>
            </a:extLst>
          </p:cNvPr>
          <p:cNvSpPr>
            <a:spLocks noGrp="1"/>
          </p:cNvSpPr>
          <p:nvPr>
            <p:ph type="sldNum" sz="quarter" idx="4"/>
          </p:nvPr>
        </p:nvSpPr>
        <p:spPr>
          <a:xfrm>
            <a:off x="11496725" y="5959892"/>
            <a:ext cx="349200" cy="349200"/>
          </a:xfrm>
          <a:prstGeom prst="ellipse">
            <a:avLst/>
          </a:prstGeom>
          <a:ln w="38100">
            <a:solidFill>
              <a:schemeClr val="accent1"/>
            </a:solidFill>
          </a:ln>
        </p:spPr>
        <p:txBody>
          <a:bodyPr vert="horz" lIns="0" tIns="0" rIns="0" bIns="0" rtlCol="0" anchor="ctr"/>
          <a:lstStyle>
            <a:lvl1pPr algn="ctr">
              <a:defRPr sz="1000">
                <a:solidFill>
                  <a:schemeClr val="accent1"/>
                </a:solidFill>
              </a:defRPr>
            </a:lvl1pPr>
          </a:lstStyle>
          <a:p>
            <a:fld id="{3D3F7771-BA92-784A-B6DD-D9CB8E3BB7BB}" type="slidenum">
              <a:rPr lang="en-GB" smtClean="0"/>
              <a:pPr/>
              <a:t>‹#›</a:t>
            </a:fld>
            <a:endParaRPr lang="en-GB"/>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F2625EB-413A-4F0D-AC73-08BF356B9ED4}"/>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688047395"/>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30" r:id="rId3"/>
    <p:sldLayoutId id="2147483829" r:id="rId4"/>
    <p:sldLayoutId id="2147483832" r:id="rId5"/>
    <p:sldLayoutId id="2147483672" r:id="rId6"/>
    <p:sldLayoutId id="2147483858" r:id="rId7"/>
    <p:sldLayoutId id="2147483667" r:id="rId8"/>
    <p:sldLayoutId id="2147483857" r:id="rId9"/>
    <p:sldLayoutId id="2147483669" r:id="rId10"/>
    <p:sldLayoutId id="2147483670" r:id="rId11"/>
    <p:sldLayoutId id="2147483668" r:id="rId12"/>
    <p:sldLayoutId id="2147483673" r:id="rId13"/>
    <p:sldLayoutId id="2147483674" r:id="rId14"/>
    <p:sldLayoutId id="2147483950"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text, screenshot, black, design&#10;&#10;Description automatically generated">
            <a:extLst>
              <a:ext uri="{FF2B5EF4-FFF2-40B4-BE49-F238E27FC236}">
                <a16:creationId xmlns:a16="http://schemas.microsoft.com/office/drawing/2014/main" id="{7E273CB1-02D3-EBA2-6BAE-66073C0A008F}"/>
              </a:ext>
            </a:extLst>
          </p:cNvPr>
          <p:cNvPicPr>
            <a:picLocks noChangeAspect="1"/>
          </p:cNvPicPr>
          <p:nvPr userDrawn="1"/>
        </p:nvPicPr>
        <p:blipFill rotWithShape="1">
          <a:blip r:embed="rId3"/>
          <a:srcRect l="2810" t="76129" r="78570"/>
          <a:stretch/>
        </p:blipFill>
        <p:spPr>
          <a:xfrm>
            <a:off x="9921874" y="5220928"/>
            <a:ext cx="2270126" cy="1637072"/>
          </a:xfrm>
          <a:prstGeom prst="rect">
            <a:avLst/>
          </a:prstGeom>
        </p:spPr>
      </p:pic>
      <p:sp>
        <p:nvSpPr>
          <p:cNvPr id="4"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ECDC7C32-CD4A-4641-9FB4-399E0CDB266E}"/>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642257625"/>
      </p:ext>
    </p:extLst>
  </p:cSld>
  <p:clrMap bg1="lt1" tx1="dk1" bg2="lt2" tx2="dk2" accent1="accent1" accent2="accent2" accent3="accent3" accent4="accent4" accent5="accent5" accent6="accent6" hlink="hlink" folHlink="folHlink"/>
  <p:sldLayoutIdLst>
    <p:sldLayoutId id="2147483748"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image" Target="../media/image31.png"/><Relationship Id="rId3" Type="http://schemas.openxmlformats.org/officeDocument/2006/relationships/image" Target="../media/image30.png"/><Relationship Id="rId7" Type="http://schemas.openxmlformats.org/officeDocument/2006/relationships/slide" Target="slide8.xml"/><Relationship Id="rId12" Type="http://schemas.openxmlformats.org/officeDocument/2006/relationships/slide" Target="slide12.xml"/><Relationship Id="rId2" Type="http://schemas.openxmlformats.org/officeDocument/2006/relationships/notesSlide" Target="../notesSlides/notesSlide2.xml"/><Relationship Id="rId1" Type="http://schemas.openxmlformats.org/officeDocument/2006/relationships/slideLayout" Target="../slideLayouts/slideLayout103.xml"/><Relationship Id="rId6" Type="http://schemas.openxmlformats.org/officeDocument/2006/relationships/slide" Target="slide5.xml"/><Relationship Id="rId11" Type="http://schemas.openxmlformats.org/officeDocument/2006/relationships/slide" Target="slide11.xml"/><Relationship Id="rId5" Type="http://schemas.openxmlformats.org/officeDocument/2006/relationships/slide" Target="slide4.xml"/><Relationship Id="rId10" Type="http://schemas.openxmlformats.org/officeDocument/2006/relationships/slide" Target="slide10.xml"/><Relationship Id="rId4" Type="http://schemas.openxmlformats.org/officeDocument/2006/relationships/slide" Target="slide3.xml"/><Relationship Id="rId9" Type="http://schemas.openxmlformats.org/officeDocument/2006/relationships/slide" Target="slide7.xml"/><Relationship Id="rId14" Type="http://schemas.openxmlformats.org/officeDocument/2006/relationships/slide" Target="slide9.xml"/></Relationships>
</file>

<file path=ppt/slides/_rels/slide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xml"/><Relationship Id="rId1" Type="http://schemas.openxmlformats.org/officeDocument/2006/relationships/slideLayout" Target="../slideLayouts/slideLayout112.xml"/></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publications/hmrc-charter/the-hmrc-charter" TargetMode="External"/><Relationship Id="rId2" Type="http://schemas.openxmlformats.org/officeDocument/2006/relationships/notesSlide" Target="../notesSlides/notesSlide4.xml"/><Relationship Id="rId1" Type="http://schemas.openxmlformats.org/officeDocument/2006/relationships/slideLayout" Target="../slideLayouts/slideLayout110.xml"/><Relationship Id="rId5" Type="http://schemas.openxmlformats.org/officeDocument/2006/relationships/slide" Target="slide4.xml"/><Relationship Id="rId4" Type="http://schemas.openxmlformats.org/officeDocument/2006/relationships/image" Target="../media/image33.png"/></Relationships>
</file>

<file path=ppt/slides/_rels/slide5.xml.rels><?xml version="1.0" encoding="UTF-8" standalone="yes"?>
<Relationships xmlns="http://schemas.openxmlformats.org/package/2006/relationships"><Relationship Id="rId3" Type="http://schemas.openxmlformats.org/officeDocument/2006/relationships/hyperlink" Target="https://www.gov.uk/government/organisations/hm-revenue-customs/about/our-governance#hmrc-commissioners" TargetMode="External"/><Relationship Id="rId2" Type="http://schemas.openxmlformats.org/officeDocument/2006/relationships/notesSlide" Target="../notesSlides/notesSlide5.xml"/><Relationship Id="rId1" Type="http://schemas.openxmlformats.org/officeDocument/2006/relationships/slideLayout" Target="../slideLayouts/slideLayout112.xml"/><Relationship Id="rId5" Type="http://schemas.openxmlformats.org/officeDocument/2006/relationships/image" Target="../media/image34.png"/><Relationship Id="rId4" Type="http://schemas.openxmlformats.org/officeDocument/2006/relationships/hyperlink" Target="https://www.gov.uk/government/people/mike-bracken"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notesSlide" Target="../notesSlides/notesSlide6.xml"/><Relationship Id="rId1" Type="http://schemas.openxmlformats.org/officeDocument/2006/relationships/slideLayout" Target="../slideLayouts/slideLayout112.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112.xml"/></Relationships>
</file>

<file path=ppt/slides/_rels/slide8.xml.rels><?xml version="1.0" encoding="UTF-8" standalone="yes"?>
<Relationships xmlns="http://schemas.openxmlformats.org/package/2006/relationships"><Relationship Id="rId3" Type="http://schemas.openxmlformats.org/officeDocument/2006/relationships/hyperlink" Target="https://www.gov.uk/government/publications/nationality-rules" TargetMode="External"/><Relationship Id="rId2" Type="http://schemas.openxmlformats.org/officeDocument/2006/relationships/notesSlide" Target="../notesSlides/notesSlide8.xml"/><Relationship Id="rId1" Type="http://schemas.openxmlformats.org/officeDocument/2006/relationships/slideLayout" Target="../slideLayouts/slideLayout112.xml"/><Relationship Id="rId5" Type="http://schemas.openxmlformats.org/officeDocument/2006/relationships/slide" Target="slide2.xml"/><Relationship Id="rId4" Type="http://schemas.openxmlformats.org/officeDocument/2006/relationships/hyperlink" Target="https://www.gov.uk/government/organisations/uk-visas-and-immigration" TargetMode="External"/></Relationships>
</file>

<file path=ppt/slides/_rels/slide9.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9.xml"/><Relationship Id="rId1" Type="http://schemas.openxmlformats.org/officeDocument/2006/relationships/slideLayout" Target="../slideLayouts/slideLayout112.xml"/><Relationship Id="rId6" Type="http://schemas.openxmlformats.org/officeDocument/2006/relationships/hyperlink" Target="https://www.gov.uk/government/publications/united-kingdom-security-vetting-clearance-levels/national-security-vetting-clearance-levels" TargetMode="External"/><Relationship Id="rId5" Type="http://schemas.openxmlformats.org/officeDocument/2006/relationships/slide" Target="slide2.xml"/><Relationship Id="rId4" Type="http://schemas.openxmlformats.org/officeDocument/2006/relationships/hyperlink" Target="mailto:scs.resourcing@hmrc.gov.uk"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5.png"/><Relationship Id="rId7"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118.xml"/><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 Id="rId9" Type="http://schemas.openxmlformats.org/officeDocument/2006/relationships/image" Target="../media/image40.svg"/></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government/publications/hmrc-equality-objectives-2020-to-2024/hmrc-equality-objectives-2020-to-2024" TargetMode="External"/><Relationship Id="rId2" Type="http://schemas.openxmlformats.org/officeDocument/2006/relationships/notesSlide" Target="../notesSlides/notesSlide11.xml"/><Relationship Id="rId1" Type="http://schemas.openxmlformats.org/officeDocument/2006/relationships/slideLayout" Target="../slideLayouts/slideLayout113.xml"/><Relationship Id="rId6" Type="http://schemas.openxmlformats.org/officeDocument/2006/relationships/slide" Target="slide2.xml"/><Relationship Id="rId5" Type="http://schemas.openxmlformats.org/officeDocument/2006/relationships/image" Target="../media/image41.png"/><Relationship Id="rId4" Type="http://schemas.openxmlformats.org/officeDocument/2006/relationships/hyperlink" Target="https://lifeathmrc.blog.gov.uk/#/?msclkid=e979c17ab0df11ecb7938e55130f92aa"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scs.resourcing@hmrc.gov.uk" TargetMode="External"/><Relationship Id="rId2" Type="http://schemas.openxmlformats.org/officeDocument/2006/relationships/notesSlide" Target="../notesSlides/notesSlide12.xml"/><Relationship Id="rId1" Type="http://schemas.openxmlformats.org/officeDocument/2006/relationships/slideLayout" Target="../slideLayouts/slideLayout119.xml"/><Relationship Id="rId5" Type="http://schemas.openxmlformats.org/officeDocument/2006/relationships/slide" Target="slide2.xml"/><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30">
            <a:extLst>
              <a:ext uri="{FF2B5EF4-FFF2-40B4-BE49-F238E27FC236}">
                <a16:creationId xmlns:a16="http://schemas.microsoft.com/office/drawing/2014/main" id="{A45E835C-8ECF-1712-1603-FAB9633BF6A8}"/>
              </a:ext>
            </a:extLst>
          </p:cNvPr>
          <p:cNvSpPr>
            <a:spLocks noGrp="1"/>
          </p:cNvSpPr>
          <p:nvPr>
            <p:ph type="ctrTitle"/>
          </p:nvPr>
        </p:nvSpPr>
        <p:spPr>
          <a:xfrm>
            <a:off x="530208" y="1151543"/>
            <a:ext cx="6417347" cy="1969770"/>
          </a:xfrm>
        </p:spPr>
        <p:txBody>
          <a:bodyPr/>
          <a:lstStyle/>
          <a:p>
            <a:pPr>
              <a:lnSpc>
                <a:spcPct val="100000"/>
              </a:lnSpc>
            </a:pPr>
            <a:r>
              <a:rPr lang="en-GB" sz="3200">
                <a:latin typeface="Arial"/>
                <a:cs typeface="Arial"/>
              </a:rPr>
              <a:t>HMRC Independent Advisor,</a:t>
            </a:r>
            <a:br>
              <a:rPr lang="en-GB" sz="3200">
                <a:latin typeface="Arial"/>
                <a:cs typeface="Arial"/>
              </a:rPr>
            </a:br>
            <a:r>
              <a:rPr lang="en-GB" sz="3200">
                <a:latin typeface="Arial"/>
                <a:cs typeface="Arial"/>
              </a:rPr>
              <a:t>Reform and Modernisation Committee</a:t>
            </a:r>
            <a:br>
              <a:rPr lang="en-GB" sz="3200">
                <a:latin typeface="Arial"/>
                <a:cs typeface="Arial"/>
              </a:rPr>
            </a:br>
            <a:endParaRPr lang="en-GB" sz="3200">
              <a:latin typeface="Arial"/>
              <a:cs typeface="Arial"/>
            </a:endParaRPr>
          </a:p>
        </p:txBody>
      </p:sp>
      <p:sp>
        <p:nvSpPr>
          <p:cNvPr id="32" name="Subtitle 31">
            <a:extLst>
              <a:ext uri="{FF2B5EF4-FFF2-40B4-BE49-F238E27FC236}">
                <a16:creationId xmlns:a16="http://schemas.microsoft.com/office/drawing/2014/main" id="{E6980630-8337-F5ED-5572-2CF0893D25EF}"/>
              </a:ext>
            </a:extLst>
          </p:cNvPr>
          <p:cNvSpPr>
            <a:spLocks noGrp="1"/>
          </p:cNvSpPr>
          <p:nvPr>
            <p:ph type="subTitle" idx="1"/>
          </p:nvPr>
        </p:nvSpPr>
        <p:spPr>
          <a:xfrm>
            <a:off x="530208" y="3082534"/>
            <a:ext cx="6591735" cy="1308307"/>
          </a:xfrm>
        </p:spPr>
        <p:txBody>
          <a:bodyPr wrap="square" lIns="108000" tIns="0" rIns="0" bIns="0" anchor="t">
            <a:spAutoFit/>
          </a:bodyPr>
          <a:lstStyle/>
          <a:p>
            <a:r>
              <a:rPr lang="en-GB" sz="2000" dirty="0">
                <a:latin typeface="Arial"/>
                <a:cs typeface="Arial"/>
              </a:rPr>
              <a:t>Closing Date: </a:t>
            </a:r>
          </a:p>
          <a:p>
            <a:r>
              <a:rPr lang="en-GB" sz="2000" dirty="0">
                <a:latin typeface="Arial"/>
                <a:cs typeface="Arial"/>
              </a:rPr>
              <a:t>Sunday 2</a:t>
            </a:r>
            <a:r>
              <a:rPr lang="en-GB" sz="2000" baseline="30000" dirty="0">
                <a:latin typeface="Arial"/>
                <a:cs typeface="Arial"/>
              </a:rPr>
              <a:t>nd</a:t>
            </a:r>
            <a:r>
              <a:rPr lang="en-GB" sz="2000" dirty="0">
                <a:latin typeface="Arial"/>
                <a:cs typeface="Arial"/>
              </a:rPr>
              <a:t> February 2025</a:t>
            </a:r>
          </a:p>
          <a:p>
            <a:endParaRPr lang="en-GB" dirty="0"/>
          </a:p>
        </p:txBody>
      </p:sp>
      <p:pic>
        <p:nvPicPr>
          <p:cNvPr id="5" name="Picture Placeholder 4">
            <a:extLst>
              <a:ext uri="{FF2B5EF4-FFF2-40B4-BE49-F238E27FC236}">
                <a16:creationId xmlns:a16="http://schemas.microsoft.com/office/drawing/2014/main" id="{20B06F22-3306-43AC-9497-C81F1D7B8B22}"/>
              </a:ext>
              <a:ext uri="{C183D7F6-B498-43B3-948B-1728B52AA6E4}">
                <adec:decorative xmlns:adec="http://schemas.microsoft.com/office/drawing/2017/decorative" val="1"/>
              </a:ext>
            </a:extLst>
          </p:cNvPr>
          <p:cNvPicPr>
            <a:picLocks noGrp="1" noChangeAspect="1"/>
          </p:cNvPicPr>
          <p:nvPr>
            <p:ph type="pic" sz="quarter" idx="17"/>
          </p:nvPr>
        </p:nvPicPr>
        <p:blipFill>
          <a:blip r:embed="rId3"/>
          <a:srcRect l="17192" r="17192"/>
          <a:stretch/>
        </p:blipFill>
        <p:spPr>
          <a:xfrm>
            <a:off x="7272772" y="-207000"/>
            <a:ext cx="7272000" cy="7272000"/>
          </a:xfrm>
        </p:spPr>
      </p:pic>
    </p:spTree>
    <p:extLst>
      <p:ext uri="{BB962C8B-B14F-4D97-AF65-F5344CB8AC3E}">
        <p14:creationId xmlns:p14="http://schemas.microsoft.com/office/powerpoint/2010/main" val="91315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7F75B6-B797-5512-6DCF-A4FDA21E0CBA}"/>
              </a:ext>
            </a:extLst>
          </p:cNvPr>
          <p:cNvSpPr>
            <a:spLocks noGrp="1"/>
          </p:cNvSpPr>
          <p:nvPr>
            <p:ph type="ctrTitle"/>
          </p:nvPr>
        </p:nvSpPr>
        <p:spPr>
          <a:xfrm>
            <a:off x="681037" y="114105"/>
            <a:ext cx="6519308" cy="664797"/>
          </a:xfrm>
        </p:spPr>
        <p:txBody>
          <a:bodyPr/>
          <a:lstStyle/>
          <a:p>
            <a:r>
              <a:rPr lang="en-GB" sz="3000">
                <a:latin typeface="Arial"/>
                <a:cs typeface="Arial"/>
              </a:rPr>
              <a:t>Contents</a:t>
            </a:r>
            <a:r>
              <a:rPr lang="en-GB">
                <a:latin typeface="Arial"/>
                <a:cs typeface="Arial"/>
              </a:rPr>
              <a:t> </a:t>
            </a:r>
            <a:endParaRPr lang="en-GB"/>
          </a:p>
        </p:txBody>
      </p:sp>
      <p:pic>
        <p:nvPicPr>
          <p:cNvPr id="27" name="Picture 26" descr="Content page 3">
            <a:extLst>
              <a:ext uri="{FF2B5EF4-FFF2-40B4-BE49-F238E27FC236}">
                <a16:creationId xmlns:a16="http://schemas.microsoft.com/office/drawing/2014/main" id="{C4C97AB5-B212-4FA7-92C9-B8B1C8ECC908}"/>
              </a:ext>
            </a:extLst>
          </p:cNvPr>
          <p:cNvPicPr>
            <a:picLocks noChangeAspect="1"/>
          </p:cNvPicPr>
          <p:nvPr/>
        </p:nvPicPr>
        <p:blipFill>
          <a:blip r:embed="rId3"/>
          <a:stretch>
            <a:fillRect/>
          </a:stretch>
        </p:blipFill>
        <p:spPr>
          <a:xfrm>
            <a:off x="675931" y="866069"/>
            <a:ext cx="682811" cy="682811"/>
          </a:xfrm>
          <a:prstGeom prst="rect">
            <a:avLst/>
          </a:prstGeom>
        </p:spPr>
      </p:pic>
      <p:sp>
        <p:nvSpPr>
          <p:cNvPr id="23" name="TextBox 22">
            <a:extLst>
              <a:ext uri="{FF2B5EF4-FFF2-40B4-BE49-F238E27FC236}">
                <a16:creationId xmlns:a16="http://schemas.microsoft.com/office/drawing/2014/main" id="{AEF68D94-B96C-4FC8-A882-04B34BE14FDE}"/>
              </a:ext>
            </a:extLst>
          </p:cNvPr>
          <p:cNvSpPr txBox="1"/>
          <p:nvPr/>
        </p:nvSpPr>
        <p:spPr>
          <a:xfrm>
            <a:off x="1581268" y="1084986"/>
            <a:ext cx="4482333" cy="261610"/>
          </a:xfrm>
          <a:prstGeom prst="rect">
            <a:avLst/>
          </a:prstGeom>
          <a:noFill/>
        </p:spPr>
        <p:txBody>
          <a:bodyPr wrap="square" lIns="0" tIns="0" rIns="0" bIns="0" rtlCol="0">
            <a:noAutofit/>
          </a:bodyPr>
          <a:lstStyle/>
          <a:p>
            <a:r>
              <a:rPr lang="en-GB" b="1" u="sng">
                <a:solidFill>
                  <a:srgbClr val="008080"/>
                </a:solidFill>
                <a:latin typeface="+mj-lt"/>
                <a:hlinkClick r:id="rId4" action="ppaction://hlinksldjump">
                  <a:extLst>
                    <a:ext uri="{A12FA001-AC4F-418D-AE19-62706E023703}">
                      <ahyp:hlinkClr xmlns:ahyp="http://schemas.microsoft.com/office/drawing/2018/hyperlinkcolor" val="tx"/>
                    </a:ext>
                  </a:extLst>
                </a:hlinkClick>
              </a:rPr>
              <a:t>Introduction to HMRC</a:t>
            </a:r>
            <a:endParaRPr lang="en-GB" b="1" u="sng">
              <a:solidFill>
                <a:srgbClr val="008080"/>
              </a:solidFill>
              <a:latin typeface="+mj-lt"/>
            </a:endParaRPr>
          </a:p>
        </p:txBody>
      </p:sp>
      <p:sp>
        <p:nvSpPr>
          <p:cNvPr id="28" name="TextBox 27">
            <a:extLst>
              <a:ext uri="{FF2B5EF4-FFF2-40B4-BE49-F238E27FC236}">
                <a16:creationId xmlns:a16="http://schemas.microsoft.com/office/drawing/2014/main" id="{3338C48B-50B9-4B81-B463-73456FDEA826}"/>
              </a:ext>
              <a:ext uri="{C183D7F6-B498-43B3-948B-1728B52AA6E4}">
                <adec:decorative xmlns:adec="http://schemas.microsoft.com/office/drawing/2017/decorative" val="1"/>
              </a:ext>
            </a:extLst>
          </p:cNvPr>
          <p:cNvSpPr txBox="1"/>
          <p:nvPr/>
        </p:nvSpPr>
        <p:spPr>
          <a:xfrm>
            <a:off x="792744" y="1070980"/>
            <a:ext cx="445169" cy="261610"/>
          </a:xfrm>
          <a:prstGeom prst="rect">
            <a:avLst/>
          </a:prstGeom>
          <a:noFill/>
        </p:spPr>
        <p:txBody>
          <a:bodyPr wrap="square" lIns="0" tIns="0" rIns="0" bIns="0" rtlCol="0">
            <a:noAutofit/>
          </a:bodyPr>
          <a:lstStyle/>
          <a:p>
            <a:pPr algn="ctr">
              <a:lnSpc>
                <a:spcPct val="110000"/>
              </a:lnSpc>
              <a:spcBef>
                <a:spcPts val="1000"/>
              </a:spcBef>
            </a:pPr>
            <a:r>
              <a:rPr lang="en-GB" sz="2000">
                <a:latin typeface="Arial" panose="020B0604020202020204" pitchFamily="34" charset="0"/>
                <a:cs typeface="Arial" panose="020B0604020202020204" pitchFamily="34" charset="0"/>
              </a:rPr>
              <a:t>3</a:t>
            </a:r>
          </a:p>
        </p:txBody>
      </p:sp>
      <p:pic>
        <p:nvPicPr>
          <p:cNvPr id="33" name="Picture 32" descr="Content page no 4">
            <a:extLst>
              <a:ext uri="{FF2B5EF4-FFF2-40B4-BE49-F238E27FC236}">
                <a16:creationId xmlns:a16="http://schemas.microsoft.com/office/drawing/2014/main" id="{D4196998-2B54-4E9F-89D8-C24D5A883776}"/>
              </a:ext>
            </a:extLst>
          </p:cNvPr>
          <p:cNvPicPr>
            <a:picLocks noChangeAspect="1"/>
          </p:cNvPicPr>
          <p:nvPr/>
        </p:nvPicPr>
        <p:blipFill>
          <a:blip r:embed="rId3"/>
          <a:stretch>
            <a:fillRect/>
          </a:stretch>
        </p:blipFill>
        <p:spPr>
          <a:xfrm>
            <a:off x="675931" y="1721002"/>
            <a:ext cx="682811" cy="682811"/>
          </a:xfrm>
          <a:prstGeom prst="rect">
            <a:avLst/>
          </a:prstGeom>
        </p:spPr>
      </p:pic>
      <p:sp>
        <p:nvSpPr>
          <p:cNvPr id="32" name="TextBox 31">
            <a:extLst>
              <a:ext uri="{FF2B5EF4-FFF2-40B4-BE49-F238E27FC236}">
                <a16:creationId xmlns:a16="http://schemas.microsoft.com/office/drawing/2014/main" id="{F3542BFD-D351-40DF-A541-0A96E4A54B9B}"/>
              </a:ext>
            </a:extLst>
          </p:cNvPr>
          <p:cNvSpPr txBox="1"/>
          <p:nvPr/>
        </p:nvSpPr>
        <p:spPr>
          <a:xfrm>
            <a:off x="1581269" y="1872866"/>
            <a:ext cx="4482333" cy="261610"/>
          </a:xfrm>
          <a:prstGeom prst="rect">
            <a:avLst/>
          </a:prstGeom>
          <a:noFill/>
        </p:spPr>
        <p:txBody>
          <a:bodyPr wrap="square" lIns="0" tIns="0" rIns="0" bIns="0" rtlCol="0">
            <a:noAutofit/>
          </a:bodyPr>
          <a:lstStyle/>
          <a:p>
            <a:r>
              <a:rPr lang="en-GB" b="1">
                <a:solidFill>
                  <a:srgbClr val="008080"/>
                </a:solidFill>
                <a:latin typeface="+mj-lt"/>
                <a:hlinkClick r:id="rId5" action="ppaction://hlinksldjump">
                  <a:extLst>
                    <a:ext uri="{A12FA001-AC4F-418D-AE19-62706E023703}">
                      <ahyp:hlinkClr xmlns:ahyp="http://schemas.microsoft.com/office/drawing/2018/hyperlinkcolor" val="tx"/>
                    </a:ext>
                  </a:extLst>
                </a:hlinkClick>
              </a:rPr>
              <a:t>Our Vision &amp; Strategy</a:t>
            </a:r>
            <a:endParaRPr lang="en-GB" b="1">
              <a:solidFill>
                <a:srgbClr val="008080"/>
              </a:solidFill>
              <a:latin typeface="+mj-lt"/>
            </a:endParaRPr>
          </a:p>
        </p:txBody>
      </p:sp>
      <p:sp>
        <p:nvSpPr>
          <p:cNvPr id="34" name="TextBox 33">
            <a:extLst>
              <a:ext uri="{FF2B5EF4-FFF2-40B4-BE49-F238E27FC236}">
                <a16:creationId xmlns:a16="http://schemas.microsoft.com/office/drawing/2014/main" id="{73F64C6C-D4A3-4CD4-B28B-1C787A04F259}"/>
              </a:ext>
              <a:ext uri="{C183D7F6-B498-43B3-948B-1728B52AA6E4}">
                <adec:decorative xmlns:adec="http://schemas.microsoft.com/office/drawing/2017/decorative" val="1"/>
              </a:ext>
            </a:extLst>
          </p:cNvPr>
          <p:cNvSpPr txBox="1"/>
          <p:nvPr/>
        </p:nvSpPr>
        <p:spPr>
          <a:xfrm>
            <a:off x="792744" y="1903487"/>
            <a:ext cx="445169" cy="261610"/>
          </a:xfrm>
          <a:prstGeom prst="rect">
            <a:avLst/>
          </a:prstGeom>
          <a:noFill/>
        </p:spPr>
        <p:txBody>
          <a:bodyPr wrap="square" lIns="0" tIns="0" rIns="0" bIns="0" rtlCol="0">
            <a:noAutofit/>
          </a:bodyPr>
          <a:lstStyle/>
          <a:p>
            <a:pPr algn="ctr">
              <a:lnSpc>
                <a:spcPct val="110000"/>
              </a:lnSpc>
              <a:spcBef>
                <a:spcPts val="1000"/>
              </a:spcBef>
            </a:pPr>
            <a:r>
              <a:rPr lang="en-GB" sz="2000">
                <a:latin typeface="Arial" panose="020B0604020202020204" pitchFamily="34" charset="0"/>
                <a:cs typeface="Arial" panose="020B0604020202020204" pitchFamily="34" charset="0"/>
              </a:rPr>
              <a:t>4</a:t>
            </a:r>
          </a:p>
        </p:txBody>
      </p:sp>
      <p:pic>
        <p:nvPicPr>
          <p:cNvPr id="36" name="Picture 35" descr="Content page no 5">
            <a:extLst>
              <a:ext uri="{FF2B5EF4-FFF2-40B4-BE49-F238E27FC236}">
                <a16:creationId xmlns:a16="http://schemas.microsoft.com/office/drawing/2014/main" id="{6DA108C5-7591-4282-B465-7ABD5119C995}"/>
              </a:ext>
            </a:extLst>
          </p:cNvPr>
          <p:cNvPicPr>
            <a:picLocks noChangeAspect="1"/>
          </p:cNvPicPr>
          <p:nvPr/>
        </p:nvPicPr>
        <p:blipFill>
          <a:blip r:embed="rId3"/>
          <a:stretch>
            <a:fillRect/>
          </a:stretch>
        </p:blipFill>
        <p:spPr>
          <a:xfrm>
            <a:off x="675931" y="2586978"/>
            <a:ext cx="682811" cy="682811"/>
          </a:xfrm>
          <a:prstGeom prst="rect">
            <a:avLst/>
          </a:prstGeom>
        </p:spPr>
      </p:pic>
      <p:sp>
        <p:nvSpPr>
          <p:cNvPr id="35" name="TextBox 34">
            <a:extLst>
              <a:ext uri="{FF2B5EF4-FFF2-40B4-BE49-F238E27FC236}">
                <a16:creationId xmlns:a16="http://schemas.microsoft.com/office/drawing/2014/main" id="{4C0743AD-A0C5-412D-A8C0-D3AC22B1E9AB}"/>
              </a:ext>
            </a:extLst>
          </p:cNvPr>
          <p:cNvSpPr txBox="1"/>
          <p:nvPr/>
        </p:nvSpPr>
        <p:spPr>
          <a:xfrm>
            <a:off x="1581270" y="2770172"/>
            <a:ext cx="4482333" cy="261610"/>
          </a:xfrm>
          <a:prstGeom prst="rect">
            <a:avLst/>
          </a:prstGeom>
          <a:noFill/>
        </p:spPr>
        <p:txBody>
          <a:bodyPr wrap="square" lIns="0" tIns="0" rIns="0" bIns="0" rtlCol="0">
            <a:noAutofit/>
          </a:bodyPr>
          <a:lstStyle/>
          <a:p>
            <a:r>
              <a:rPr lang="en-GB" b="1">
                <a:solidFill>
                  <a:srgbClr val="008080"/>
                </a:solidFill>
                <a:latin typeface="+mj-lt"/>
                <a:hlinkClick r:id="rId6" action="ppaction://hlinksldjump">
                  <a:extLst>
                    <a:ext uri="{A12FA001-AC4F-418D-AE19-62706E023703}">
                      <ahyp:hlinkClr xmlns:ahyp="http://schemas.microsoft.com/office/drawing/2018/hyperlinkcolor" val="tx"/>
                    </a:ext>
                  </a:extLst>
                </a:hlinkClick>
              </a:rPr>
              <a:t>Reform and Modernisation Committee</a:t>
            </a:r>
            <a:endParaRPr lang="en-GB" b="1">
              <a:solidFill>
                <a:srgbClr val="008080"/>
              </a:solidFill>
              <a:latin typeface="+mj-lt"/>
            </a:endParaRPr>
          </a:p>
        </p:txBody>
      </p:sp>
      <p:sp>
        <p:nvSpPr>
          <p:cNvPr id="37" name="TextBox 36">
            <a:extLst>
              <a:ext uri="{FF2B5EF4-FFF2-40B4-BE49-F238E27FC236}">
                <a16:creationId xmlns:a16="http://schemas.microsoft.com/office/drawing/2014/main" id="{9FF55FE9-3AE8-4555-A602-EC9F526DC820}"/>
              </a:ext>
              <a:ext uri="{C183D7F6-B498-43B3-948B-1728B52AA6E4}">
                <adec:decorative xmlns:adec="http://schemas.microsoft.com/office/drawing/2017/decorative" val="1"/>
              </a:ext>
            </a:extLst>
          </p:cNvPr>
          <p:cNvSpPr txBox="1"/>
          <p:nvPr/>
        </p:nvSpPr>
        <p:spPr>
          <a:xfrm>
            <a:off x="792744" y="2770172"/>
            <a:ext cx="445169" cy="261610"/>
          </a:xfrm>
          <a:prstGeom prst="rect">
            <a:avLst/>
          </a:prstGeom>
          <a:noFill/>
        </p:spPr>
        <p:txBody>
          <a:bodyPr wrap="square" lIns="0" tIns="0" rIns="0" bIns="0" rtlCol="0">
            <a:noAutofit/>
          </a:bodyPr>
          <a:lstStyle/>
          <a:p>
            <a:pPr algn="ctr">
              <a:lnSpc>
                <a:spcPct val="110000"/>
              </a:lnSpc>
              <a:spcBef>
                <a:spcPts val="1000"/>
              </a:spcBef>
            </a:pPr>
            <a:r>
              <a:rPr lang="en-GB" sz="2000">
                <a:latin typeface="Arial" panose="020B0604020202020204" pitchFamily="34" charset="0"/>
                <a:cs typeface="Arial" panose="020B0604020202020204" pitchFamily="34" charset="0"/>
              </a:rPr>
              <a:t>5</a:t>
            </a:r>
          </a:p>
        </p:txBody>
      </p:sp>
      <p:pic>
        <p:nvPicPr>
          <p:cNvPr id="39" name="Picture 38" descr="Content page no 7">
            <a:extLst>
              <a:ext uri="{FF2B5EF4-FFF2-40B4-BE49-F238E27FC236}">
                <a16:creationId xmlns:a16="http://schemas.microsoft.com/office/drawing/2014/main" id="{C3AAD42B-E5B1-46A7-BC0F-AB8D26CE0C57}"/>
              </a:ext>
            </a:extLst>
          </p:cNvPr>
          <p:cNvPicPr>
            <a:picLocks noChangeAspect="1"/>
          </p:cNvPicPr>
          <p:nvPr/>
        </p:nvPicPr>
        <p:blipFill>
          <a:blip r:embed="rId3"/>
          <a:stretch>
            <a:fillRect/>
          </a:stretch>
        </p:blipFill>
        <p:spPr>
          <a:xfrm>
            <a:off x="671881" y="3428887"/>
            <a:ext cx="682811" cy="682811"/>
          </a:xfrm>
          <a:prstGeom prst="rect">
            <a:avLst/>
          </a:prstGeom>
        </p:spPr>
      </p:pic>
      <p:sp>
        <p:nvSpPr>
          <p:cNvPr id="38" name="TextBox 37">
            <a:hlinkClick r:id="rId7" action="ppaction://hlinksldjump"/>
            <a:extLst>
              <a:ext uri="{FF2B5EF4-FFF2-40B4-BE49-F238E27FC236}">
                <a16:creationId xmlns:a16="http://schemas.microsoft.com/office/drawing/2014/main" id="{743D9CAF-F399-4EE0-9E29-0A92DACBC511}"/>
              </a:ext>
            </a:extLst>
          </p:cNvPr>
          <p:cNvSpPr txBox="1"/>
          <p:nvPr/>
        </p:nvSpPr>
        <p:spPr>
          <a:xfrm>
            <a:off x="1581268" y="3643604"/>
            <a:ext cx="4482333" cy="261610"/>
          </a:xfrm>
          <a:prstGeom prst="rect">
            <a:avLst/>
          </a:prstGeom>
          <a:noFill/>
        </p:spPr>
        <p:txBody>
          <a:bodyPr wrap="square" lIns="0" tIns="0" rIns="0" bIns="0" rtlCol="0">
            <a:noAutofit/>
          </a:bodyPr>
          <a:lstStyle/>
          <a:p>
            <a:r>
              <a:rPr lang="en-GB" b="1">
                <a:solidFill>
                  <a:srgbClr val="008080"/>
                </a:solidFill>
                <a:latin typeface="+mj-lt"/>
                <a:hlinkClick r:id="rId8" action="ppaction://hlinksldjump">
                  <a:extLst>
                    <a:ext uri="{A12FA001-AC4F-418D-AE19-62706E023703}">
                      <ahyp:hlinkClr xmlns:ahyp="http://schemas.microsoft.com/office/drawing/2018/hyperlinkcolor" val="tx"/>
                    </a:ext>
                  </a:extLst>
                </a:hlinkClick>
              </a:rPr>
              <a:t>Role of Independent Advisor</a:t>
            </a:r>
            <a:endParaRPr lang="en-GB" b="1">
              <a:solidFill>
                <a:srgbClr val="008080"/>
              </a:solidFill>
              <a:latin typeface="+mj-lt"/>
            </a:endParaRPr>
          </a:p>
        </p:txBody>
      </p:sp>
      <p:sp>
        <p:nvSpPr>
          <p:cNvPr id="40" name="TextBox 39">
            <a:extLst>
              <a:ext uri="{FF2B5EF4-FFF2-40B4-BE49-F238E27FC236}">
                <a16:creationId xmlns:a16="http://schemas.microsoft.com/office/drawing/2014/main" id="{7B2B965A-B5C8-4CF0-9EEC-C5FA066FC28E}"/>
              </a:ext>
              <a:ext uri="{C183D7F6-B498-43B3-948B-1728B52AA6E4}">
                <adec:decorative xmlns:adec="http://schemas.microsoft.com/office/drawing/2017/decorative" val="1"/>
              </a:ext>
            </a:extLst>
          </p:cNvPr>
          <p:cNvSpPr txBox="1"/>
          <p:nvPr/>
        </p:nvSpPr>
        <p:spPr>
          <a:xfrm>
            <a:off x="781928" y="3620496"/>
            <a:ext cx="445169" cy="261610"/>
          </a:xfrm>
          <a:prstGeom prst="rect">
            <a:avLst/>
          </a:prstGeom>
          <a:noFill/>
        </p:spPr>
        <p:txBody>
          <a:bodyPr wrap="square" lIns="0" tIns="0" rIns="0" bIns="0" rtlCol="0">
            <a:noAutofit/>
          </a:bodyPr>
          <a:lstStyle/>
          <a:p>
            <a:pPr algn="ctr">
              <a:lnSpc>
                <a:spcPct val="110000"/>
              </a:lnSpc>
              <a:spcBef>
                <a:spcPts val="1000"/>
              </a:spcBef>
            </a:pPr>
            <a:r>
              <a:rPr lang="en-GB" sz="2000">
                <a:latin typeface="Arial" panose="020B0604020202020204" pitchFamily="34" charset="0"/>
                <a:cs typeface="Arial" panose="020B0604020202020204" pitchFamily="34" charset="0"/>
              </a:rPr>
              <a:t>6</a:t>
            </a:r>
          </a:p>
        </p:txBody>
      </p:sp>
      <p:pic>
        <p:nvPicPr>
          <p:cNvPr id="42" name="Picture 41" descr="Content page no 8">
            <a:extLst>
              <a:ext uri="{FF2B5EF4-FFF2-40B4-BE49-F238E27FC236}">
                <a16:creationId xmlns:a16="http://schemas.microsoft.com/office/drawing/2014/main" id="{D8D57469-F54E-4710-8552-02AA2AE7C582}"/>
              </a:ext>
            </a:extLst>
          </p:cNvPr>
          <p:cNvPicPr>
            <a:picLocks noChangeAspect="1"/>
          </p:cNvPicPr>
          <p:nvPr/>
        </p:nvPicPr>
        <p:blipFill>
          <a:blip r:embed="rId3"/>
          <a:stretch>
            <a:fillRect/>
          </a:stretch>
        </p:blipFill>
        <p:spPr>
          <a:xfrm>
            <a:off x="671880" y="4283847"/>
            <a:ext cx="682811" cy="682811"/>
          </a:xfrm>
          <a:prstGeom prst="rect">
            <a:avLst/>
          </a:prstGeom>
        </p:spPr>
      </p:pic>
      <p:sp>
        <p:nvSpPr>
          <p:cNvPr id="41" name="TextBox 40">
            <a:extLst>
              <a:ext uri="{FF2B5EF4-FFF2-40B4-BE49-F238E27FC236}">
                <a16:creationId xmlns:a16="http://schemas.microsoft.com/office/drawing/2014/main" id="{45A2F535-E637-4427-87FE-BA746CF67444}"/>
              </a:ext>
            </a:extLst>
          </p:cNvPr>
          <p:cNvSpPr txBox="1"/>
          <p:nvPr/>
        </p:nvSpPr>
        <p:spPr>
          <a:xfrm>
            <a:off x="1581268" y="4517036"/>
            <a:ext cx="2163882" cy="261610"/>
          </a:xfrm>
          <a:prstGeom prst="rect">
            <a:avLst/>
          </a:prstGeom>
          <a:noFill/>
        </p:spPr>
        <p:txBody>
          <a:bodyPr wrap="square" lIns="0" tIns="0" rIns="0" bIns="0" rtlCol="0">
            <a:noAutofit/>
          </a:bodyPr>
          <a:lstStyle/>
          <a:p>
            <a:endParaRPr lang="en-GB" b="1">
              <a:solidFill>
                <a:schemeClr val="accent1"/>
              </a:solidFill>
              <a:latin typeface="+mj-lt"/>
            </a:endParaRPr>
          </a:p>
        </p:txBody>
      </p:sp>
      <p:sp>
        <p:nvSpPr>
          <p:cNvPr id="43" name="TextBox 42">
            <a:extLst>
              <a:ext uri="{FF2B5EF4-FFF2-40B4-BE49-F238E27FC236}">
                <a16:creationId xmlns:a16="http://schemas.microsoft.com/office/drawing/2014/main" id="{C4A96C8A-CACD-4A9B-863D-A630F9B17796}"/>
              </a:ext>
              <a:ext uri="{C183D7F6-B498-43B3-948B-1728B52AA6E4}">
                <adec:decorative xmlns:adec="http://schemas.microsoft.com/office/drawing/2017/decorative" val="1"/>
              </a:ext>
            </a:extLst>
          </p:cNvPr>
          <p:cNvSpPr txBox="1"/>
          <p:nvPr/>
        </p:nvSpPr>
        <p:spPr>
          <a:xfrm>
            <a:off x="781929" y="4464835"/>
            <a:ext cx="445169" cy="261610"/>
          </a:xfrm>
          <a:prstGeom prst="rect">
            <a:avLst/>
          </a:prstGeom>
          <a:noFill/>
        </p:spPr>
        <p:txBody>
          <a:bodyPr wrap="square" lIns="0" tIns="0" rIns="0" bIns="0" rtlCol="0">
            <a:noAutofit/>
          </a:bodyPr>
          <a:lstStyle/>
          <a:p>
            <a:pPr algn="ctr">
              <a:lnSpc>
                <a:spcPct val="110000"/>
              </a:lnSpc>
              <a:spcBef>
                <a:spcPts val="1000"/>
              </a:spcBef>
            </a:pPr>
            <a:r>
              <a:rPr lang="en-GB" sz="2000">
                <a:latin typeface="Arial" panose="020B0604020202020204" pitchFamily="34" charset="0"/>
                <a:cs typeface="Arial" panose="020B0604020202020204" pitchFamily="34" charset="0"/>
              </a:rPr>
              <a:t>7</a:t>
            </a:r>
          </a:p>
        </p:txBody>
      </p:sp>
      <p:sp>
        <p:nvSpPr>
          <p:cNvPr id="44" name="TextBox 43">
            <a:extLst>
              <a:ext uri="{FF2B5EF4-FFF2-40B4-BE49-F238E27FC236}">
                <a16:creationId xmlns:a16="http://schemas.microsoft.com/office/drawing/2014/main" id="{FE4DF17E-4940-41C9-AEC5-076EE81C2EC1}"/>
              </a:ext>
            </a:extLst>
          </p:cNvPr>
          <p:cNvSpPr txBox="1"/>
          <p:nvPr/>
        </p:nvSpPr>
        <p:spPr>
          <a:xfrm>
            <a:off x="1581267" y="4505070"/>
            <a:ext cx="4482333" cy="261610"/>
          </a:xfrm>
          <a:prstGeom prst="rect">
            <a:avLst/>
          </a:prstGeom>
          <a:noFill/>
        </p:spPr>
        <p:txBody>
          <a:bodyPr wrap="square" lIns="0" tIns="0" rIns="0" bIns="0" rtlCol="0">
            <a:noAutofit/>
          </a:bodyPr>
          <a:lstStyle/>
          <a:p>
            <a:r>
              <a:rPr lang="en-GB" b="1">
                <a:solidFill>
                  <a:srgbClr val="008080"/>
                </a:solidFill>
                <a:latin typeface="+mj-lt"/>
                <a:hlinkClick r:id="rId9" action="ppaction://hlinksldjump">
                  <a:extLst>
                    <a:ext uri="{A12FA001-AC4F-418D-AE19-62706E023703}">
                      <ahyp:hlinkClr xmlns:ahyp="http://schemas.microsoft.com/office/drawing/2018/hyperlinkcolor" val="tx"/>
                    </a:ext>
                  </a:extLst>
                </a:hlinkClick>
              </a:rPr>
              <a:t>Person Specification</a:t>
            </a:r>
            <a:endParaRPr lang="en-GB" b="1">
              <a:solidFill>
                <a:srgbClr val="008080"/>
              </a:solidFill>
              <a:latin typeface="+mj-lt"/>
            </a:endParaRPr>
          </a:p>
        </p:txBody>
      </p:sp>
      <p:sp>
        <p:nvSpPr>
          <p:cNvPr id="46" name="TextBox 45">
            <a:extLst>
              <a:ext uri="{FF2B5EF4-FFF2-40B4-BE49-F238E27FC236}">
                <a16:creationId xmlns:a16="http://schemas.microsoft.com/office/drawing/2014/main" id="{8D9E2723-165A-44EE-B810-6DF4A8B8F74F}"/>
              </a:ext>
              <a:ext uri="{C183D7F6-B498-43B3-948B-1728B52AA6E4}">
                <adec:decorative xmlns:adec="http://schemas.microsoft.com/office/drawing/2017/decorative" val="1"/>
              </a:ext>
            </a:extLst>
          </p:cNvPr>
          <p:cNvSpPr txBox="1"/>
          <p:nvPr/>
        </p:nvSpPr>
        <p:spPr>
          <a:xfrm>
            <a:off x="774833" y="5464328"/>
            <a:ext cx="445169" cy="261610"/>
          </a:xfrm>
          <a:prstGeom prst="rect">
            <a:avLst/>
          </a:prstGeom>
          <a:noFill/>
        </p:spPr>
        <p:txBody>
          <a:bodyPr wrap="square" lIns="0" tIns="0" rIns="0" bIns="0" rtlCol="0">
            <a:noAutofit/>
          </a:bodyPr>
          <a:lstStyle/>
          <a:p>
            <a:pPr algn="ctr">
              <a:lnSpc>
                <a:spcPct val="110000"/>
              </a:lnSpc>
              <a:spcBef>
                <a:spcPts val="1000"/>
              </a:spcBef>
            </a:pPr>
            <a:endParaRPr lang="en-GB" sz="2000">
              <a:latin typeface="Arial" panose="020B0604020202020204" pitchFamily="34" charset="0"/>
              <a:cs typeface="Arial" panose="020B0604020202020204" pitchFamily="34" charset="0"/>
            </a:endParaRPr>
          </a:p>
        </p:txBody>
      </p:sp>
      <p:pic>
        <p:nvPicPr>
          <p:cNvPr id="48" name="Picture 47" descr="Content page no 11">
            <a:extLst>
              <a:ext uri="{FF2B5EF4-FFF2-40B4-BE49-F238E27FC236}">
                <a16:creationId xmlns:a16="http://schemas.microsoft.com/office/drawing/2014/main" id="{DE6F00AA-C1BA-4F0F-A433-4187CFAF0696}"/>
              </a:ext>
            </a:extLst>
          </p:cNvPr>
          <p:cNvPicPr>
            <a:picLocks noChangeAspect="1"/>
          </p:cNvPicPr>
          <p:nvPr/>
        </p:nvPicPr>
        <p:blipFill>
          <a:blip r:embed="rId3"/>
          <a:stretch>
            <a:fillRect/>
          </a:stretch>
        </p:blipFill>
        <p:spPr>
          <a:xfrm>
            <a:off x="6389472" y="866069"/>
            <a:ext cx="682811" cy="682811"/>
          </a:xfrm>
          <a:prstGeom prst="rect">
            <a:avLst/>
          </a:prstGeom>
        </p:spPr>
      </p:pic>
      <p:sp>
        <p:nvSpPr>
          <p:cNvPr id="47" name="TextBox 46">
            <a:extLst>
              <a:ext uri="{FF2B5EF4-FFF2-40B4-BE49-F238E27FC236}">
                <a16:creationId xmlns:a16="http://schemas.microsoft.com/office/drawing/2014/main" id="{33FC9F96-A484-40AE-922C-8144EF85E986}"/>
              </a:ext>
            </a:extLst>
          </p:cNvPr>
          <p:cNvSpPr txBox="1"/>
          <p:nvPr/>
        </p:nvSpPr>
        <p:spPr>
          <a:xfrm>
            <a:off x="7294807" y="1092577"/>
            <a:ext cx="4482333" cy="261610"/>
          </a:xfrm>
          <a:prstGeom prst="rect">
            <a:avLst/>
          </a:prstGeom>
          <a:noFill/>
        </p:spPr>
        <p:txBody>
          <a:bodyPr wrap="square" lIns="0" tIns="0" rIns="0" bIns="0" rtlCol="0">
            <a:noAutofit/>
          </a:bodyPr>
          <a:lstStyle/>
          <a:p>
            <a:r>
              <a:rPr lang="en-GB" b="1">
                <a:solidFill>
                  <a:srgbClr val="008080"/>
                </a:solidFill>
                <a:latin typeface="+mj-lt"/>
                <a:hlinkClick r:id="rId10" action="ppaction://hlinksldjump">
                  <a:extLst>
                    <a:ext uri="{A12FA001-AC4F-418D-AE19-62706E023703}">
                      <ahyp:hlinkClr xmlns:ahyp="http://schemas.microsoft.com/office/drawing/2018/hyperlinkcolor" val="tx"/>
                    </a:ext>
                  </a:extLst>
                </a:hlinkClick>
              </a:rPr>
              <a:t>Indicative Timeline</a:t>
            </a:r>
            <a:endParaRPr lang="en-GB" b="1">
              <a:solidFill>
                <a:srgbClr val="008080"/>
              </a:solidFill>
              <a:latin typeface="+mj-lt"/>
            </a:endParaRPr>
          </a:p>
        </p:txBody>
      </p:sp>
      <p:sp>
        <p:nvSpPr>
          <p:cNvPr id="49" name="TextBox 48">
            <a:extLst>
              <a:ext uri="{FF2B5EF4-FFF2-40B4-BE49-F238E27FC236}">
                <a16:creationId xmlns:a16="http://schemas.microsoft.com/office/drawing/2014/main" id="{91ECD496-EFA9-4AC0-B42A-5D87CC1C5930}"/>
              </a:ext>
              <a:ext uri="{C183D7F6-B498-43B3-948B-1728B52AA6E4}">
                <adec:decorative xmlns:adec="http://schemas.microsoft.com/office/drawing/2017/decorative" val="1"/>
              </a:ext>
            </a:extLst>
          </p:cNvPr>
          <p:cNvSpPr txBox="1"/>
          <p:nvPr/>
        </p:nvSpPr>
        <p:spPr>
          <a:xfrm>
            <a:off x="6506288" y="1045782"/>
            <a:ext cx="445169" cy="261610"/>
          </a:xfrm>
          <a:prstGeom prst="rect">
            <a:avLst/>
          </a:prstGeom>
          <a:noFill/>
        </p:spPr>
        <p:txBody>
          <a:bodyPr wrap="square" lIns="0" tIns="0" rIns="0" bIns="0" rtlCol="0">
            <a:noAutofit/>
          </a:bodyPr>
          <a:lstStyle/>
          <a:p>
            <a:pPr algn="ctr">
              <a:lnSpc>
                <a:spcPct val="110000"/>
              </a:lnSpc>
              <a:spcBef>
                <a:spcPts val="1000"/>
              </a:spcBef>
            </a:pPr>
            <a:r>
              <a:rPr lang="en-GB" sz="2000">
                <a:latin typeface="Arial" panose="020B0604020202020204" pitchFamily="34" charset="0"/>
                <a:cs typeface="Arial" panose="020B0604020202020204" pitchFamily="34" charset="0"/>
              </a:rPr>
              <a:t>10</a:t>
            </a:r>
          </a:p>
        </p:txBody>
      </p:sp>
      <p:pic>
        <p:nvPicPr>
          <p:cNvPr id="54" name="Picture 53" descr="Content page no 13">
            <a:extLst>
              <a:ext uri="{FF2B5EF4-FFF2-40B4-BE49-F238E27FC236}">
                <a16:creationId xmlns:a16="http://schemas.microsoft.com/office/drawing/2014/main" id="{025C80A5-E5FD-4C1B-903A-F7103BF3DD38}"/>
              </a:ext>
            </a:extLst>
          </p:cNvPr>
          <p:cNvPicPr>
            <a:picLocks noChangeAspect="1"/>
          </p:cNvPicPr>
          <p:nvPr/>
        </p:nvPicPr>
        <p:blipFill>
          <a:blip r:embed="rId3"/>
          <a:stretch>
            <a:fillRect/>
          </a:stretch>
        </p:blipFill>
        <p:spPr>
          <a:xfrm>
            <a:off x="6389472" y="1706533"/>
            <a:ext cx="682811" cy="682811"/>
          </a:xfrm>
          <a:prstGeom prst="rect">
            <a:avLst/>
          </a:prstGeom>
        </p:spPr>
      </p:pic>
      <p:sp>
        <p:nvSpPr>
          <p:cNvPr id="53" name="TextBox 52">
            <a:extLst>
              <a:ext uri="{FF2B5EF4-FFF2-40B4-BE49-F238E27FC236}">
                <a16:creationId xmlns:a16="http://schemas.microsoft.com/office/drawing/2014/main" id="{90C2F45E-A79E-4F53-BF92-AC55E2CE1710}"/>
              </a:ext>
            </a:extLst>
          </p:cNvPr>
          <p:cNvSpPr txBox="1"/>
          <p:nvPr/>
        </p:nvSpPr>
        <p:spPr>
          <a:xfrm>
            <a:off x="7294809" y="1903388"/>
            <a:ext cx="4482333" cy="261610"/>
          </a:xfrm>
          <a:prstGeom prst="rect">
            <a:avLst/>
          </a:prstGeom>
          <a:noFill/>
        </p:spPr>
        <p:txBody>
          <a:bodyPr wrap="square" lIns="0" tIns="0" rIns="0" bIns="0" rtlCol="0">
            <a:noAutofit/>
          </a:bodyPr>
          <a:lstStyle/>
          <a:p>
            <a:r>
              <a:rPr lang="en-GB" b="1">
                <a:solidFill>
                  <a:srgbClr val="008080"/>
                </a:solidFill>
                <a:latin typeface="+mj-lt"/>
                <a:hlinkClick r:id="rId11" action="ppaction://hlinksldjump">
                  <a:extLst>
                    <a:ext uri="{A12FA001-AC4F-418D-AE19-62706E023703}">
                      <ahyp:hlinkClr xmlns:ahyp="http://schemas.microsoft.com/office/drawing/2018/hyperlinkcolor" val="tx"/>
                    </a:ext>
                  </a:extLst>
                </a:hlinkClick>
              </a:rPr>
              <a:t>Equality, Diversity and Inclusion</a:t>
            </a:r>
            <a:endParaRPr lang="en-GB" b="1">
              <a:solidFill>
                <a:srgbClr val="008080"/>
              </a:solidFill>
              <a:latin typeface="+mj-lt"/>
            </a:endParaRPr>
          </a:p>
        </p:txBody>
      </p:sp>
      <p:sp>
        <p:nvSpPr>
          <p:cNvPr id="55" name="TextBox 54">
            <a:extLst>
              <a:ext uri="{FF2B5EF4-FFF2-40B4-BE49-F238E27FC236}">
                <a16:creationId xmlns:a16="http://schemas.microsoft.com/office/drawing/2014/main" id="{1B30CECD-00E0-48F4-BB50-BE62AD93DF93}"/>
              </a:ext>
              <a:ext uri="{C183D7F6-B498-43B3-948B-1728B52AA6E4}">
                <adec:decorative xmlns:adec="http://schemas.microsoft.com/office/drawing/2017/decorative" val="1"/>
              </a:ext>
            </a:extLst>
          </p:cNvPr>
          <p:cNvSpPr txBox="1"/>
          <p:nvPr/>
        </p:nvSpPr>
        <p:spPr>
          <a:xfrm>
            <a:off x="6506288" y="1886246"/>
            <a:ext cx="445169" cy="261610"/>
          </a:xfrm>
          <a:prstGeom prst="rect">
            <a:avLst/>
          </a:prstGeom>
          <a:noFill/>
        </p:spPr>
        <p:txBody>
          <a:bodyPr wrap="square" lIns="0" tIns="0" rIns="0" bIns="0" rtlCol="0">
            <a:noAutofit/>
          </a:bodyPr>
          <a:lstStyle/>
          <a:p>
            <a:pPr algn="ctr">
              <a:lnSpc>
                <a:spcPct val="110000"/>
              </a:lnSpc>
              <a:spcBef>
                <a:spcPts val="1000"/>
              </a:spcBef>
            </a:pPr>
            <a:r>
              <a:rPr lang="en-GB" sz="2000">
                <a:latin typeface="Arial" panose="020B0604020202020204" pitchFamily="34" charset="0"/>
                <a:cs typeface="Arial" panose="020B0604020202020204" pitchFamily="34" charset="0"/>
              </a:rPr>
              <a:t>11</a:t>
            </a:r>
          </a:p>
        </p:txBody>
      </p:sp>
      <p:pic>
        <p:nvPicPr>
          <p:cNvPr id="57" name="Picture 56" descr="Content page 16">
            <a:extLst>
              <a:ext uri="{FF2B5EF4-FFF2-40B4-BE49-F238E27FC236}">
                <a16:creationId xmlns:a16="http://schemas.microsoft.com/office/drawing/2014/main" id="{A2FE21AB-83BB-4BC4-8964-7F4884BBAD54}"/>
              </a:ext>
            </a:extLst>
          </p:cNvPr>
          <p:cNvPicPr>
            <a:picLocks noChangeAspect="1"/>
          </p:cNvPicPr>
          <p:nvPr/>
        </p:nvPicPr>
        <p:blipFill>
          <a:blip r:embed="rId3"/>
          <a:stretch>
            <a:fillRect/>
          </a:stretch>
        </p:blipFill>
        <p:spPr>
          <a:xfrm>
            <a:off x="6389472" y="2582272"/>
            <a:ext cx="682811" cy="682811"/>
          </a:xfrm>
          <a:prstGeom prst="rect">
            <a:avLst/>
          </a:prstGeom>
        </p:spPr>
      </p:pic>
      <p:sp>
        <p:nvSpPr>
          <p:cNvPr id="56" name="TextBox 55">
            <a:extLst>
              <a:ext uri="{FF2B5EF4-FFF2-40B4-BE49-F238E27FC236}">
                <a16:creationId xmlns:a16="http://schemas.microsoft.com/office/drawing/2014/main" id="{346844EB-7A72-417D-B94A-7AC19DBBA015}"/>
              </a:ext>
            </a:extLst>
          </p:cNvPr>
          <p:cNvSpPr txBox="1"/>
          <p:nvPr/>
        </p:nvSpPr>
        <p:spPr>
          <a:xfrm>
            <a:off x="7294809" y="2761985"/>
            <a:ext cx="4482333" cy="261610"/>
          </a:xfrm>
          <a:prstGeom prst="rect">
            <a:avLst/>
          </a:prstGeom>
          <a:noFill/>
        </p:spPr>
        <p:txBody>
          <a:bodyPr wrap="square" lIns="0" tIns="0" rIns="0" bIns="0" rtlCol="0">
            <a:noAutofit/>
          </a:bodyPr>
          <a:lstStyle/>
          <a:p>
            <a:endParaRPr lang="en-GB" b="1">
              <a:solidFill>
                <a:srgbClr val="008080"/>
              </a:solidFill>
              <a:latin typeface="+mj-lt"/>
            </a:endParaRPr>
          </a:p>
        </p:txBody>
      </p:sp>
      <p:sp>
        <p:nvSpPr>
          <p:cNvPr id="58" name="TextBox 57">
            <a:extLst>
              <a:ext uri="{FF2B5EF4-FFF2-40B4-BE49-F238E27FC236}">
                <a16:creationId xmlns:a16="http://schemas.microsoft.com/office/drawing/2014/main" id="{5EAFF5B0-7A47-4F9D-B925-C2A083358545}"/>
              </a:ext>
              <a:ext uri="{C183D7F6-B498-43B3-948B-1728B52AA6E4}">
                <adec:decorative xmlns:adec="http://schemas.microsoft.com/office/drawing/2017/decorative" val="1"/>
              </a:ext>
            </a:extLst>
          </p:cNvPr>
          <p:cNvSpPr txBox="1"/>
          <p:nvPr/>
        </p:nvSpPr>
        <p:spPr>
          <a:xfrm>
            <a:off x="6506288" y="2761985"/>
            <a:ext cx="445169" cy="261610"/>
          </a:xfrm>
          <a:prstGeom prst="rect">
            <a:avLst/>
          </a:prstGeom>
          <a:noFill/>
        </p:spPr>
        <p:txBody>
          <a:bodyPr wrap="square" lIns="0" tIns="0" rIns="0" bIns="0" rtlCol="0">
            <a:noAutofit/>
          </a:bodyPr>
          <a:lstStyle/>
          <a:p>
            <a:pPr algn="ctr">
              <a:lnSpc>
                <a:spcPct val="110000"/>
              </a:lnSpc>
              <a:spcBef>
                <a:spcPts val="1000"/>
              </a:spcBef>
            </a:pPr>
            <a:r>
              <a:rPr lang="en-GB" sz="2000">
                <a:latin typeface="Arial" panose="020B0604020202020204" pitchFamily="34" charset="0"/>
                <a:cs typeface="Arial" panose="020B0604020202020204" pitchFamily="34" charset="0"/>
              </a:rPr>
              <a:t>12</a:t>
            </a:r>
          </a:p>
        </p:txBody>
      </p:sp>
      <p:sp>
        <p:nvSpPr>
          <p:cNvPr id="59" name="TextBox 58">
            <a:extLst>
              <a:ext uri="{FF2B5EF4-FFF2-40B4-BE49-F238E27FC236}">
                <a16:creationId xmlns:a16="http://schemas.microsoft.com/office/drawing/2014/main" id="{3B325A9E-58B4-4367-A097-CD4757C9C4A5}"/>
              </a:ext>
            </a:extLst>
          </p:cNvPr>
          <p:cNvSpPr txBox="1"/>
          <p:nvPr/>
        </p:nvSpPr>
        <p:spPr>
          <a:xfrm>
            <a:off x="7294807" y="2761985"/>
            <a:ext cx="1585241" cy="261610"/>
          </a:xfrm>
          <a:prstGeom prst="rect">
            <a:avLst/>
          </a:prstGeom>
          <a:noFill/>
        </p:spPr>
        <p:txBody>
          <a:bodyPr wrap="square" lIns="0" tIns="0" rIns="0" bIns="0" rtlCol="0">
            <a:noAutofit/>
          </a:bodyPr>
          <a:lstStyle/>
          <a:p>
            <a:r>
              <a:rPr lang="en-GB" b="1">
                <a:solidFill>
                  <a:schemeClr val="accent1"/>
                </a:solidFill>
                <a:latin typeface="+mj-lt"/>
                <a:hlinkClick r:id="rId12" action="ppaction://hlinksldjump">
                  <a:extLst>
                    <a:ext uri="{A12FA001-AC4F-418D-AE19-62706E023703}">
                      <ahyp:hlinkClr xmlns:ahyp="http://schemas.microsoft.com/office/drawing/2018/hyperlinkcolor" val="tx"/>
                    </a:ext>
                  </a:extLst>
                </a:hlinkClick>
              </a:rPr>
              <a:t>Contact Us</a:t>
            </a:r>
            <a:endParaRPr lang="en-GB" b="1">
              <a:solidFill>
                <a:schemeClr val="accent1"/>
              </a:solidFill>
              <a:latin typeface="+mj-lt"/>
            </a:endParaRPr>
          </a:p>
        </p:txBody>
      </p:sp>
      <p:sp>
        <p:nvSpPr>
          <p:cNvPr id="61" name="TextBox 60">
            <a:extLst>
              <a:ext uri="{FF2B5EF4-FFF2-40B4-BE49-F238E27FC236}">
                <a16:creationId xmlns:a16="http://schemas.microsoft.com/office/drawing/2014/main" id="{02BB292E-6B3F-4726-A73E-DB11C0C0AB87}"/>
              </a:ext>
              <a:ext uri="{C183D7F6-B498-43B3-948B-1728B52AA6E4}">
                <adec:decorative xmlns:adec="http://schemas.microsoft.com/office/drawing/2017/decorative" val="1"/>
              </a:ext>
            </a:extLst>
          </p:cNvPr>
          <p:cNvSpPr txBox="1"/>
          <p:nvPr/>
        </p:nvSpPr>
        <p:spPr>
          <a:xfrm>
            <a:off x="6505996" y="3622608"/>
            <a:ext cx="445169" cy="261610"/>
          </a:xfrm>
          <a:prstGeom prst="rect">
            <a:avLst/>
          </a:prstGeom>
          <a:noFill/>
        </p:spPr>
        <p:txBody>
          <a:bodyPr wrap="square" lIns="0" tIns="0" rIns="0" bIns="0" rtlCol="0">
            <a:noAutofit/>
          </a:bodyPr>
          <a:lstStyle/>
          <a:p>
            <a:pPr algn="ctr">
              <a:lnSpc>
                <a:spcPct val="110000"/>
              </a:lnSpc>
              <a:spcBef>
                <a:spcPts val="1000"/>
              </a:spcBef>
            </a:pPr>
            <a:endParaRPr lang="en-GB" sz="2000">
              <a:latin typeface="Arial" panose="020B0604020202020204" pitchFamily="34" charset="0"/>
              <a:cs typeface="Arial" panose="020B0604020202020204" pitchFamily="34" charset="0"/>
            </a:endParaRPr>
          </a:p>
        </p:txBody>
      </p:sp>
      <p:pic>
        <p:nvPicPr>
          <p:cNvPr id="9" name="Picture 8" descr="A person holding a computer and smiling&#10;&#10;Description automatically generated">
            <a:extLst>
              <a:ext uri="{FF2B5EF4-FFF2-40B4-BE49-F238E27FC236}">
                <a16:creationId xmlns:a16="http://schemas.microsoft.com/office/drawing/2014/main" id="{422889DC-18B3-5D32-0640-18946FB02E10}"/>
              </a:ext>
            </a:extLst>
          </p:cNvPr>
          <p:cNvPicPr>
            <a:picLocks noChangeAspect="1"/>
          </p:cNvPicPr>
          <p:nvPr/>
        </p:nvPicPr>
        <p:blipFill>
          <a:blip r:embed="rId13"/>
          <a:stretch>
            <a:fillRect/>
          </a:stretch>
        </p:blipFill>
        <p:spPr>
          <a:xfrm>
            <a:off x="8282763" y="3074705"/>
            <a:ext cx="3494377" cy="3477886"/>
          </a:xfrm>
          <a:prstGeom prst="rect">
            <a:avLst/>
          </a:prstGeom>
        </p:spPr>
      </p:pic>
      <p:sp>
        <p:nvSpPr>
          <p:cNvPr id="2" name="TextBox 1">
            <a:extLst>
              <a:ext uri="{FF2B5EF4-FFF2-40B4-BE49-F238E27FC236}">
                <a16:creationId xmlns:a16="http://schemas.microsoft.com/office/drawing/2014/main" id="{999872E1-BD73-B6DA-775E-B9B48BA37D18}"/>
              </a:ext>
            </a:extLst>
          </p:cNvPr>
          <p:cNvSpPr txBox="1"/>
          <p:nvPr/>
        </p:nvSpPr>
        <p:spPr>
          <a:xfrm>
            <a:off x="1581266" y="5297103"/>
            <a:ext cx="4482333" cy="261610"/>
          </a:xfrm>
          <a:prstGeom prst="rect">
            <a:avLst/>
          </a:prstGeom>
          <a:noFill/>
        </p:spPr>
        <p:txBody>
          <a:bodyPr wrap="square" lIns="0" tIns="0" rIns="0" bIns="0" rtlCol="0">
            <a:noAutofit/>
          </a:bodyPr>
          <a:lstStyle/>
          <a:p>
            <a:r>
              <a:rPr lang="en-GB" b="1">
                <a:solidFill>
                  <a:srgbClr val="008080"/>
                </a:solidFill>
                <a:latin typeface="+mj-lt"/>
                <a:hlinkClick r:id="rId7" action="ppaction://hlinksldjump">
                  <a:extLst>
                    <a:ext uri="{A12FA001-AC4F-418D-AE19-62706E023703}">
                      <ahyp:hlinkClr xmlns:ahyp="http://schemas.microsoft.com/office/drawing/2018/hyperlinkcolor" val="tx"/>
                    </a:ext>
                  </a:extLst>
                </a:hlinkClick>
              </a:rPr>
              <a:t>Terms of Appointment</a:t>
            </a:r>
            <a:endParaRPr lang="en-GB" b="1">
              <a:solidFill>
                <a:srgbClr val="008080"/>
              </a:solidFill>
              <a:latin typeface="+mj-lt"/>
            </a:endParaRPr>
          </a:p>
        </p:txBody>
      </p:sp>
      <p:sp>
        <p:nvSpPr>
          <p:cNvPr id="3" name="TextBox 2">
            <a:extLst>
              <a:ext uri="{FF2B5EF4-FFF2-40B4-BE49-F238E27FC236}">
                <a16:creationId xmlns:a16="http://schemas.microsoft.com/office/drawing/2014/main" id="{855D711E-76A3-1612-84D4-9ED232926C0F}"/>
              </a:ext>
            </a:extLst>
          </p:cNvPr>
          <p:cNvSpPr txBox="1"/>
          <p:nvPr/>
        </p:nvSpPr>
        <p:spPr>
          <a:xfrm>
            <a:off x="1581266" y="6145003"/>
            <a:ext cx="4482333" cy="261610"/>
          </a:xfrm>
          <a:prstGeom prst="rect">
            <a:avLst/>
          </a:prstGeom>
          <a:noFill/>
        </p:spPr>
        <p:txBody>
          <a:bodyPr wrap="square" lIns="0" tIns="0" rIns="0" bIns="0" rtlCol="0">
            <a:noAutofit/>
          </a:bodyPr>
          <a:lstStyle/>
          <a:p>
            <a:r>
              <a:rPr lang="en-GB" b="1">
                <a:solidFill>
                  <a:srgbClr val="008080"/>
                </a:solidFill>
                <a:latin typeface="+mj-lt"/>
                <a:hlinkClick r:id="rId14" action="ppaction://hlinksldjump">
                  <a:extLst>
                    <a:ext uri="{A12FA001-AC4F-418D-AE19-62706E023703}">
                      <ahyp:hlinkClr xmlns:ahyp="http://schemas.microsoft.com/office/drawing/2018/hyperlinkcolor" val="tx"/>
                    </a:ext>
                  </a:extLst>
                </a:hlinkClick>
              </a:rPr>
              <a:t>Application Process</a:t>
            </a:r>
            <a:endParaRPr lang="en-GB" b="1">
              <a:solidFill>
                <a:srgbClr val="008080"/>
              </a:solidFill>
              <a:latin typeface="+mj-lt"/>
            </a:endParaRPr>
          </a:p>
        </p:txBody>
      </p:sp>
      <p:pic>
        <p:nvPicPr>
          <p:cNvPr id="4" name="Picture 3" descr="Content page no 8">
            <a:extLst>
              <a:ext uri="{FF2B5EF4-FFF2-40B4-BE49-F238E27FC236}">
                <a16:creationId xmlns:a16="http://schemas.microsoft.com/office/drawing/2014/main" id="{8A8F302F-B61B-53D6-FC3B-63E7F8A9FD1F}"/>
              </a:ext>
            </a:extLst>
          </p:cNvPr>
          <p:cNvPicPr>
            <a:picLocks noChangeAspect="1"/>
          </p:cNvPicPr>
          <p:nvPr/>
        </p:nvPicPr>
        <p:blipFill>
          <a:blip r:embed="rId3"/>
          <a:stretch>
            <a:fillRect/>
          </a:stretch>
        </p:blipFill>
        <p:spPr>
          <a:xfrm>
            <a:off x="671881" y="5934543"/>
            <a:ext cx="682811" cy="682811"/>
          </a:xfrm>
          <a:prstGeom prst="rect">
            <a:avLst/>
          </a:prstGeom>
        </p:spPr>
      </p:pic>
      <p:pic>
        <p:nvPicPr>
          <p:cNvPr id="5" name="Picture 4" descr="Content page no 8">
            <a:extLst>
              <a:ext uri="{FF2B5EF4-FFF2-40B4-BE49-F238E27FC236}">
                <a16:creationId xmlns:a16="http://schemas.microsoft.com/office/drawing/2014/main" id="{055D6E11-C2D7-3020-81D3-4DA82A952622}"/>
              </a:ext>
            </a:extLst>
          </p:cNvPr>
          <p:cNvPicPr>
            <a:picLocks noChangeAspect="1"/>
          </p:cNvPicPr>
          <p:nvPr/>
        </p:nvPicPr>
        <p:blipFill>
          <a:blip r:embed="rId3"/>
          <a:stretch>
            <a:fillRect/>
          </a:stretch>
        </p:blipFill>
        <p:spPr>
          <a:xfrm>
            <a:off x="671880" y="5125756"/>
            <a:ext cx="682811" cy="682811"/>
          </a:xfrm>
          <a:prstGeom prst="rect">
            <a:avLst/>
          </a:prstGeom>
        </p:spPr>
      </p:pic>
      <p:sp>
        <p:nvSpPr>
          <p:cNvPr id="7" name="TextBox 6">
            <a:extLst>
              <a:ext uri="{FF2B5EF4-FFF2-40B4-BE49-F238E27FC236}">
                <a16:creationId xmlns:a16="http://schemas.microsoft.com/office/drawing/2014/main" id="{807959CE-EB4E-5894-D14B-FD28AAB21254}"/>
              </a:ext>
              <a:ext uri="{C183D7F6-B498-43B3-948B-1728B52AA6E4}">
                <adec:decorative xmlns:adec="http://schemas.microsoft.com/office/drawing/2017/decorative" val="1"/>
              </a:ext>
            </a:extLst>
          </p:cNvPr>
          <p:cNvSpPr txBox="1"/>
          <p:nvPr/>
        </p:nvSpPr>
        <p:spPr>
          <a:xfrm>
            <a:off x="774833" y="5261471"/>
            <a:ext cx="445169" cy="261610"/>
          </a:xfrm>
          <a:prstGeom prst="rect">
            <a:avLst/>
          </a:prstGeom>
          <a:noFill/>
        </p:spPr>
        <p:txBody>
          <a:bodyPr wrap="square" lIns="0" tIns="0" rIns="0" bIns="0" rtlCol="0">
            <a:noAutofit/>
          </a:bodyPr>
          <a:lstStyle/>
          <a:p>
            <a:pPr algn="ctr">
              <a:lnSpc>
                <a:spcPct val="110000"/>
              </a:lnSpc>
              <a:spcBef>
                <a:spcPts val="1000"/>
              </a:spcBef>
            </a:pPr>
            <a:r>
              <a:rPr lang="en-GB" sz="2000">
                <a:latin typeface="Arial" panose="020B0604020202020204" pitchFamily="34" charset="0"/>
                <a:cs typeface="Arial" panose="020B0604020202020204" pitchFamily="34" charset="0"/>
              </a:rPr>
              <a:t>8</a:t>
            </a:r>
          </a:p>
        </p:txBody>
      </p:sp>
      <p:sp>
        <p:nvSpPr>
          <p:cNvPr id="8" name="TextBox 7">
            <a:extLst>
              <a:ext uri="{FF2B5EF4-FFF2-40B4-BE49-F238E27FC236}">
                <a16:creationId xmlns:a16="http://schemas.microsoft.com/office/drawing/2014/main" id="{489161E0-773B-E39E-4C97-5EC85C537313}"/>
              </a:ext>
              <a:ext uri="{C183D7F6-B498-43B3-948B-1728B52AA6E4}">
                <adec:decorative xmlns:adec="http://schemas.microsoft.com/office/drawing/2017/decorative" val="1"/>
              </a:ext>
            </a:extLst>
          </p:cNvPr>
          <p:cNvSpPr txBox="1"/>
          <p:nvPr/>
        </p:nvSpPr>
        <p:spPr>
          <a:xfrm>
            <a:off x="792744" y="6145143"/>
            <a:ext cx="445169" cy="261610"/>
          </a:xfrm>
          <a:prstGeom prst="rect">
            <a:avLst/>
          </a:prstGeom>
          <a:noFill/>
        </p:spPr>
        <p:txBody>
          <a:bodyPr wrap="square" lIns="0" tIns="0" rIns="0" bIns="0" rtlCol="0">
            <a:noAutofit/>
          </a:bodyPr>
          <a:lstStyle/>
          <a:p>
            <a:pPr algn="ctr">
              <a:lnSpc>
                <a:spcPct val="110000"/>
              </a:lnSpc>
              <a:spcBef>
                <a:spcPts val="1000"/>
              </a:spcBef>
            </a:pPr>
            <a:r>
              <a:rPr lang="en-GB" sz="2000">
                <a:latin typeface="Arial" panose="020B0604020202020204" pitchFamily="34" charset="0"/>
                <a:cs typeface="Arial" panose="020B0604020202020204" pitchFamily="34" charset="0"/>
              </a:rPr>
              <a:t>9</a:t>
            </a:r>
          </a:p>
        </p:txBody>
      </p:sp>
    </p:spTree>
    <p:extLst>
      <p:ext uri="{BB962C8B-B14F-4D97-AF65-F5344CB8AC3E}">
        <p14:creationId xmlns:p14="http://schemas.microsoft.com/office/powerpoint/2010/main" val="2233091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681037" y="312701"/>
            <a:ext cx="5414961" cy="461665"/>
          </a:xfrm>
        </p:spPr>
        <p:txBody>
          <a:bodyPr/>
          <a:lstStyle/>
          <a:p>
            <a:r>
              <a:rPr lang="en-GB"/>
              <a:t>Introduction to HMRC</a:t>
            </a: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3F7771-BA92-784A-B6DD-D9CB8E3BB7BB}" type="slidenum">
              <a:rPr kumimoji="0" lang="en-GB" sz="1000" b="0" i="0" u="none" strike="noStrike" kern="1200" cap="none" spc="0" normalizeH="0" baseline="0" noProof="0" smtClean="0">
                <a:ln>
                  <a:noFill/>
                </a:ln>
                <a:solidFill>
                  <a:srgbClr val="008670"/>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3</a:t>
            </a:fld>
            <a:endParaRPr kumimoji="0" lang="en-GB" sz="1000" b="0" i="0" u="none" strike="noStrike" kern="1200" cap="none" spc="0" normalizeH="0" baseline="0" noProof="0">
              <a:ln>
                <a:noFill/>
              </a:ln>
              <a:solidFill>
                <a:srgbClr val="008670"/>
              </a:solidFill>
              <a:effectLst/>
              <a:uLnTx/>
              <a:uFillTx/>
              <a:latin typeface="Arial" panose="020B0604020202020204"/>
              <a:ea typeface="+mn-ea"/>
              <a:cs typeface="+mn-cs"/>
            </a:endParaRP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681036" y="945569"/>
            <a:ext cx="5414961" cy="5092399"/>
          </a:xfrm>
        </p:spPr>
        <p:txBody>
          <a:bodyPr lIns="0" tIns="0" rIns="0" bIns="0" anchor="t"/>
          <a:lstStyle/>
          <a:p>
            <a:pPr>
              <a:lnSpc>
                <a:spcPct val="100000"/>
              </a:lnSpc>
            </a:pPr>
            <a:r>
              <a:rPr lang="en-GB" sz="1400" b="1">
                <a:solidFill>
                  <a:schemeClr val="accent1"/>
                </a:solidFill>
                <a:latin typeface="Arial"/>
                <a:cs typeface="Calibri"/>
              </a:rPr>
              <a:t>HM Revenue and Customs (HMRC) is the UK’s tax service. We’re one of the largest organisations in the country, with more than 60,000 employees, and we collected £843.4 billion in tax revenue in 2023-24</a:t>
            </a:r>
            <a:r>
              <a:rPr lang="en-GB" sz="1200" b="1">
                <a:solidFill>
                  <a:schemeClr val="accent1"/>
                </a:solidFill>
                <a:latin typeface="Arial"/>
                <a:cs typeface="Calibri"/>
              </a:rPr>
              <a:t>.</a:t>
            </a:r>
            <a:endParaRPr lang="en-GB" sz="1200">
              <a:solidFill>
                <a:schemeClr val="accent1"/>
              </a:solidFill>
              <a:latin typeface="Arial"/>
            </a:endParaRPr>
          </a:p>
          <a:p>
            <a:r>
              <a:rPr lang="en-GB" sz="1200">
                <a:latin typeface="Arial"/>
                <a:cs typeface="Calibri"/>
              </a:rPr>
              <a:t>Our work touches the lives of almost everyone in the country. The tax revenue we generate is spent by government on schools, the NHS, police and other essential services we all rely on.   </a:t>
            </a:r>
          </a:p>
          <a:p>
            <a:r>
              <a:rPr lang="en-GB" sz="1200">
                <a:latin typeface="Arial"/>
                <a:cs typeface="Calibri"/>
              </a:rPr>
              <a:t>Our vision is to be a trusted, modern, tax and customs department – one that’s here to support customers and works to close the tax gap.  To achieve this, we are driving forward vital changes that will make us more efficient in serving our customers and managing their compliance.</a:t>
            </a:r>
          </a:p>
          <a:p>
            <a:pPr fontAlgn="base"/>
            <a:r>
              <a:rPr lang="en-GB" sz="1200">
                <a:latin typeface="Arial"/>
                <a:cs typeface="Calibri"/>
              </a:rPr>
              <a:t>The key to doing this is through better online services. By improving the digital experience for our customers, we aim to help many more to resolve their issues quickly and easily online, freeing us to help those who need extra support. </a:t>
            </a:r>
          </a:p>
          <a:p>
            <a:pPr fontAlgn="base"/>
            <a:r>
              <a:rPr lang="en-GB" sz="1200">
                <a:latin typeface="Arial"/>
                <a:cs typeface="Calibri"/>
              </a:rPr>
              <a:t>At the same time, we play a key role in supporting the smooth flow of trade at the border, making it easy for our importers and exporters to fulfil their customs obligations, which helps to deliver economic growth.   </a:t>
            </a:r>
          </a:p>
          <a:p>
            <a:pPr fontAlgn="base"/>
            <a:r>
              <a:rPr lang="en-GB" sz="1200">
                <a:latin typeface="Arial"/>
                <a:cs typeface="Calibri"/>
              </a:rPr>
              <a:t>We can only achieve our purpose through the skill, dedication and professionalism of our people. We work in diverse, inclusive workplaces where everyone feels respected, can perform at their best and is able to achieve their full potential. We want HMRC to be a great place to work, and a place to do great work.  </a:t>
            </a:r>
          </a:p>
          <a:p>
            <a:endParaRPr lang="en-GB" sz="1200">
              <a:latin typeface="Arial"/>
              <a:cs typeface="Calibri"/>
            </a:endParaRPr>
          </a:p>
          <a:p>
            <a:endParaRPr lang="en-GB" sz="1200">
              <a:latin typeface="Arial"/>
              <a:cs typeface="Calibri"/>
            </a:endParaRPr>
          </a:p>
          <a:p>
            <a:pPr>
              <a:lnSpc>
                <a:spcPct val="100000"/>
              </a:lnSpc>
            </a:pPr>
            <a:endParaRPr lang="en-GB" sz="1200">
              <a:latin typeface="+mn-lt"/>
            </a:endParaRPr>
          </a:p>
        </p:txBody>
      </p:sp>
      <p:sp>
        <p:nvSpPr>
          <p:cNvPr id="7" name="TextBox 6">
            <a:extLst>
              <a:ext uri="{FF2B5EF4-FFF2-40B4-BE49-F238E27FC236}">
                <a16:creationId xmlns:a16="http://schemas.microsoft.com/office/drawing/2014/main" id="{4169DF81-A991-41A6-8420-3AFB604E6997}"/>
              </a:ext>
            </a:extLst>
          </p:cNvPr>
          <p:cNvSpPr txBox="1"/>
          <p:nvPr/>
        </p:nvSpPr>
        <p:spPr>
          <a:xfrm>
            <a:off x="10682177" y="6474030"/>
            <a:ext cx="1163747" cy="213849"/>
          </a:xfrm>
          <a:prstGeom prst="rect">
            <a:avLst/>
          </a:prstGeom>
          <a:noFill/>
        </p:spPr>
        <p:txBody>
          <a:bodyPr wrap="squar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100" b="0" i="0" u="none" strike="noStrike" kern="1200" cap="none" spc="0" normalizeH="0" baseline="0" noProof="0">
                <a:ln>
                  <a:noFill/>
                </a:ln>
                <a:solidFill>
                  <a:srgbClr val="008670"/>
                </a:solidFill>
                <a:effectLst/>
                <a:uLnTx/>
                <a:uFillTx/>
                <a:latin typeface="Arial"/>
                <a:ea typeface="+mn-ea"/>
                <a:cs typeface="Arial"/>
                <a:hlinkClick r:id="" action="ppaction://noaction">
                  <a:extLst>
                    <a:ext uri="{A12FA001-AC4F-418D-AE19-62706E023703}">
                      <ahyp:hlinkClr xmlns:ahyp="http://schemas.microsoft.com/office/drawing/2018/hyperlinkcolor" val="tx"/>
                    </a:ext>
                  </a:extLst>
                </a:hlinkClick>
              </a:rPr>
              <a:t>Return to contents</a:t>
            </a:r>
            <a:endParaRPr kumimoji="0" lang="en-GB" sz="1100" b="0" i="0" u="none" strike="noStrike" kern="1200" cap="none" spc="0" normalizeH="0" baseline="0" noProof="0">
              <a:ln>
                <a:noFill/>
              </a:ln>
              <a:solidFill>
                <a:srgbClr val="008670"/>
              </a:solidFill>
              <a:effectLst/>
              <a:uLnTx/>
              <a:uFillTx/>
              <a:latin typeface="Arial"/>
              <a:ea typeface="+mn-ea"/>
              <a:cs typeface="Arial"/>
            </a:endParaRPr>
          </a:p>
        </p:txBody>
      </p:sp>
      <p:sp>
        <p:nvSpPr>
          <p:cNvPr id="11" name="TextBox 10">
            <a:extLst>
              <a:ext uri="{FF2B5EF4-FFF2-40B4-BE49-F238E27FC236}">
                <a16:creationId xmlns:a16="http://schemas.microsoft.com/office/drawing/2014/main" id="{5306EB59-98E5-043B-7083-0B97ECE6A547}"/>
              </a:ext>
            </a:extLst>
          </p:cNvPr>
          <p:cNvSpPr txBox="1"/>
          <p:nvPr/>
        </p:nvSpPr>
        <p:spPr>
          <a:xfrm>
            <a:off x="6609132" y="1412725"/>
            <a:ext cx="2508235" cy="2517517"/>
          </a:xfrm>
          <a:prstGeom prst="rect">
            <a:avLst/>
          </a:prstGeom>
          <a:noFill/>
        </p:spPr>
        <p:txBody>
          <a:bodyPr wrap="squar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100" b="1"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a:t>
            </a:r>
            <a:r>
              <a:rPr lang="en-GB" sz="1100" b="1" i="1">
                <a:solidFill>
                  <a:srgbClr val="0B0C0C"/>
                </a:solidFill>
                <a:latin typeface="Arial" panose="020B0604020202020204" pitchFamily="34" charset="0"/>
                <a:cs typeface="Arial" panose="020B0604020202020204" pitchFamily="34" charset="0"/>
              </a:rPr>
              <a:t>Thank you for your interest in working with HMRC</a:t>
            </a:r>
            <a:r>
              <a:rPr kumimoji="0" lang="en-GB" sz="1100" b="1"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a:t>
            </a:r>
          </a:p>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050" b="0"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HMRC is going through an exciting time as we undertake a major transformation to modernise our services for our customers.</a:t>
            </a:r>
          </a:p>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050" b="0"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We are delivering cutting-edge digital services, which will affect all our customers and colleagues. </a:t>
            </a:r>
          </a:p>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050" b="0"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We can only achieve this with the help and support of our people.</a:t>
            </a:r>
            <a:endParaRPr kumimoji="0" lang="en-GB" sz="1400" b="1"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400" b="1"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p:txBody>
      </p:sp>
      <p:pic>
        <p:nvPicPr>
          <p:cNvPr id="22" name="Content Placeholder 9" descr="A person in a suit and tie&#10;&#10;Description automatically generated">
            <a:extLst>
              <a:ext uri="{FF2B5EF4-FFF2-40B4-BE49-F238E27FC236}">
                <a16:creationId xmlns:a16="http://schemas.microsoft.com/office/drawing/2014/main" id="{BA131449-FA63-48F8-F622-0768E0890D9C}"/>
              </a:ext>
            </a:extLst>
          </p:cNvPr>
          <p:cNvPicPr>
            <a:picLocks noChangeAspect="1"/>
          </p:cNvPicPr>
          <p:nvPr/>
        </p:nvPicPr>
        <p:blipFill>
          <a:blip r:embed="rId3"/>
          <a:srcRect l="7438" r="7438"/>
          <a:stretch/>
        </p:blipFill>
        <p:spPr>
          <a:xfrm>
            <a:off x="9327452" y="1356523"/>
            <a:ext cx="2043231" cy="2035810"/>
          </a:xfrm>
          <a:prstGeom prst="ellipse">
            <a:avLst/>
          </a:prstGeom>
        </p:spPr>
      </p:pic>
      <p:sp>
        <p:nvSpPr>
          <p:cNvPr id="23" name="Text Placeholder 59">
            <a:extLst>
              <a:ext uri="{FF2B5EF4-FFF2-40B4-BE49-F238E27FC236}">
                <a16:creationId xmlns:a16="http://schemas.microsoft.com/office/drawing/2014/main" id="{D8223160-FD60-4D15-D16F-93F59FA8431B}"/>
              </a:ext>
              <a:ext uri="{C183D7F6-B498-43B3-948B-1728B52AA6E4}">
                <adec:decorative xmlns:adec="http://schemas.microsoft.com/office/drawing/2017/decorative" val="1"/>
              </a:ext>
            </a:extLst>
          </p:cNvPr>
          <p:cNvSpPr txBox="1">
            <a:spLocks noChangeAspect="1"/>
          </p:cNvSpPr>
          <p:nvPr/>
        </p:nvSpPr>
        <p:spPr>
          <a:xfrm>
            <a:off x="9306435" y="1323907"/>
            <a:ext cx="2085264" cy="2085264"/>
          </a:xfrm>
          <a:prstGeom prst="ellipse">
            <a:avLst/>
          </a:prstGeom>
          <a:ln w="57150">
            <a:solidFill>
              <a:schemeClr val="accent1"/>
            </a:solidFill>
          </a:ln>
        </p:spPr>
        <p:txBody>
          <a:bodyPr lIns="288000" tIns="288000" rIns="288000" bIns="288000" anchor="ctr" anchorCtr="0"/>
          <a:lstStyle>
            <a:lvl1pPr marL="0" indent="0" algn="ctr" defTabSz="914400" rtl="0" eaLnBrk="1" latinLnBrk="0" hangingPunct="1">
              <a:lnSpc>
                <a:spcPct val="90000"/>
              </a:lnSpc>
              <a:spcBef>
                <a:spcPts val="1000"/>
              </a:spcBef>
              <a:buFont typeface="Arial" panose="020B0604020202020204" pitchFamily="34" charset="0"/>
              <a:buNone/>
              <a:defRPr sz="1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000" b="0" i="0" u="none" strike="noStrike" kern="1200" cap="none" spc="0" normalizeH="0" baseline="0" noProof="0">
                <a:ln>
                  <a:noFill/>
                </a:ln>
                <a:solidFill>
                  <a:srgbClr val="0B0C0C"/>
                </a:solidFill>
                <a:effectLst/>
                <a:uLnTx/>
                <a:uFillTx/>
                <a:latin typeface="Arial" panose="020B0604020202020204"/>
                <a:ea typeface="+mn-ea"/>
                <a:cs typeface="+mn-cs"/>
              </a:rPr>
              <a:t> </a:t>
            </a:r>
          </a:p>
        </p:txBody>
      </p:sp>
      <p:sp>
        <p:nvSpPr>
          <p:cNvPr id="8" name="TextBox 7">
            <a:extLst>
              <a:ext uri="{FF2B5EF4-FFF2-40B4-BE49-F238E27FC236}">
                <a16:creationId xmlns:a16="http://schemas.microsoft.com/office/drawing/2014/main" id="{C307C611-E421-30A0-1226-C933135E2ECC}"/>
              </a:ext>
            </a:extLst>
          </p:cNvPr>
          <p:cNvSpPr txBox="1"/>
          <p:nvPr/>
        </p:nvSpPr>
        <p:spPr>
          <a:xfrm>
            <a:off x="6615199" y="3738810"/>
            <a:ext cx="5056126" cy="1445423"/>
          </a:xfrm>
          <a:prstGeom prst="rect">
            <a:avLst/>
          </a:prstGeom>
          <a:noFill/>
        </p:spPr>
        <p:txBody>
          <a:bodyPr wrap="squar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050" b="0"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We offer challenging, interesting work and fulfilling, rewarding careers. </a:t>
            </a:r>
          </a:p>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050" b="0"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We value a diverse range of people and ensure that every colleague in HMRC works in a fully inclusive environment where they feel safe to speak up if they need to. </a:t>
            </a:r>
          </a:p>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050" b="0"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This is a key priority in HMRC and its everyone’s responsibility to contribute to it.” </a:t>
            </a:r>
          </a:p>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050" b="1"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Jim </a:t>
            </a:r>
            <a:r>
              <a:rPr kumimoji="0" lang="en-GB" sz="1050" b="1" i="1" u="none" strike="noStrike" kern="1200" cap="none" spc="0" normalizeH="0" baseline="0" noProof="0" err="1">
                <a:ln>
                  <a:noFill/>
                </a:ln>
                <a:solidFill>
                  <a:srgbClr val="0B0C0C"/>
                </a:solidFill>
                <a:effectLst/>
                <a:uLnTx/>
                <a:uFillTx/>
                <a:latin typeface="Arial" panose="020B0604020202020204" pitchFamily="34" charset="0"/>
                <a:ea typeface="+mn-ea"/>
                <a:cs typeface="Arial" panose="020B0604020202020204" pitchFamily="34" charset="0"/>
              </a:rPr>
              <a:t>Harra</a:t>
            </a:r>
            <a:r>
              <a:rPr kumimoji="0" lang="en-GB" sz="1050" b="1" i="1"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rPr>
              <a:t>, Chief Executive and First Permanent Secretary</a:t>
            </a: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400" b="0"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400" b="1"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400" b="1"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p:txBody>
      </p:sp>
      <p:sp>
        <p:nvSpPr>
          <p:cNvPr id="9" name="TextBox 8">
            <a:extLst>
              <a:ext uri="{FF2B5EF4-FFF2-40B4-BE49-F238E27FC236}">
                <a16:creationId xmlns:a16="http://schemas.microsoft.com/office/drawing/2014/main" id="{FFEA796A-419C-8D94-AF73-E673F630A44F}"/>
              </a:ext>
            </a:extLst>
          </p:cNvPr>
          <p:cNvSpPr txBox="1"/>
          <p:nvPr/>
        </p:nvSpPr>
        <p:spPr>
          <a:xfrm>
            <a:off x="11845924" y="3693111"/>
            <a:ext cx="914400" cy="914400"/>
          </a:xfrm>
          <a:prstGeom prst="rect">
            <a:avLst/>
          </a:prstGeom>
          <a:noFill/>
        </p:spPr>
        <p:txBody>
          <a:bodyPr wrap="non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600" b="0"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p:txBody>
      </p:sp>
      <p:sp>
        <p:nvSpPr>
          <p:cNvPr id="10" name="TextBox 9">
            <a:extLst>
              <a:ext uri="{FF2B5EF4-FFF2-40B4-BE49-F238E27FC236}">
                <a16:creationId xmlns:a16="http://schemas.microsoft.com/office/drawing/2014/main" id="{5ED0C58F-456F-1DB5-769A-62EEDE8DA4DC}"/>
              </a:ext>
            </a:extLst>
          </p:cNvPr>
          <p:cNvSpPr txBox="1"/>
          <p:nvPr/>
        </p:nvSpPr>
        <p:spPr>
          <a:xfrm>
            <a:off x="6270596" y="1020606"/>
            <a:ext cx="5507182" cy="4163627"/>
          </a:xfrm>
          <a:prstGeom prst="rect">
            <a:avLst/>
          </a:prstGeom>
          <a:solidFill>
            <a:schemeClr val="accent1">
              <a:alpha val="6000"/>
            </a:schemeClr>
          </a:solidFill>
        </p:spPr>
        <p:txBody>
          <a:bodyPr wrap="non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600" b="0" i="0" u="none" strike="noStrike" kern="1200" cap="none" spc="0" normalizeH="0" baseline="0" noProof="0">
              <a:ln>
                <a:noFill/>
              </a:ln>
              <a:solidFill>
                <a:srgbClr val="0B0C0C"/>
              </a:solidFill>
              <a:effectLst/>
              <a:highlight>
                <a:srgbClr val="00FFFF"/>
              </a:highligh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25821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835B4-5697-B76E-BA82-CEC9F1926CE3}"/>
              </a:ext>
            </a:extLst>
          </p:cNvPr>
          <p:cNvSpPr>
            <a:spLocks noGrp="1"/>
          </p:cNvSpPr>
          <p:nvPr>
            <p:ph type="ctrTitle"/>
          </p:nvPr>
        </p:nvSpPr>
        <p:spPr>
          <a:xfrm>
            <a:off x="681037" y="229422"/>
            <a:ext cx="9240838" cy="430887"/>
          </a:xfrm>
        </p:spPr>
        <p:txBody>
          <a:bodyPr/>
          <a:lstStyle/>
          <a:p>
            <a:r>
              <a:rPr lang="en-GB" sz="2800">
                <a:latin typeface="Arial" panose="020B0604020202020204" pitchFamily="34" charset="0"/>
                <a:cs typeface="Times New Roman" panose="02020603050405020304" pitchFamily="18" charset="0"/>
              </a:rPr>
              <a:t>Our</a:t>
            </a:r>
            <a:r>
              <a:rPr lang="en-GB" sz="2800" b="1">
                <a:latin typeface="Arial" panose="020B0604020202020204" pitchFamily="34" charset="0"/>
                <a:cs typeface="Times New Roman" panose="02020603050405020304" pitchFamily="18" charset="0"/>
              </a:rPr>
              <a:t> Vision &amp; Strategy</a:t>
            </a:r>
            <a:endParaRPr lang="en-GB"/>
          </a:p>
        </p:txBody>
      </p:sp>
      <p:sp>
        <p:nvSpPr>
          <p:cNvPr id="3" name="Text Placeholder 2">
            <a:extLst>
              <a:ext uri="{FF2B5EF4-FFF2-40B4-BE49-F238E27FC236}">
                <a16:creationId xmlns:a16="http://schemas.microsoft.com/office/drawing/2014/main" id="{FE48A7EA-70A8-55F5-C3C6-EED34033E7F2}"/>
              </a:ext>
            </a:extLst>
          </p:cNvPr>
          <p:cNvSpPr>
            <a:spLocks noGrp="1"/>
          </p:cNvSpPr>
          <p:nvPr>
            <p:ph type="body" sz="quarter" idx="13"/>
          </p:nvPr>
        </p:nvSpPr>
        <p:spPr>
          <a:xfrm>
            <a:off x="681037" y="1073408"/>
            <a:ext cx="5414963" cy="5078336"/>
          </a:xfrm>
        </p:spPr>
        <p:txBody>
          <a:bodyPr lIns="0" tIns="0" rIns="0" bIns="0" anchor="t"/>
          <a:lstStyle/>
          <a:p>
            <a:pPr algn="l" rtl="0" fontAlgn="base"/>
            <a:r>
              <a:rPr lang="en-GB" sz="1200" b="0" i="0">
                <a:solidFill>
                  <a:srgbClr val="000000"/>
                </a:solidFill>
                <a:effectLst/>
                <a:latin typeface="+mn-lt"/>
              </a:rPr>
              <a:t>Under the new government, and with the Exchequer Secretary to the Treasury, now chair of the HMRC </a:t>
            </a:r>
            <a:r>
              <a:rPr lang="en-GB" sz="1200">
                <a:solidFill>
                  <a:srgbClr val="000000"/>
                </a:solidFill>
                <a:latin typeface="+mn-lt"/>
              </a:rPr>
              <a:t>Board, we are focused on delivering three </a:t>
            </a:r>
            <a:r>
              <a:rPr lang="en-GB" sz="1200" b="0" i="0">
                <a:solidFill>
                  <a:srgbClr val="000000"/>
                </a:solidFill>
                <a:effectLst/>
                <a:latin typeface="+mn-lt"/>
              </a:rPr>
              <a:t>key priorities:</a:t>
            </a:r>
          </a:p>
          <a:p>
            <a:pPr algn="l" rtl="0" fontAlgn="base"/>
            <a:r>
              <a:rPr lang="en-GB" sz="1200" b="1" i="0">
                <a:solidFill>
                  <a:srgbClr val="000000"/>
                </a:solidFill>
                <a:effectLst/>
                <a:latin typeface="+mn-lt"/>
              </a:rPr>
              <a:t>Closing the tax gap</a:t>
            </a:r>
          </a:p>
          <a:p>
            <a:pPr algn="l" rtl="0" fontAlgn="base"/>
            <a:r>
              <a:rPr lang="en-GB" sz="1200" b="0" i="0">
                <a:solidFill>
                  <a:srgbClr val="000000"/>
                </a:solidFill>
                <a:effectLst/>
                <a:latin typeface="+mn-lt"/>
              </a:rPr>
              <a:t>We're recruiting 5,000 more compliance officers over the next 5 years to help close the tax gap. We will reduce customer error by helping people get things right first time, and use our powers to tackle avoidance and evasion, ensuring everyone pays the tax that is due.  </a:t>
            </a:r>
          </a:p>
          <a:p>
            <a:pPr algn="l" rtl="0" fontAlgn="base"/>
            <a:r>
              <a:rPr lang="en-GB" sz="1200" b="1" i="0">
                <a:solidFill>
                  <a:srgbClr val="000000"/>
                </a:solidFill>
                <a:effectLst/>
                <a:latin typeface="+mn-lt"/>
              </a:rPr>
              <a:t>Improving day to day performance and the experience of our customers</a:t>
            </a:r>
            <a:r>
              <a:rPr lang="en-GB" sz="1200" b="0" i="0">
                <a:solidFill>
                  <a:srgbClr val="000000"/>
                </a:solidFill>
                <a:effectLst/>
                <a:latin typeface="+mn-lt"/>
              </a:rPr>
              <a:t> </a:t>
            </a:r>
          </a:p>
          <a:p>
            <a:pPr algn="l" rtl="0" fontAlgn="base"/>
            <a:r>
              <a:rPr lang="en-GB" sz="1200" b="0" i="0">
                <a:solidFill>
                  <a:srgbClr val="000000"/>
                </a:solidFill>
                <a:effectLst/>
                <a:latin typeface="+mn-lt"/>
              </a:rPr>
              <a:t>We will improve our phone and post performance and support more customers to self-serve online or on the HMRC app where they are able – especially for simpler tasks. This will free up our advisers to help taxpayers who need extra support.  </a:t>
            </a:r>
          </a:p>
          <a:p>
            <a:pPr algn="l" rtl="0" fontAlgn="base"/>
            <a:r>
              <a:rPr lang="en-GB" sz="1200" b="1" i="0">
                <a:solidFill>
                  <a:srgbClr val="000000"/>
                </a:solidFill>
                <a:effectLst/>
                <a:latin typeface="+mn-lt"/>
              </a:rPr>
              <a:t>Reforming and Modernising the tax and customs system</a:t>
            </a:r>
            <a:r>
              <a:rPr lang="en-GB" sz="1200" b="0" i="0">
                <a:solidFill>
                  <a:srgbClr val="000000"/>
                </a:solidFill>
                <a:effectLst/>
                <a:latin typeface="+mn-lt"/>
              </a:rPr>
              <a:t> </a:t>
            </a:r>
          </a:p>
          <a:p>
            <a:pPr algn="l" rtl="0" fontAlgn="base"/>
            <a:r>
              <a:rPr lang="en-GB" sz="1200" b="0" i="0">
                <a:solidFill>
                  <a:srgbClr val="000000"/>
                </a:solidFill>
                <a:effectLst/>
                <a:latin typeface="+mn-lt"/>
              </a:rPr>
              <a:t>We're becoming a digital-first organisation, with a roadmap to be published in spring 2025 to digitalise more of the UK tax and customs system - such as our flagship Making Tax Digital programme - and to increase the resilience of our systems. </a:t>
            </a:r>
          </a:p>
          <a:p>
            <a:pPr algn="l" rtl="0" fontAlgn="base"/>
            <a:r>
              <a:rPr lang="en-GB" sz="1200" b="0" i="0">
                <a:solidFill>
                  <a:srgbClr val="000000"/>
                </a:solidFill>
                <a:effectLst/>
                <a:latin typeface="+mn-lt"/>
              </a:rPr>
              <a:t> </a:t>
            </a:r>
          </a:p>
          <a:p>
            <a:pPr algn="just" fontAlgn="base">
              <a:lnSpc>
                <a:spcPct val="100000"/>
              </a:lnSpc>
            </a:pPr>
            <a:endParaRPr lang="en-GB" sz="1200">
              <a:solidFill>
                <a:srgbClr val="0B0C0C"/>
              </a:solidFill>
              <a:latin typeface="Arial"/>
              <a:cs typeface="Arial"/>
            </a:endParaRPr>
          </a:p>
          <a:p>
            <a:pPr algn="just" fontAlgn="base">
              <a:lnSpc>
                <a:spcPct val="100000"/>
              </a:lnSpc>
            </a:pPr>
            <a:endParaRPr lang="en-GB" sz="1200">
              <a:solidFill>
                <a:srgbClr val="0B0C0C"/>
              </a:solidFill>
              <a:latin typeface="Arial"/>
              <a:cs typeface="Arial"/>
            </a:endParaRPr>
          </a:p>
        </p:txBody>
      </p:sp>
      <p:sp>
        <p:nvSpPr>
          <p:cNvPr id="4" name="Text Placeholder 3">
            <a:extLst>
              <a:ext uri="{FF2B5EF4-FFF2-40B4-BE49-F238E27FC236}">
                <a16:creationId xmlns:a16="http://schemas.microsoft.com/office/drawing/2014/main" id="{B1FD9C15-3CE2-B047-F89E-7C4270877B47}"/>
              </a:ext>
            </a:extLst>
          </p:cNvPr>
          <p:cNvSpPr>
            <a:spLocks noGrp="1"/>
          </p:cNvSpPr>
          <p:nvPr>
            <p:ph type="body" sz="quarter" idx="19"/>
          </p:nvPr>
        </p:nvSpPr>
        <p:spPr>
          <a:xfrm>
            <a:off x="6440486" y="1073409"/>
            <a:ext cx="5405437" cy="5078335"/>
          </a:xfrm>
        </p:spPr>
        <p:txBody>
          <a:bodyPr lIns="0" tIns="0" rIns="0" bIns="0" anchor="t"/>
          <a:lstStyle/>
          <a:p>
            <a:pPr algn="l" rtl="0" fontAlgn="base"/>
            <a:r>
              <a:rPr lang="en-GB" sz="1200" b="0" i="0">
                <a:solidFill>
                  <a:srgbClr val="000000"/>
                </a:solidFill>
                <a:effectLst/>
                <a:latin typeface="+mn-lt"/>
              </a:rPr>
              <a:t>We’re proud of the role we play in supporting businesses, employees and families in carrying out our vital purpose - collecting the money that pays for the UK’s public services and giving financial support to people. We do this through the professionalism of our people, by living our values, and by treating our customers in line with the standards in </a:t>
            </a:r>
            <a:r>
              <a:rPr lang="en-GB" sz="1200" b="0" i="0" u="sng" strike="noStrike">
                <a:solidFill>
                  <a:srgbClr val="0563C1"/>
                </a:solidFill>
                <a:effectLst/>
                <a:latin typeface="+mn-lt"/>
                <a:hlinkClick r:id="rId3"/>
              </a:rPr>
              <a:t>Our Charter</a:t>
            </a:r>
            <a:r>
              <a:rPr lang="en-GB" sz="1200" b="0" i="0">
                <a:solidFill>
                  <a:srgbClr val="000000"/>
                </a:solidFill>
                <a:effectLst/>
                <a:latin typeface="+mn-lt"/>
              </a:rPr>
              <a:t>. </a:t>
            </a:r>
          </a:p>
          <a:p>
            <a:endParaRPr lang="en-GB" sz="1200">
              <a:solidFill>
                <a:srgbClr val="009999"/>
              </a:solidFill>
              <a:cs typeface="Arial" panose="020B0604020202020204" pitchFamily="34" charset="0"/>
            </a:endParaRPr>
          </a:p>
          <a:p>
            <a:r>
              <a:rPr lang="en-GB" sz="1200" b="1">
                <a:latin typeface="Arial"/>
                <a:cs typeface="Arial"/>
              </a:rPr>
              <a:t>       Working together with our people, we’ve defined our values:</a:t>
            </a:r>
          </a:p>
          <a:p>
            <a:endParaRPr lang="en-GB" sz="1200"/>
          </a:p>
        </p:txBody>
      </p:sp>
      <p:sp>
        <p:nvSpPr>
          <p:cNvPr id="6" name="Rectangle 5" descr="Values table.">
            <a:extLst>
              <a:ext uri="{FF2B5EF4-FFF2-40B4-BE49-F238E27FC236}">
                <a16:creationId xmlns:a16="http://schemas.microsoft.com/office/drawing/2014/main" id="{6E8D976B-8C98-4AFA-A186-87FB53B7939B}"/>
              </a:ext>
            </a:extLst>
          </p:cNvPr>
          <p:cNvSpPr/>
          <p:nvPr/>
        </p:nvSpPr>
        <p:spPr>
          <a:xfrm>
            <a:off x="6440485" y="2164749"/>
            <a:ext cx="5405438" cy="3472857"/>
          </a:xfrm>
          <a:prstGeom prst="rect">
            <a:avLst/>
          </a:prstGeom>
          <a:solidFill>
            <a:srgbClr val="E8F3F1"/>
          </a:solidFill>
          <a:ln>
            <a:solidFill>
              <a:srgbClr val="E8F3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Arial" panose="020B0604020202020204"/>
              <a:ea typeface="+mn-ea"/>
              <a:cs typeface="+mn-cs"/>
            </a:endParaRPr>
          </a:p>
        </p:txBody>
      </p:sp>
      <p:pic>
        <p:nvPicPr>
          <p:cNvPr id="7" name="Picture 6" descr="An infographic outlining HMRCs values. &#10;&#10;Text: We are professional. This is about how we do our jobs. We act with integrity. This is about how we are performing our jobs. We show respect. This is about how we treat people in doing our jobs. We are innovative. This is about how we change the way we do our jobs. ">
            <a:extLst>
              <a:ext uri="{FF2B5EF4-FFF2-40B4-BE49-F238E27FC236}">
                <a16:creationId xmlns:a16="http://schemas.microsoft.com/office/drawing/2014/main" id="{2D47C2A3-35AC-4826-8C0C-01E38E128BD5}"/>
              </a:ext>
            </a:extLst>
          </p:cNvPr>
          <p:cNvPicPr>
            <a:picLocks noChangeAspect="1"/>
          </p:cNvPicPr>
          <p:nvPr/>
        </p:nvPicPr>
        <p:blipFill>
          <a:blip r:embed="rId4"/>
          <a:stretch>
            <a:fillRect/>
          </a:stretch>
        </p:blipFill>
        <p:spPr>
          <a:xfrm>
            <a:off x="6696125" y="2796277"/>
            <a:ext cx="4800600" cy="2209800"/>
          </a:xfrm>
          <a:prstGeom prst="rect">
            <a:avLst/>
          </a:prstGeom>
        </p:spPr>
      </p:pic>
      <p:sp>
        <p:nvSpPr>
          <p:cNvPr id="5" name="Slide Number Placeholder 4">
            <a:extLst>
              <a:ext uri="{FF2B5EF4-FFF2-40B4-BE49-F238E27FC236}">
                <a16:creationId xmlns:a16="http://schemas.microsoft.com/office/drawing/2014/main" id="{D49B20F8-E1F3-CFD7-9FAD-47D06007A578}"/>
              </a:ext>
            </a:extLst>
          </p:cNvPr>
          <p:cNvSpPr>
            <a:spLocks noGrp="1"/>
          </p:cNvSpPr>
          <p:nvPr>
            <p:ph type="sldNum" sz="quarter" idx="18"/>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3F7771-BA92-784A-B6DD-D9CB8E3BB7BB}" type="slidenum">
              <a:rPr kumimoji="0" lang="en-GB" sz="1000" b="0" i="0" u="none" strike="noStrike" kern="1200" cap="none" spc="0" normalizeH="0" baseline="0" noProof="0" smtClean="0">
                <a:ln>
                  <a:noFill/>
                </a:ln>
                <a:solidFill>
                  <a:srgbClr val="008670"/>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4</a:t>
            </a:fld>
            <a:endParaRPr kumimoji="0" lang="en-GB" sz="1000" b="0" i="0" u="none" strike="noStrike" kern="1200" cap="none" spc="0" normalizeH="0" baseline="0" noProof="0">
              <a:ln>
                <a:noFill/>
              </a:ln>
              <a:solidFill>
                <a:srgbClr val="008670"/>
              </a:solidFill>
              <a:effectLst/>
              <a:uLnTx/>
              <a:uFillTx/>
              <a:latin typeface="Arial" panose="020B0604020202020204"/>
              <a:ea typeface="+mn-ea"/>
              <a:cs typeface="+mn-cs"/>
            </a:endParaRPr>
          </a:p>
        </p:txBody>
      </p:sp>
      <p:sp>
        <p:nvSpPr>
          <p:cNvPr id="8" name="TextBox 7">
            <a:extLst>
              <a:ext uri="{FF2B5EF4-FFF2-40B4-BE49-F238E27FC236}">
                <a16:creationId xmlns:a16="http://schemas.microsoft.com/office/drawing/2014/main" id="{BA53B9C7-C226-4D3B-85B9-830FFDF43682}"/>
              </a:ext>
            </a:extLst>
          </p:cNvPr>
          <p:cNvSpPr txBox="1"/>
          <p:nvPr/>
        </p:nvSpPr>
        <p:spPr>
          <a:xfrm>
            <a:off x="10522689" y="6474030"/>
            <a:ext cx="1323235" cy="222709"/>
          </a:xfrm>
          <a:prstGeom prst="rect">
            <a:avLst/>
          </a:prstGeom>
          <a:noFill/>
        </p:spPr>
        <p:txBody>
          <a:bodyPr wrap="squar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200" b="0" i="0" u="none" strike="noStrike" kern="1200" cap="none" spc="0" normalizeH="0" baseline="0" noProof="0">
                <a:ln>
                  <a:noFill/>
                </a:ln>
                <a:solidFill>
                  <a:srgbClr val="008670"/>
                </a:solidFill>
                <a:effectLst/>
                <a:uLnTx/>
                <a:uFillTx/>
                <a:latin typeface="Arial"/>
                <a:ea typeface="+mn-ea"/>
                <a:cs typeface="Arial"/>
                <a:hlinkClick r:id="rId5" action="ppaction://hlinksldjump">
                  <a:extLst>
                    <a:ext uri="{A12FA001-AC4F-418D-AE19-62706E023703}">
                      <ahyp:hlinkClr xmlns:ahyp="http://schemas.microsoft.com/office/drawing/2018/hyperlinkcolor" val="tx"/>
                    </a:ext>
                  </a:extLst>
                </a:hlinkClick>
              </a:rPr>
              <a:t>Return to contents</a:t>
            </a:r>
            <a:endParaRPr kumimoji="0" lang="en-GB" sz="1200" b="0" i="0" u="none" strike="noStrike" kern="1200" cap="none" spc="0" normalizeH="0" baseline="0" noProof="0">
              <a:ln>
                <a:noFill/>
              </a:ln>
              <a:solidFill>
                <a:srgbClr val="008670"/>
              </a:solidFill>
              <a:effectLst/>
              <a:uLnTx/>
              <a:uFillTx/>
              <a:latin typeface="Arial"/>
              <a:ea typeface="+mn-ea"/>
              <a:cs typeface="Arial"/>
            </a:endParaRPr>
          </a:p>
        </p:txBody>
      </p:sp>
    </p:spTree>
    <p:extLst>
      <p:ext uri="{BB962C8B-B14F-4D97-AF65-F5344CB8AC3E}">
        <p14:creationId xmlns:p14="http://schemas.microsoft.com/office/powerpoint/2010/main" val="8737754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506616" y="224136"/>
            <a:ext cx="7576353" cy="461665"/>
          </a:xfrm>
        </p:spPr>
        <p:txBody>
          <a:bodyPr/>
          <a:lstStyle/>
          <a:p>
            <a:r>
              <a:rPr lang="en-GB"/>
              <a:t>Reform and Modernisation Committee</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506616" y="869422"/>
            <a:ext cx="6975075" cy="5753643"/>
          </a:xfrm>
        </p:spPr>
        <p:txBody>
          <a:bodyPr lIns="0" tIns="0" rIns="0" bIns="0" anchor="t"/>
          <a:lstStyle/>
          <a:p>
            <a:pPr marL="0" marR="0" lvl="0" indent="0" algn="l" defTabSz="456899"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200" b="1" i="0" u="none" strike="noStrike" kern="1200" cap="none" spc="0" normalizeH="0" baseline="0" noProof="0" dirty="0">
                <a:ln>
                  <a:noFill/>
                </a:ln>
                <a:solidFill>
                  <a:srgbClr val="008080"/>
                </a:solidFill>
                <a:effectLst/>
                <a:uLnTx/>
                <a:uFillTx/>
                <a:latin typeface="Arial" panose="020B0604020202020204"/>
                <a:ea typeface="+mn-ea"/>
                <a:cs typeface="Arial" panose="020B0604020202020204" pitchFamily="34" charset="0"/>
              </a:rPr>
              <a:t>The </a:t>
            </a:r>
            <a:r>
              <a:rPr kumimoji="0" lang="en-GB" sz="1200" b="1" i="0" u="none" strike="noStrike" kern="1200" cap="none" spc="0" normalizeH="0" baseline="0" noProof="0" dirty="0">
                <a:ln>
                  <a:noFill/>
                </a:ln>
                <a:solidFill>
                  <a:srgbClr val="008080"/>
                </a:solidFill>
                <a:effectLst/>
                <a:uLnTx/>
                <a:uFillTx/>
                <a:latin typeface="Arial" panose="020B0604020202020204"/>
                <a:ea typeface="+mn-ea"/>
                <a:cs typeface="Arial" panose="020B0604020202020204" pitchFamily="34" charset="0"/>
                <a:hlinkClick r:id="rId3">
                  <a:extLst>
                    <a:ext uri="{A12FA001-AC4F-418D-AE19-62706E023703}">
                      <ahyp:hlinkClr xmlns:ahyp="http://schemas.microsoft.com/office/drawing/2018/hyperlinkcolor" val="tx"/>
                    </a:ext>
                  </a:extLst>
                </a:hlinkClick>
              </a:rPr>
              <a:t>Commissioners</a:t>
            </a:r>
            <a:r>
              <a:rPr kumimoji="0" lang="en-GB" sz="1200" b="1" i="0" u="none" strike="noStrike" kern="1200" cap="none" spc="0" normalizeH="0" baseline="0" noProof="0" dirty="0">
                <a:ln>
                  <a:noFill/>
                </a:ln>
                <a:solidFill>
                  <a:srgbClr val="008080"/>
                </a:solidFill>
                <a:effectLst/>
                <a:uLnTx/>
                <a:uFillTx/>
                <a:latin typeface="Arial" panose="020B0604020202020204"/>
                <a:ea typeface="+mn-ea"/>
                <a:cs typeface="Arial" panose="020B0604020202020204" pitchFamily="34" charset="0"/>
              </a:rPr>
              <a:t> for HM Revenue and Customs invite applications from suitably qualified and experienced individuals to take on the role of Independent Advisor for the Reform and Modernisation Committee. </a:t>
            </a:r>
          </a:p>
          <a:p>
            <a:r>
              <a:rPr lang="en-GB" sz="1200" dirty="0">
                <a:solidFill>
                  <a:srgbClr val="000000"/>
                </a:solidFill>
                <a:effectLst/>
                <a:latin typeface="+mn-lt"/>
                <a:ea typeface="Calibri" panose="020F0502020204030204" pitchFamily="34" charset="0"/>
              </a:rPr>
              <a:t>The HMRC Board is chaired by the Exchequer Secretary to the Treasury and oversees performance and delivery of the organisation. The Board establishes subcommittees to oversee specific areas of work and to </a:t>
            </a:r>
            <a:r>
              <a:rPr lang="en-GB" sz="1200" dirty="0">
                <a:latin typeface="+mn-lt"/>
              </a:rPr>
              <a:t>provide appropriate advice and recommendations to the Board.</a:t>
            </a:r>
          </a:p>
          <a:p>
            <a:r>
              <a:rPr lang="en-GB" sz="1200">
                <a:latin typeface="+mn-lt"/>
                <a:cs typeface="Arial"/>
              </a:rPr>
              <a:t>The Reform and Modernisation committee is a new subcommittee of the HMRC Board, chaired by </a:t>
            </a:r>
            <a:r>
              <a:rPr lang="en-GB" sz="1200" dirty="0">
                <a:latin typeface="+mn-lt"/>
                <a:cs typeface="Arial"/>
                <a:hlinkClick r:id="rId4"/>
              </a:rPr>
              <a:t>Mike Bracken.</a:t>
            </a:r>
            <a:r>
              <a:rPr lang="en-GB" sz="1200" dirty="0">
                <a:latin typeface="+mn-lt"/>
                <a:cs typeface="Arial"/>
              </a:rPr>
              <a:t> </a:t>
            </a:r>
          </a:p>
          <a:p>
            <a:r>
              <a:rPr lang="en-GB" sz="1200" dirty="0">
                <a:latin typeface="+mn-lt"/>
              </a:rPr>
              <a:t>This is an exciting time to join the committee as it agrees its priorities to support HMRC with its major transformation to modernise services for customers.   </a:t>
            </a:r>
          </a:p>
          <a:p>
            <a:r>
              <a:rPr lang="en-GB" sz="1200" dirty="0">
                <a:latin typeface="+mn-lt"/>
              </a:rPr>
              <a:t>As a subcommittee of the HMRC Board the committee’s purpose will be to monitor HMRC’s efforts to drive tax and customs system reform and build departmental technology and data foundations to create easier, more compliant automated and digital self-service for customers and intermediaries. </a:t>
            </a:r>
          </a:p>
          <a:p>
            <a:r>
              <a:rPr lang="en-GB" sz="1200" dirty="0">
                <a:latin typeface="+mn-lt"/>
              </a:rPr>
              <a:t>The Committee will also make recommendations on any additional reforms to modernise and digitalise services.</a:t>
            </a:r>
          </a:p>
          <a:p>
            <a:pPr marL="0" marR="0" lvl="0" indent="0" algn="l" defTabSz="456899"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en-GB" sz="1200" b="0" i="0" u="none" strike="noStrike" kern="1200" cap="none" spc="0" normalizeH="0" baseline="0" noProof="0" dirty="0">
              <a:ln>
                <a:noFill/>
              </a:ln>
              <a:solidFill>
                <a:srgbClr val="0B0C0C"/>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algn="l" rtl="0" fontAlgn="base"/>
            <a:endParaRPr lang="en-GB" sz="1400" b="0" i="0" dirty="0">
              <a:solidFill>
                <a:srgbClr val="000000"/>
              </a:solidFill>
              <a:effectLst/>
              <a:latin typeface="Segoe UI" panose="020B0502040204020203" pitchFamily="34" charset="0"/>
            </a:endParaRPr>
          </a:p>
          <a:p>
            <a:pPr>
              <a:lnSpc>
                <a:spcPct val="100000"/>
              </a:lnSpc>
              <a:spcBef>
                <a:spcPts val="0"/>
              </a:spcBef>
            </a:pPr>
            <a:endParaRPr lang="en-GB" sz="1200" b="1" dirty="0">
              <a:solidFill>
                <a:srgbClr val="008080"/>
              </a:solidFill>
              <a:latin typeface="+mn-lt"/>
              <a:cs typeface="Calibri"/>
            </a:endParaRPr>
          </a:p>
          <a:p>
            <a:endParaRPr lang="en-GB" sz="1200" dirty="0"/>
          </a:p>
        </p:txBody>
      </p:sp>
      <p:sp>
        <p:nvSpPr>
          <p:cNvPr id="7" name="TextBox 6">
            <a:extLst>
              <a:ext uri="{FF2B5EF4-FFF2-40B4-BE49-F238E27FC236}">
                <a16:creationId xmlns:a16="http://schemas.microsoft.com/office/drawing/2014/main" id="{0C0AEE1F-25DF-4F9A-B78F-E761ACD879C8}"/>
              </a:ext>
              <a:ext uri="{C183D7F6-B498-43B3-948B-1728B52AA6E4}">
                <adec:decorative xmlns:adec="http://schemas.microsoft.com/office/drawing/2017/decorative" val="1"/>
              </a:ext>
            </a:extLst>
          </p:cNvPr>
          <p:cNvSpPr txBox="1"/>
          <p:nvPr/>
        </p:nvSpPr>
        <p:spPr>
          <a:xfrm>
            <a:off x="8490506" y="3262663"/>
            <a:ext cx="270096" cy="217396"/>
          </a:xfrm>
          <a:prstGeom prst="rect">
            <a:avLst/>
          </a:prstGeom>
          <a:noFill/>
        </p:spPr>
        <p:txBody>
          <a:bodyPr wrap="squar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3200" b="1" i="0" u="none" strike="noStrike" kern="1200" cap="none" spc="0" normalizeH="0" baseline="0" noProof="0">
              <a:ln>
                <a:noFill/>
              </a:ln>
              <a:solidFill>
                <a:srgbClr val="008670"/>
              </a:solidFill>
              <a:effectLst/>
              <a:uLnTx/>
              <a:uFillTx/>
              <a:latin typeface="Arial" panose="020B0604020202020204" pitchFamily="34" charset="0"/>
              <a:ea typeface="+mn-ea"/>
              <a:cs typeface="Arial" panose="020B0604020202020204" pitchFamily="34" charset="0"/>
            </a:endParaRP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a:xfrm>
            <a:off x="11583696" y="6100957"/>
            <a:ext cx="349200" cy="349200"/>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3F7771-BA92-784A-B6DD-D9CB8E3BB7BB}" type="slidenum">
              <a:rPr kumimoji="0" lang="en-GB" sz="1000" b="0" i="0" u="none" strike="noStrike" kern="1200" cap="none" spc="0" normalizeH="0" baseline="0" noProof="0" smtClean="0">
                <a:ln>
                  <a:noFill/>
                </a:ln>
                <a:solidFill>
                  <a:srgbClr val="008670"/>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5</a:t>
            </a:fld>
            <a:endParaRPr kumimoji="0" lang="en-GB" sz="1000" b="0" i="0" u="none" strike="noStrike" kern="1200" cap="none" spc="0" normalizeH="0" baseline="0" noProof="0">
              <a:ln>
                <a:noFill/>
              </a:ln>
              <a:solidFill>
                <a:srgbClr val="008670"/>
              </a:solidFill>
              <a:effectLst/>
              <a:uLnTx/>
              <a:uFillTx/>
              <a:latin typeface="Arial" panose="020B0604020202020204"/>
              <a:ea typeface="+mn-ea"/>
              <a:cs typeface="+mn-cs"/>
            </a:endParaRPr>
          </a:p>
        </p:txBody>
      </p:sp>
      <p:sp>
        <p:nvSpPr>
          <p:cNvPr id="11" name="TextBox 10">
            <a:extLst>
              <a:ext uri="{FF2B5EF4-FFF2-40B4-BE49-F238E27FC236}">
                <a16:creationId xmlns:a16="http://schemas.microsoft.com/office/drawing/2014/main" id="{A833E98F-E3AA-43F0-A1AB-AC661D0F48B4}"/>
              </a:ext>
              <a:ext uri="{C183D7F6-B498-43B3-948B-1728B52AA6E4}">
                <adec:decorative xmlns:adec="http://schemas.microsoft.com/office/drawing/2017/decorative" val="1"/>
              </a:ext>
            </a:extLst>
          </p:cNvPr>
          <p:cNvSpPr txBox="1"/>
          <p:nvPr/>
        </p:nvSpPr>
        <p:spPr>
          <a:xfrm>
            <a:off x="10947541" y="5936180"/>
            <a:ext cx="345336" cy="414118"/>
          </a:xfrm>
          <a:prstGeom prst="rect">
            <a:avLst/>
          </a:prstGeom>
          <a:noFill/>
        </p:spPr>
        <p:txBody>
          <a:bodyPr wrap="squar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3200" b="1" i="0" u="none" strike="noStrike" kern="1200" cap="none" spc="0" normalizeH="0" baseline="0" noProof="0">
              <a:ln>
                <a:noFill/>
              </a:ln>
              <a:solidFill>
                <a:srgbClr val="008670"/>
              </a:solidFill>
              <a:effectLst/>
              <a:uLnTx/>
              <a:uFillTx/>
              <a:latin typeface="Arial" panose="020B060402020202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6E7EA819-3F4A-8CDA-158D-5451027AE7BE}"/>
              </a:ext>
            </a:extLst>
          </p:cNvPr>
          <p:cNvSpPr txBox="1"/>
          <p:nvPr/>
        </p:nvSpPr>
        <p:spPr>
          <a:xfrm>
            <a:off x="10607675" y="6540282"/>
            <a:ext cx="1323235" cy="222709"/>
          </a:xfrm>
          <a:prstGeom prst="rect">
            <a:avLst/>
          </a:prstGeom>
          <a:noFill/>
        </p:spPr>
        <p:txBody>
          <a:bodyPr wrap="squar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200" b="0" i="0" u="none" strike="noStrike" kern="1200" cap="none" spc="0" normalizeH="0" baseline="0" noProof="0">
                <a:ln>
                  <a:noFill/>
                </a:ln>
                <a:solidFill>
                  <a:srgbClr val="008670"/>
                </a:solidFill>
                <a:effectLst/>
                <a:uLnTx/>
                <a:uFillTx/>
                <a:latin typeface="Arial"/>
                <a:ea typeface="+mn-ea"/>
                <a:cs typeface="Arial"/>
                <a:hlinkClick r:id="" action="ppaction://noaction">
                  <a:extLst>
                    <a:ext uri="{A12FA001-AC4F-418D-AE19-62706E023703}">
                      <ahyp:hlinkClr xmlns:ahyp="http://schemas.microsoft.com/office/drawing/2018/hyperlinkcolor" val="tx"/>
                    </a:ext>
                  </a:extLst>
                </a:hlinkClick>
              </a:rPr>
              <a:t>Return to contents</a:t>
            </a:r>
            <a:endParaRPr kumimoji="0" lang="en-GB" sz="1200" b="0" i="0" u="none" strike="noStrike" kern="1200" cap="none" spc="0" normalizeH="0" baseline="0" noProof="0">
              <a:ln>
                <a:noFill/>
              </a:ln>
              <a:solidFill>
                <a:srgbClr val="008670"/>
              </a:solidFill>
              <a:effectLst/>
              <a:uLnTx/>
              <a:uFillTx/>
              <a:latin typeface="Arial"/>
              <a:ea typeface="+mn-ea"/>
              <a:cs typeface="Arial"/>
            </a:endParaRPr>
          </a:p>
        </p:txBody>
      </p:sp>
      <p:sp>
        <p:nvSpPr>
          <p:cNvPr id="3" name="Text Placeholder 19">
            <a:extLst>
              <a:ext uri="{FF2B5EF4-FFF2-40B4-BE49-F238E27FC236}">
                <a16:creationId xmlns:a16="http://schemas.microsoft.com/office/drawing/2014/main" id="{EB2E8DEF-00EE-322F-5197-76FF2D305517}"/>
              </a:ext>
              <a:ext uri="{C183D7F6-B498-43B3-948B-1728B52AA6E4}">
                <adec:decorative xmlns:adec="http://schemas.microsoft.com/office/drawing/2017/decorative" val="1"/>
              </a:ext>
            </a:extLst>
          </p:cNvPr>
          <p:cNvSpPr txBox="1">
            <a:spLocks/>
          </p:cNvSpPr>
          <p:nvPr/>
        </p:nvSpPr>
        <p:spPr>
          <a:xfrm>
            <a:off x="9097312" y="671606"/>
            <a:ext cx="2311441" cy="2367674"/>
          </a:xfrm>
          <a:prstGeom prst="ellipse">
            <a:avLst/>
          </a:prstGeom>
          <a:ln w="177800">
            <a:solidFill>
              <a:schemeClr val="accent1"/>
            </a:solidFill>
          </a:ln>
        </p:spPr>
        <p:txBody>
          <a:bodyPr lIns="288000" tIns="288000" rIns="288000" bIns="288000" anchor="ctr" anchorCtr="0"/>
          <a:lstStyle>
            <a:lvl1pPr marL="0" indent="0" algn="ctr" defTabSz="914400" rtl="0" eaLnBrk="1" latinLnBrk="0" hangingPunct="1">
              <a:lnSpc>
                <a:spcPct val="90000"/>
              </a:lnSpc>
              <a:spcBef>
                <a:spcPts val="1000"/>
              </a:spcBef>
              <a:buFont typeface="Arial" panose="020B0604020202020204" pitchFamily="34" charset="0"/>
              <a:buNone/>
              <a:defRPr sz="1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000" b="0" i="0" u="none" strike="noStrike" kern="1200" cap="none" spc="0" normalizeH="0" baseline="0" noProof="0">
                <a:ln>
                  <a:noFill/>
                </a:ln>
                <a:solidFill>
                  <a:srgbClr val="0B0C0C"/>
                </a:solidFill>
                <a:effectLst/>
                <a:uLnTx/>
                <a:uFillTx/>
                <a:latin typeface="Arial" panose="020B0604020202020204"/>
                <a:ea typeface="+mn-ea"/>
                <a:cs typeface="+mn-cs"/>
              </a:rPr>
              <a:t> </a:t>
            </a:r>
          </a:p>
        </p:txBody>
      </p:sp>
      <p:sp>
        <p:nvSpPr>
          <p:cNvPr id="15" name="TextBox 14">
            <a:extLst>
              <a:ext uri="{FF2B5EF4-FFF2-40B4-BE49-F238E27FC236}">
                <a16:creationId xmlns:a16="http://schemas.microsoft.com/office/drawing/2014/main" id="{500ED525-858F-4E16-D9A3-AE65727EB174}"/>
              </a:ext>
            </a:extLst>
          </p:cNvPr>
          <p:cNvSpPr txBox="1"/>
          <p:nvPr/>
        </p:nvSpPr>
        <p:spPr>
          <a:xfrm>
            <a:off x="8393563" y="3229264"/>
            <a:ext cx="3612269" cy="2823850"/>
          </a:xfrm>
          <a:prstGeom prst="rect">
            <a:avLst/>
          </a:prstGeom>
          <a:noFill/>
        </p:spPr>
        <p:txBody>
          <a:bodyPr wrap="square">
            <a:spAutoFit/>
          </a:bodyPr>
          <a:lstStyle/>
          <a:p>
            <a:pPr marL="0" marR="0" lvl="0" indent="0" algn="just" defTabSz="914400" rtl="0" eaLnBrk="1" fontAlgn="auto" latinLnBrk="0" hangingPunct="1">
              <a:lnSpc>
                <a:spcPct val="100000"/>
              </a:lnSpc>
              <a:spcBef>
                <a:spcPts val="1500"/>
              </a:spcBef>
              <a:spcAft>
                <a:spcPts val="1500"/>
              </a:spcAft>
              <a:buClrTx/>
              <a:buSzTx/>
              <a:buFontTx/>
              <a:buNone/>
              <a:tabLst/>
              <a:defRPr/>
            </a:pPr>
            <a:r>
              <a:rPr kumimoji="0" lang="en-GB" sz="1100" b="0" i="1" u="none" strike="noStrike" kern="1200" cap="none" spc="0" normalizeH="0" baseline="0" noProof="0">
                <a:ln>
                  <a:noFill/>
                </a:ln>
                <a:solidFill>
                  <a:srgbClr val="0B0C0C"/>
                </a:solidFill>
                <a:effectLst/>
                <a:uLnTx/>
                <a:uFillTx/>
                <a:latin typeface="Arial" panose="020B0604020202020204" pitchFamily="34" charset="0"/>
                <a:ea typeface="Times New Roman" panose="02020603050405020304" pitchFamily="18" charset="0"/>
                <a:cs typeface="+mn-cs"/>
              </a:rPr>
              <a:t>Mike Bracken CBE is a non-executive director of HMRC </a:t>
            </a:r>
            <a:r>
              <a:rPr lang="en-GB" sz="1100" i="1">
                <a:solidFill>
                  <a:srgbClr val="0B0C0C"/>
                </a:solidFill>
                <a:latin typeface="Arial" panose="020B0604020202020204" pitchFamily="34" charset="0"/>
                <a:ea typeface="Times New Roman" panose="02020603050405020304" pitchFamily="18" charset="0"/>
              </a:rPr>
              <a:t>and chairs </a:t>
            </a:r>
            <a:r>
              <a:rPr kumimoji="0" lang="en-GB" sz="1100" b="0" i="1" u="none" strike="noStrike" kern="1200" cap="none" spc="0" normalizeH="0" baseline="0" noProof="0">
                <a:ln>
                  <a:noFill/>
                </a:ln>
                <a:solidFill>
                  <a:srgbClr val="0B0C0C"/>
                </a:solidFill>
                <a:effectLst/>
                <a:uLnTx/>
                <a:uFillTx/>
                <a:latin typeface="Arial" panose="020B0604020202020204" pitchFamily="34" charset="0"/>
                <a:ea typeface="Times New Roman" panose="02020603050405020304" pitchFamily="18" charset="0"/>
                <a:cs typeface="+mn-cs"/>
              </a:rPr>
              <a:t>the </a:t>
            </a:r>
            <a:r>
              <a:rPr lang="en-GB" sz="1100" i="1">
                <a:solidFill>
                  <a:srgbClr val="0B0C0C"/>
                </a:solidFill>
                <a:latin typeface="Arial" panose="020B0604020202020204" pitchFamily="34" charset="0"/>
                <a:ea typeface="Times New Roman" panose="02020603050405020304" pitchFamily="18" charset="0"/>
              </a:rPr>
              <a:t>Reform and </a:t>
            </a:r>
            <a:r>
              <a:rPr kumimoji="0" lang="en-GB" sz="1100" b="0" i="1" u="none" strike="noStrike" kern="1200" cap="none" spc="0" normalizeH="0" baseline="0" noProof="0">
                <a:ln>
                  <a:noFill/>
                </a:ln>
                <a:solidFill>
                  <a:srgbClr val="0B0C0C"/>
                </a:solidFill>
                <a:effectLst/>
                <a:uLnTx/>
                <a:uFillTx/>
                <a:latin typeface="Arial" panose="020B0604020202020204" pitchFamily="34" charset="0"/>
                <a:ea typeface="Times New Roman" panose="02020603050405020304" pitchFamily="18" charset="0"/>
                <a:cs typeface="+mn-cs"/>
              </a:rPr>
              <a:t>Modernisation  Committee.</a:t>
            </a:r>
            <a:endParaRPr kumimoji="0" lang="en-GB" sz="1100" b="0" i="1" u="none" strike="noStrike" kern="1200" cap="none" spc="0" normalizeH="0" baseline="0" noProof="0">
              <a:ln>
                <a:noFill/>
              </a:ln>
              <a:solidFill>
                <a:srgbClr val="0B0C0C"/>
              </a:solidFill>
              <a:effectLst/>
              <a:uLnTx/>
              <a:uFillTx/>
              <a:latin typeface="Times New Roman" panose="02020603050405020304" pitchFamily="18" charset="0"/>
              <a:ea typeface="Times New Roman" panose="02020603050405020304" pitchFamily="18" charset="0"/>
              <a:cs typeface="+mn-cs"/>
            </a:endParaRPr>
          </a:p>
          <a:p>
            <a:pPr marL="0" marR="0" lvl="0" indent="0" algn="just" defTabSz="914400" rtl="0" eaLnBrk="1" fontAlgn="auto" latinLnBrk="0" hangingPunct="1">
              <a:lnSpc>
                <a:spcPct val="100000"/>
              </a:lnSpc>
              <a:spcBef>
                <a:spcPts val="0"/>
              </a:spcBef>
              <a:spcAft>
                <a:spcPts val="1500"/>
              </a:spcAft>
              <a:buClrTx/>
              <a:buSzTx/>
              <a:buFontTx/>
              <a:buNone/>
              <a:tabLst/>
              <a:defRPr/>
            </a:pPr>
            <a:r>
              <a:rPr kumimoji="0" lang="en-GB" sz="1100" b="0" i="1" u="none" strike="noStrike" kern="1200" cap="none" spc="0" normalizeH="0" baseline="0" noProof="0">
                <a:ln>
                  <a:noFill/>
                </a:ln>
                <a:solidFill>
                  <a:srgbClr val="0B0C0C"/>
                </a:solidFill>
                <a:effectLst/>
                <a:uLnTx/>
                <a:uFillTx/>
                <a:latin typeface="Arial" panose="020B0604020202020204" pitchFamily="34" charset="0"/>
                <a:ea typeface="Times New Roman" panose="02020603050405020304" pitchFamily="18" charset="0"/>
                <a:cs typeface="+mn-cs"/>
              </a:rPr>
              <a:t>Mike is a global digital leader who has led digital operations and wholesale transformations in large-scale public and private sector organisations. He helps organisations change their way of working and solve systemic market, societal and macroeconomic challenges. Mike is best known for leading the global revolution in digital government having advised more than 30 governments and global financial institutions on digital transformation. He was the founder and executive director of the UK Government Digital Service (GDS) and the UK’s first Government Chief Data Officer.</a:t>
            </a:r>
            <a:endParaRPr kumimoji="0" lang="en-GB" sz="1100" b="0" i="1" u="none" strike="noStrike" kern="1200" cap="none" spc="0" normalizeH="0" baseline="0" noProof="0">
              <a:ln>
                <a:noFill/>
              </a:ln>
              <a:solidFill>
                <a:srgbClr val="0B0C0C"/>
              </a:solidFill>
              <a:effectLst/>
              <a:uLnTx/>
              <a:uFillTx/>
              <a:latin typeface="Times New Roman" panose="02020603050405020304" pitchFamily="18" charset="0"/>
              <a:ea typeface="Times New Roman" panose="02020603050405020304" pitchFamily="18" charset="0"/>
              <a:cs typeface="+mn-cs"/>
            </a:endParaRPr>
          </a:p>
        </p:txBody>
      </p:sp>
      <p:sp>
        <p:nvSpPr>
          <p:cNvPr id="23" name="TextBox 22">
            <a:extLst>
              <a:ext uri="{FF2B5EF4-FFF2-40B4-BE49-F238E27FC236}">
                <a16:creationId xmlns:a16="http://schemas.microsoft.com/office/drawing/2014/main" id="{5FAC1681-830F-957D-5303-D34AF7B06275}"/>
              </a:ext>
            </a:extLst>
          </p:cNvPr>
          <p:cNvSpPr txBox="1"/>
          <p:nvPr/>
        </p:nvSpPr>
        <p:spPr>
          <a:xfrm>
            <a:off x="8333090" y="424087"/>
            <a:ext cx="3733214" cy="5657061"/>
          </a:xfrm>
          <a:prstGeom prst="rect">
            <a:avLst/>
          </a:prstGeom>
          <a:solidFill>
            <a:schemeClr val="accent1">
              <a:alpha val="6000"/>
            </a:schemeClr>
          </a:solidFill>
        </p:spPr>
        <p:txBody>
          <a:bodyPr wrap="non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600" b="0"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p:txBody>
      </p:sp>
      <p:pic>
        <p:nvPicPr>
          <p:cNvPr id="9" name="Picture 8">
            <a:extLst>
              <a:ext uri="{FF2B5EF4-FFF2-40B4-BE49-F238E27FC236}">
                <a16:creationId xmlns:a16="http://schemas.microsoft.com/office/drawing/2014/main" id="{BB4D6568-1D5B-8677-FCCA-BA402F1A2EA6}"/>
              </a:ext>
            </a:extLst>
          </p:cNvPr>
          <p:cNvPicPr>
            <a:picLocks noChangeAspect="1"/>
          </p:cNvPicPr>
          <p:nvPr/>
        </p:nvPicPr>
        <p:blipFill>
          <a:blip r:embed="rId5"/>
          <a:stretch>
            <a:fillRect/>
          </a:stretch>
        </p:blipFill>
        <p:spPr>
          <a:xfrm>
            <a:off x="9159838" y="776852"/>
            <a:ext cx="2181947" cy="2180119"/>
          </a:xfrm>
          <a:prstGeom prst="rect">
            <a:avLst/>
          </a:prstGeom>
        </p:spPr>
      </p:pic>
    </p:spTree>
    <p:extLst>
      <p:ext uri="{BB962C8B-B14F-4D97-AF65-F5344CB8AC3E}">
        <p14:creationId xmlns:p14="http://schemas.microsoft.com/office/powerpoint/2010/main" val="3470750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605622" y="224136"/>
            <a:ext cx="7576353" cy="923330"/>
          </a:xfrm>
        </p:spPr>
        <p:txBody>
          <a:bodyPr/>
          <a:lstStyle/>
          <a:p>
            <a:r>
              <a:rPr lang="en-GB" dirty="0"/>
              <a:t>Role of Independent Advisor</a:t>
            </a:r>
            <a:br>
              <a:rPr lang="en-GB" dirty="0"/>
            </a:br>
            <a:endParaRPr lang="en-GB" dirty="0"/>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605620" y="909961"/>
            <a:ext cx="10891105" cy="5657161"/>
          </a:xfrm>
        </p:spPr>
        <p:txBody>
          <a:bodyPr lIns="0" tIns="0" rIns="0" bIns="0" anchor="t"/>
          <a:lstStyle/>
          <a:p>
            <a:pPr marL="0" marR="0" lvl="0" indent="0" algn="l" defTabSz="914400" rtl="0" eaLnBrk="1" fontAlgn="auto" latinLnBrk="0" hangingPunct="1">
              <a:lnSpc>
                <a:spcPct val="107000"/>
              </a:lnSpc>
              <a:spcBef>
                <a:spcPts val="1000"/>
              </a:spcBef>
              <a:spcAft>
                <a:spcPts val="600"/>
              </a:spcAft>
              <a:buClrTx/>
              <a:buSzTx/>
              <a:buFont typeface="Arial" panose="020B0604020202020204" pitchFamily="34" charset="0"/>
              <a:buNone/>
              <a:tabLst/>
              <a:defRPr/>
            </a:pPr>
            <a:endParaRPr kumimoji="0" lang="en-GB" sz="1200" b="0" i="0" u="none" strike="noStrike" kern="1200" cap="none" spc="0" normalizeH="0" baseline="0" noProof="0">
              <a:ln>
                <a:noFill/>
              </a:ln>
              <a:solidFill>
                <a:srgbClr val="0B0C0C"/>
              </a:solidFill>
              <a:effectLst/>
              <a:uLnTx/>
              <a:uFillTx/>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1000"/>
              </a:spcBef>
              <a:spcAft>
                <a:spcPts val="600"/>
              </a:spcAft>
              <a:buClrTx/>
              <a:buSzTx/>
              <a:buFont typeface="Arial" panose="020B0604020202020204" pitchFamily="34" charset="0"/>
              <a:buNone/>
              <a:tabLst/>
              <a:defRPr/>
            </a:pPr>
            <a:endParaRPr kumimoji="0" lang="en-GB" sz="1200" b="0" i="0" u="none" strike="noStrike" kern="1200" cap="none" spc="0" normalizeH="0" baseline="0" noProof="0">
              <a:ln>
                <a:noFill/>
              </a:ln>
              <a:solidFill>
                <a:srgbClr val="0B0C0C"/>
              </a:solidFill>
              <a:effectLst/>
              <a:uLnTx/>
              <a:uFillTx/>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7000"/>
              </a:lnSpc>
              <a:spcBef>
                <a:spcPts val="1000"/>
              </a:spcBef>
              <a:spcAft>
                <a:spcPts val="600"/>
              </a:spcAft>
              <a:buClrTx/>
              <a:buSzTx/>
              <a:buFont typeface="Arial" panose="020B0604020202020204" pitchFamily="34" charset="0"/>
              <a:buNone/>
              <a:tabLst/>
              <a:defRPr/>
            </a:pPr>
            <a:r>
              <a:rPr kumimoji="0" lang="en-GB" sz="1200" b="1" i="0" u="none" strike="noStrike" kern="1200" cap="none" spc="0" normalizeH="0" baseline="0" noProof="0">
                <a:ln>
                  <a:noFill/>
                </a:ln>
                <a:solidFill>
                  <a:srgbClr val="0B0C0C"/>
                </a:solidFill>
                <a:effectLst/>
                <a:uLnTx/>
                <a:uFillTx/>
                <a:latin typeface="Arial" panose="020B0604020202020204" pitchFamily="34" charset="0"/>
                <a:ea typeface="Calibri" panose="020F0502020204030204" pitchFamily="34" charset="0"/>
                <a:cs typeface="Times New Roman" panose="02020603050405020304" pitchFamily="18" charset="0"/>
              </a:rPr>
              <a:t>All Independent Advisors will:</a:t>
            </a:r>
            <a:endParaRPr kumimoji="0" lang="en-GB" sz="1200" b="1" i="0" u="none" strike="noStrike" kern="1200" cap="none" spc="0" normalizeH="0" baseline="0" noProof="0">
              <a:ln>
                <a:noFill/>
              </a:ln>
              <a:solidFill>
                <a:srgbClr val="0B0C0C"/>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300"/>
              </a:spcBef>
              <a:spcAft>
                <a:spcPts val="300"/>
              </a:spcAft>
              <a:buClr>
                <a:srgbClr val="008080"/>
              </a:buClr>
              <a:buSzTx/>
              <a:buFont typeface="Symbol" panose="05050102010706020507" pitchFamily="18" charset="2"/>
              <a:buChar char=""/>
              <a:tabLst>
                <a:tab pos="457200" algn="l"/>
              </a:tabLst>
              <a:defRPr/>
            </a:pPr>
            <a:r>
              <a:rPr kumimoji="0" lang="en-GB" sz="1200" b="0" i="0" u="none" strike="noStrike" kern="1200" cap="none" spc="0" normalizeH="0" baseline="0" noProof="0">
                <a:ln>
                  <a:noFill/>
                </a:ln>
                <a:solidFill>
                  <a:srgbClr val="0B0C0C"/>
                </a:solidFill>
                <a:effectLst/>
                <a:uLnTx/>
                <a:uFillTx/>
                <a:latin typeface="Arial" panose="020B0604020202020204" pitchFamily="34" charset="0"/>
                <a:ea typeface="Calibri" panose="020F0502020204030204" pitchFamily="34" charset="0"/>
                <a:cs typeface="Times New Roman" panose="02020603050405020304" pitchFamily="18" charset="0"/>
              </a:rPr>
              <a:t>adhere to the ethical standards outlined in the </a:t>
            </a:r>
            <a:r>
              <a:rPr kumimoji="0" lang="en-GB" sz="1200" b="0" i="0" u="sng" strike="noStrike" kern="1200" cap="none" spc="0" normalizeH="0" baseline="0" noProof="0">
                <a:ln>
                  <a:noFill/>
                </a:ln>
                <a:solidFill>
                  <a:srgbClr val="0563C1"/>
                </a:solidFill>
                <a:effectLst/>
                <a:uLnTx/>
                <a:uFillTx/>
                <a:latin typeface="Arial" panose="020B0604020202020204" pitchFamily="34" charset="0"/>
                <a:ea typeface="Calibri" panose="020F0502020204030204" pitchFamily="34" charset="0"/>
                <a:cs typeface="Times New Roman" panose="02020603050405020304" pitchFamily="18" charset="0"/>
                <a:hlinkClick r:id="rId3"/>
              </a:rPr>
              <a:t>Seven Principles of Public Life</a:t>
            </a:r>
            <a:endParaRPr kumimoji="0" lang="en-GB" sz="1200" b="0" i="0" u="none" strike="noStrike" kern="1200" cap="none" spc="0" normalizeH="0" baseline="0" noProof="0">
              <a:ln>
                <a:noFill/>
              </a:ln>
              <a:solidFill>
                <a:srgbClr val="0B0C0C"/>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300"/>
              </a:spcBef>
              <a:spcAft>
                <a:spcPts val="300"/>
              </a:spcAft>
              <a:buClr>
                <a:srgbClr val="008080"/>
              </a:buClr>
              <a:buSzTx/>
              <a:buFont typeface="Symbol" panose="05050102010706020507" pitchFamily="18" charset="2"/>
              <a:buChar char=""/>
              <a:tabLst>
                <a:tab pos="457200" algn="l"/>
              </a:tabLst>
              <a:defRPr/>
            </a:pPr>
            <a:r>
              <a:rPr kumimoji="0" lang="en-GB" sz="1200" b="0" i="0" u="none" strike="noStrike" kern="1200" cap="none" spc="0" normalizeH="0" baseline="0" noProof="0">
                <a:ln>
                  <a:noFill/>
                </a:ln>
                <a:solidFill>
                  <a:srgbClr val="0B0C0C"/>
                </a:solidFill>
                <a:effectLst/>
                <a:uLnTx/>
                <a:uFillTx/>
                <a:latin typeface="Arial" panose="020B0604020202020204" pitchFamily="34" charset="0"/>
                <a:ea typeface="Calibri" panose="020F0502020204030204" pitchFamily="34" charset="0"/>
                <a:cs typeface="Times New Roman" panose="02020603050405020304" pitchFamily="18" charset="0"/>
              </a:rPr>
              <a:t>attend the meetings of the committee, contributing constructively across the full range of committee business.</a:t>
            </a:r>
            <a:endParaRPr kumimoji="0" lang="en-GB" sz="1200" b="0" i="0" u="none" strike="noStrike" kern="1200" cap="none" spc="0" normalizeH="0" baseline="0" noProof="0">
              <a:ln>
                <a:noFill/>
              </a:ln>
              <a:solidFill>
                <a:srgbClr val="0B0C0C"/>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300"/>
              </a:spcBef>
              <a:spcAft>
                <a:spcPts val="300"/>
              </a:spcAft>
              <a:buClr>
                <a:srgbClr val="008080"/>
              </a:buClr>
              <a:buSzTx/>
              <a:buFont typeface="Symbol" panose="05050102010706020507" pitchFamily="18" charset="2"/>
              <a:buChar char=""/>
              <a:tabLst>
                <a:tab pos="457200" algn="l"/>
              </a:tabLst>
              <a:defRPr/>
            </a:pPr>
            <a:r>
              <a:rPr kumimoji="0" lang="en-GB" sz="1200" b="0" i="0" u="none" strike="noStrike" kern="1200" cap="none" spc="0" normalizeH="0" baseline="0" noProof="0">
                <a:ln>
                  <a:noFill/>
                </a:ln>
                <a:solidFill>
                  <a:srgbClr val="0B0C0C"/>
                </a:solidFill>
                <a:effectLst/>
                <a:uLnTx/>
                <a:uFillTx/>
                <a:latin typeface="Arial" panose="020B0604020202020204" pitchFamily="34" charset="0"/>
                <a:ea typeface="Calibri" panose="020F0502020204030204" pitchFamily="34" charset="0"/>
                <a:cs typeface="Times New Roman" panose="02020603050405020304" pitchFamily="18" charset="0"/>
              </a:rPr>
              <a:t>act as a sounding board and critical friend to the committee chair and to the executive.</a:t>
            </a:r>
            <a:endParaRPr kumimoji="0" lang="en-GB" sz="1200" b="0" i="0" u="none" strike="noStrike" kern="1200" cap="none" spc="0" normalizeH="0" baseline="0" noProof="0">
              <a:ln>
                <a:noFill/>
              </a:ln>
              <a:solidFill>
                <a:srgbClr val="0B0C0C"/>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300"/>
              </a:spcBef>
              <a:spcAft>
                <a:spcPts val="300"/>
              </a:spcAft>
              <a:buClr>
                <a:srgbClr val="008080"/>
              </a:buClr>
              <a:buSzTx/>
              <a:buFont typeface="Symbol" panose="05050102010706020507" pitchFamily="18" charset="2"/>
              <a:buChar char=""/>
              <a:tabLst>
                <a:tab pos="457200" algn="l"/>
              </a:tabLst>
              <a:defRPr/>
            </a:pPr>
            <a:r>
              <a:rPr kumimoji="0" lang="en-GB" sz="1200" b="0" i="0" u="none" strike="noStrike" kern="1200" cap="none" spc="0" normalizeH="0" baseline="0" noProof="0">
                <a:ln>
                  <a:noFill/>
                </a:ln>
                <a:solidFill>
                  <a:srgbClr val="0B0C0C"/>
                </a:solidFill>
                <a:effectLst/>
                <a:uLnTx/>
                <a:uFillTx/>
                <a:latin typeface="Arial" panose="020B0604020202020204" pitchFamily="34" charset="0"/>
                <a:ea typeface="Calibri" panose="020F0502020204030204" pitchFamily="34" charset="0"/>
                <a:cs typeface="Times New Roman" panose="02020603050405020304" pitchFamily="18" charset="0"/>
              </a:rPr>
              <a:t>provide advice, help and guidance – making recommendations as to how to improve relevant plans and policies. </a:t>
            </a:r>
            <a:endParaRPr kumimoji="0" lang="en-GB" sz="1200" b="0" i="0" u="none" strike="noStrike" kern="1200" cap="none" spc="0" normalizeH="0" baseline="0" noProof="0">
              <a:ln>
                <a:noFill/>
              </a:ln>
              <a:solidFill>
                <a:srgbClr val="0B0C0C"/>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300"/>
              </a:spcBef>
              <a:spcAft>
                <a:spcPts val="300"/>
              </a:spcAft>
              <a:buClr>
                <a:srgbClr val="008080"/>
              </a:buClr>
              <a:buSzTx/>
              <a:buFont typeface="Symbol" panose="05050102010706020507" pitchFamily="18" charset="2"/>
              <a:buChar char=""/>
              <a:tabLst>
                <a:tab pos="457200" algn="l"/>
              </a:tabLst>
              <a:defRPr/>
            </a:pPr>
            <a:r>
              <a:rPr kumimoji="0" lang="en-GB" sz="1200" b="0" i="0" u="none" strike="noStrike" kern="1200" cap="none" spc="0" normalizeH="0" baseline="0" noProof="0">
                <a:ln>
                  <a:noFill/>
                </a:ln>
                <a:solidFill>
                  <a:srgbClr val="0B0C0C"/>
                </a:solidFill>
                <a:effectLst/>
                <a:uLnTx/>
                <a:uFillTx/>
                <a:latin typeface="Arial" panose="020B0604020202020204" pitchFamily="34" charset="0"/>
                <a:ea typeface="Calibri" panose="020F0502020204030204" pitchFamily="34" charset="0"/>
                <a:cs typeface="Times New Roman" panose="02020603050405020304" pitchFamily="18" charset="0"/>
              </a:rPr>
              <a:t>draw on professional experience to strengthen the quality of advice provided to the Board and to the department. </a:t>
            </a:r>
            <a:endParaRPr kumimoji="0" lang="en-GB" sz="1200" b="0" i="0" u="none" strike="noStrike" kern="1200" cap="none" spc="0" normalizeH="0" baseline="0" noProof="0">
              <a:ln>
                <a:noFill/>
              </a:ln>
              <a:solidFill>
                <a:srgbClr val="0B0C0C"/>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base" latinLnBrk="0" hangingPunct="1">
              <a:lnSpc>
                <a:spcPct val="100000"/>
              </a:lnSpc>
              <a:spcBef>
                <a:spcPts val="1000"/>
              </a:spcBef>
              <a:spcAft>
                <a:spcPts val="900"/>
              </a:spcAft>
              <a:buClrTx/>
              <a:buSzTx/>
              <a:buFontTx/>
              <a:buNone/>
              <a:tabLst/>
              <a:defRPr/>
            </a:pPr>
            <a:r>
              <a:rPr kumimoji="0" lang="en-GB" sz="1200" b="1" i="0" u="none" strike="noStrike" kern="1200" cap="none" spc="0" normalizeH="0" baseline="0" noProof="0">
                <a:ln>
                  <a:noFill/>
                </a:ln>
                <a:solidFill>
                  <a:srgbClr val="000000"/>
                </a:solidFill>
                <a:effectLst/>
                <a:uLnTx/>
                <a:uFillTx/>
                <a:latin typeface="Arial" panose="020B0604020202020204"/>
                <a:ea typeface="+mn-ea"/>
                <a:cs typeface="+mn-cs"/>
              </a:rPr>
              <a:t>Specific Duties and Expectations</a:t>
            </a:r>
            <a:r>
              <a:rPr kumimoji="0" lang="en-GB" sz="1200" b="0" i="0" u="none" strike="noStrike" kern="1200" cap="none" spc="0" normalizeH="0" baseline="0" noProof="0">
                <a:ln>
                  <a:noFill/>
                </a:ln>
                <a:solidFill>
                  <a:srgbClr val="000000"/>
                </a:solidFill>
                <a:effectLst/>
                <a:uLnTx/>
                <a:uFillTx/>
                <a:latin typeface="Arial" panose="020B0604020202020204"/>
                <a:ea typeface="+mn-ea"/>
                <a:cs typeface="+mn-cs"/>
              </a:rPr>
              <a:t>:</a:t>
            </a:r>
          </a:p>
          <a:p>
            <a:pPr marL="0" marR="0" lvl="0" indent="0" algn="l" defTabSz="914400" rtl="0" eaLnBrk="1" fontAlgn="auto" latinLnBrk="0" hangingPunct="1">
              <a:lnSpc>
                <a:spcPct val="107000"/>
              </a:lnSpc>
              <a:spcBef>
                <a:spcPts val="0"/>
              </a:spcBef>
              <a:spcAft>
                <a:spcPts val="600"/>
              </a:spcAft>
              <a:buClrTx/>
              <a:buSzTx/>
              <a:buFontTx/>
              <a:buNone/>
              <a:tabLst/>
              <a:defRPr/>
            </a:pPr>
            <a:r>
              <a:rPr kumimoji="0" lang="en-GB" sz="1200" b="0" i="0" u="none" strike="noStrike" kern="1200" cap="none" spc="0" normalizeH="0" baseline="0" noProof="0">
                <a:ln>
                  <a:noFill/>
                </a:ln>
                <a:solidFill>
                  <a:srgbClr val="000000"/>
                </a:solidFill>
                <a:effectLst/>
                <a:uLnTx/>
                <a:uFillTx/>
                <a:latin typeface="Arial" panose="020B0604020202020204"/>
                <a:ea typeface="+mn-ea"/>
                <a:cs typeface="+mn-cs"/>
              </a:rPr>
              <a:t>​You will specifically support, scrutinise and challenge the executive on the committee’s </a:t>
            </a:r>
            <a:r>
              <a:rPr kumimoji="0" lang="en-GB" sz="1200" b="0" i="0" u="none" strike="noStrike" kern="1200" cap="none" spc="0" normalizeH="0" baseline="0" noProof="0" err="1">
                <a:ln>
                  <a:noFill/>
                </a:ln>
                <a:solidFill>
                  <a:srgbClr val="000000"/>
                </a:solidFill>
                <a:effectLst/>
                <a:uLnTx/>
                <a:uFillTx/>
                <a:latin typeface="Arial" panose="020B0604020202020204"/>
                <a:ea typeface="+mn-ea"/>
                <a:cs typeface="+mn-cs"/>
              </a:rPr>
              <a:t>ke</a:t>
            </a:r>
            <a:r>
              <a:rPr lang="en-GB" sz="1200">
                <a:solidFill>
                  <a:srgbClr val="000000"/>
                </a:solidFill>
                <a:latin typeface="Arial" panose="020B0604020202020204"/>
                <a:cs typeface="+mn-cs"/>
              </a:rPr>
              <a:t>y priorities</a:t>
            </a:r>
            <a:r>
              <a:rPr kumimoji="0" lang="en-GB" sz="1200" b="0" i="0" u="none" strike="noStrike" kern="1200" cap="none" spc="0" normalizeH="0" baseline="0" noProof="0">
                <a:ln>
                  <a:noFill/>
                </a:ln>
                <a:solidFill>
                  <a:srgbClr val="0B0C0C"/>
                </a:solidFill>
                <a:effectLst/>
                <a:uLnTx/>
                <a:uFillTx/>
                <a:latin typeface="Arial" panose="020B0604020202020204" pitchFamily="34" charset="0"/>
                <a:ea typeface="Calibri" panose="020F0502020204030204" pitchFamily="34" charset="0"/>
                <a:cs typeface="Times New Roman" panose="02020603050405020304" pitchFamily="18" charset="0"/>
              </a:rPr>
              <a:t>:  </a:t>
            </a:r>
          </a:p>
          <a:p>
            <a:pPr marL="342900" indent="-342900">
              <a:lnSpc>
                <a:spcPct val="107000"/>
              </a:lnSpc>
              <a:spcBef>
                <a:spcPts val="300"/>
              </a:spcBef>
              <a:spcAft>
                <a:spcPts val="300"/>
              </a:spcAft>
              <a:buClr>
                <a:srgbClr val="008080"/>
              </a:buClr>
              <a:buFont typeface="Symbol" panose="05050102010706020507" pitchFamily="18" charset="2"/>
              <a:buChar char=""/>
              <a:tabLst>
                <a:tab pos="457200" algn="l"/>
              </a:tabLst>
              <a:defRPr/>
            </a:pPr>
            <a:r>
              <a:rPr lang="en-GB" sz="1200">
                <a:solidFill>
                  <a:srgbClr val="0B0C0C"/>
                </a:solidFill>
                <a:cs typeface="Times New Roman" panose="02020603050405020304" pitchFamily="18" charset="0"/>
              </a:rPr>
              <a:t>HMRC’s reform activity including policy simplification, modernisation and agent reform and regulation.</a:t>
            </a:r>
          </a:p>
          <a:p>
            <a:pPr marL="342900" indent="-342900">
              <a:lnSpc>
                <a:spcPct val="107000"/>
              </a:lnSpc>
              <a:spcBef>
                <a:spcPts val="300"/>
              </a:spcBef>
              <a:spcAft>
                <a:spcPts val="300"/>
              </a:spcAft>
              <a:buClr>
                <a:srgbClr val="008080"/>
              </a:buClr>
              <a:buFont typeface="Symbol" panose="05050102010706020507" pitchFamily="18" charset="2"/>
              <a:buChar char=""/>
              <a:tabLst>
                <a:tab pos="457200" algn="l"/>
              </a:tabLst>
              <a:defRPr/>
            </a:pPr>
            <a:r>
              <a:rPr lang="en-GB" sz="1200">
                <a:solidFill>
                  <a:srgbClr val="0B0C0C"/>
                </a:solidFill>
                <a:cs typeface="Times New Roman" panose="02020603050405020304" pitchFamily="18" charset="0"/>
              </a:rPr>
              <a:t>HMRC’s digital roadmap including its content, delivery approach, ways of working and customer and agent readiness.</a:t>
            </a:r>
          </a:p>
          <a:p>
            <a:pPr marL="342900" indent="-342900">
              <a:lnSpc>
                <a:spcPct val="107000"/>
              </a:lnSpc>
              <a:spcBef>
                <a:spcPts val="300"/>
              </a:spcBef>
              <a:spcAft>
                <a:spcPts val="300"/>
              </a:spcAft>
              <a:buClr>
                <a:srgbClr val="008080"/>
              </a:buClr>
              <a:buFont typeface="Symbol" panose="05050102010706020507" pitchFamily="18" charset="2"/>
              <a:buChar char=""/>
              <a:tabLst>
                <a:tab pos="457200" algn="l"/>
              </a:tabLst>
              <a:defRPr/>
            </a:pPr>
            <a:r>
              <a:rPr lang="en-GB" sz="1200">
                <a:solidFill>
                  <a:srgbClr val="0B0C0C"/>
                </a:solidFill>
                <a:cs typeface="Times New Roman" panose="02020603050405020304" pitchFamily="18" charset="0"/>
              </a:rPr>
              <a:t>HMRC’s current IT strategy (including security, data and data analytics) to support delivery of the digital roadmap and close the tax gap. </a:t>
            </a:r>
          </a:p>
          <a:p>
            <a:pPr marL="342900" indent="-342900">
              <a:lnSpc>
                <a:spcPct val="107000"/>
              </a:lnSpc>
              <a:spcBef>
                <a:spcPts val="300"/>
              </a:spcBef>
              <a:spcAft>
                <a:spcPts val="600"/>
              </a:spcAft>
              <a:buClr>
                <a:srgbClr val="008080"/>
              </a:buClr>
              <a:buFont typeface="Symbol" panose="05050102010706020507" pitchFamily="18" charset="2"/>
              <a:buChar char=""/>
              <a:tabLst>
                <a:tab pos="457200" algn="l"/>
              </a:tabLst>
              <a:defRPr/>
            </a:pPr>
            <a:r>
              <a:rPr lang="en-GB" sz="1200">
                <a:solidFill>
                  <a:srgbClr val="0B0C0C"/>
                </a:solidFill>
                <a:cs typeface="Times New Roman" panose="02020603050405020304" pitchFamily="18" charset="0"/>
              </a:rPr>
              <a:t>HMRC’s approach to innovation including how emerging technologies such as Artificial Intelligence could add further value to the delivery of government priorities.</a:t>
            </a:r>
          </a:p>
          <a:p>
            <a:pPr>
              <a:lnSpc>
                <a:spcPct val="107000"/>
              </a:lnSpc>
              <a:spcBef>
                <a:spcPts val="300"/>
              </a:spcBef>
              <a:spcAft>
                <a:spcPts val="300"/>
              </a:spcAft>
              <a:buClr>
                <a:srgbClr val="008080"/>
              </a:buClr>
              <a:tabLst>
                <a:tab pos="457200" algn="l"/>
              </a:tabLst>
              <a:defRPr/>
            </a:pPr>
            <a:r>
              <a:rPr lang="en-GB" sz="1200" b="1">
                <a:solidFill>
                  <a:srgbClr val="0B0C0C"/>
                </a:solidFill>
                <a:cs typeface="Times New Roman" panose="02020603050405020304" pitchFamily="18" charset="0"/>
              </a:rPr>
              <a:t>Independent Advisors will also:</a:t>
            </a:r>
          </a:p>
          <a:p>
            <a:pPr marL="342900" indent="-342900">
              <a:lnSpc>
                <a:spcPct val="107000"/>
              </a:lnSpc>
              <a:spcBef>
                <a:spcPts val="300"/>
              </a:spcBef>
              <a:spcAft>
                <a:spcPts val="300"/>
              </a:spcAft>
              <a:buClr>
                <a:srgbClr val="008080"/>
              </a:buClr>
              <a:buFont typeface="Symbol" panose="05050102010706020507" pitchFamily="18" charset="2"/>
              <a:buChar char=""/>
              <a:tabLst>
                <a:tab pos="457200" algn="l"/>
              </a:tabLst>
              <a:defRPr/>
            </a:pPr>
            <a:r>
              <a:rPr lang="en-GB" sz="1200">
                <a:solidFill>
                  <a:srgbClr val="0B0C0C"/>
                </a:solidFill>
                <a:cs typeface="Times New Roman" panose="02020603050405020304" pitchFamily="18" charset="0"/>
              </a:rPr>
              <a:t>provide assurance to Ministers, the HMRC Board and ExCom, that interlinked priorities to deliver tax gap closure and improve day to day services are being delivered as expected. </a:t>
            </a:r>
          </a:p>
          <a:p>
            <a:pPr marL="342900" indent="-342900">
              <a:lnSpc>
                <a:spcPct val="107000"/>
              </a:lnSpc>
              <a:spcBef>
                <a:spcPts val="300"/>
              </a:spcBef>
              <a:spcAft>
                <a:spcPts val="300"/>
              </a:spcAft>
              <a:buClr>
                <a:srgbClr val="008080"/>
              </a:buClr>
              <a:buFont typeface="Symbol" panose="05050102010706020507" pitchFamily="18" charset="2"/>
              <a:buChar char=""/>
              <a:tabLst>
                <a:tab pos="457200" algn="l"/>
              </a:tabLst>
              <a:defRPr/>
            </a:pPr>
            <a:r>
              <a:rPr lang="en-GB" sz="1200">
                <a:solidFill>
                  <a:srgbClr val="0B0C0C"/>
                </a:solidFill>
                <a:cs typeface="Times New Roman" panose="02020603050405020304" pitchFamily="18" charset="0"/>
              </a:rPr>
              <a:t>support HMRC in its approach to work cross functionally, implement enterprise wide architecture, and test and learn.</a:t>
            </a:r>
          </a:p>
          <a:p>
            <a:pPr marL="342900" indent="-342900">
              <a:lnSpc>
                <a:spcPct val="107000"/>
              </a:lnSpc>
              <a:spcBef>
                <a:spcPts val="300"/>
              </a:spcBef>
              <a:spcAft>
                <a:spcPts val="300"/>
              </a:spcAft>
              <a:buClr>
                <a:srgbClr val="008080"/>
              </a:buClr>
              <a:buFont typeface="Symbol" panose="05050102010706020507" pitchFamily="18" charset="2"/>
              <a:buChar char=""/>
              <a:tabLst>
                <a:tab pos="457200" algn="l"/>
              </a:tabLst>
              <a:defRPr/>
            </a:pPr>
            <a:endParaRPr lang="en-GB" sz="1200">
              <a:solidFill>
                <a:srgbClr val="0B0C0C"/>
              </a:solidFill>
              <a:cs typeface="Times New Roman" panose="02020603050405020304" pitchFamily="18" charset="0"/>
            </a:endParaRPr>
          </a:p>
          <a:p>
            <a:pPr>
              <a:lnSpc>
                <a:spcPct val="100000"/>
              </a:lnSpc>
              <a:spcBef>
                <a:spcPts val="0"/>
              </a:spcBef>
            </a:pPr>
            <a:endParaRPr lang="en-GB" sz="1200" b="1">
              <a:solidFill>
                <a:srgbClr val="008080"/>
              </a:solidFill>
              <a:latin typeface="+mn-lt"/>
              <a:cs typeface="Calibri"/>
            </a:endParaRPr>
          </a:p>
          <a:p>
            <a:endParaRPr lang="en-GB" sz="1200"/>
          </a:p>
        </p:txBody>
      </p:sp>
      <p:sp>
        <p:nvSpPr>
          <p:cNvPr id="7" name="TextBox 6">
            <a:extLst>
              <a:ext uri="{FF2B5EF4-FFF2-40B4-BE49-F238E27FC236}">
                <a16:creationId xmlns:a16="http://schemas.microsoft.com/office/drawing/2014/main" id="{0C0AEE1F-25DF-4F9A-B78F-E761ACD879C8}"/>
              </a:ext>
              <a:ext uri="{C183D7F6-B498-43B3-948B-1728B52AA6E4}">
                <adec:decorative xmlns:adec="http://schemas.microsoft.com/office/drawing/2017/decorative" val="1"/>
              </a:ext>
            </a:extLst>
          </p:cNvPr>
          <p:cNvSpPr txBox="1"/>
          <p:nvPr/>
        </p:nvSpPr>
        <p:spPr>
          <a:xfrm>
            <a:off x="8373060" y="3262663"/>
            <a:ext cx="270096" cy="217396"/>
          </a:xfrm>
          <a:prstGeom prst="rect">
            <a:avLst/>
          </a:prstGeom>
          <a:noFill/>
        </p:spPr>
        <p:txBody>
          <a:bodyPr wrap="squar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3200" b="1" i="0" u="none" strike="noStrike" kern="1200" cap="none" spc="0" normalizeH="0" baseline="0" noProof="0">
              <a:ln>
                <a:noFill/>
              </a:ln>
              <a:solidFill>
                <a:srgbClr val="008670"/>
              </a:solidFill>
              <a:effectLst/>
              <a:uLnTx/>
              <a:uFillTx/>
              <a:latin typeface="Arial" panose="020B0604020202020204" pitchFamily="34" charset="0"/>
              <a:ea typeface="+mn-ea"/>
              <a:cs typeface="Arial" panose="020B0604020202020204" pitchFamily="34" charset="0"/>
            </a:endParaRP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3F7771-BA92-784A-B6DD-D9CB8E3BB7BB}" type="slidenum">
              <a:rPr kumimoji="0" lang="en-GB" sz="1000" b="0" i="0" u="none" strike="noStrike" kern="1200" cap="none" spc="0" normalizeH="0" baseline="0" noProof="0" smtClean="0">
                <a:ln>
                  <a:noFill/>
                </a:ln>
                <a:solidFill>
                  <a:srgbClr val="008670"/>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a:t>
            </a:fld>
            <a:endParaRPr kumimoji="0" lang="en-GB" sz="1000" b="0" i="0" u="none" strike="noStrike" kern="1200" cap="none" spc="0" normalizeH="0" baseline="0" noProof="0">
              <a:ln>
                <a:noFill/>
              </a:ln>
              <a:solidFill>
                <a:srgbClr val="008670"/>
              </a:solidFill>
              <a:effectLst/>
              <a:uLnTx/>
              <a:uFillTx/>
              <a:latin typeface="Arial" panose="020B0604020202020204"/>
              <a:ea typeface="+mn-ea"/>
              <a:cs typeface="+mn-cs"/>
            </a:endParaRPr>
          </a:p>
        </p:txBody>
      </p:sp>
      <p:sp>
        <p:nvSpPr>
          <p:cNvPr id="11" name="TextBox 10">
            <a:extLst>
              <a:ext uri="{FF2B5EF4-FFF2-40B4-BE49-F238E27FC236}">
                <a16:creationId xmlns:a16="http://schemas.microsoft.com/office/drawing/2014/main" id="{A833E98F-E3AA-43F0-A1AB-AC661D0F48B4}"/>
              </a:ext>
              <a:ext uri="{C183D7F6-B498-43B3-948B-1728B52AA6E4}">
                <adec:decorative xmlns:adec="http://schemas.microsoft.com/office/drawing/2017/decorative" val="1"/>
              </a:ext>
            </a:extLst>
          </p:cNvPr>
          <p:cNvSpPr txBox="1"/>
          <p:nvPr/>
        </p:nvSpPr>
        <p:spPr>
          <a:xfrm>
            <a:off x="10923957" y="5861439"/>
            <a:ext cx="345336" cy="414118"/>
          </a:xfrm>
          <a:prstGeom prst="rect">
            <a:avLst/>
          </a:prstGeom>
          <a:noFill/>
        </p:spPr>
        <p:txBody>
          <a:bodyPr wrap="squar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3200" b="1" i="0" u="none" strike="noStrike" kern="1200" cap="none" spc="0" normalizeH="0" baseline="0" noProof="0">
              <a:ln>
                <a:noFill/>
              </a:ln>
              <a:solidFill>
                <a:srgbClr val="008670"/>
              </a:solidFill>
              <a:effectLst/>
              <a:uLnTx/>
              <a:uFillTx/>
              <a:latin typeface="Arial" panose="020B0604020202020204" pitchFamily="34" charset="0"/>
              <a:ea typeface="+mn-ea"/>
              <a:cs typeface="Arial" panose="020B0604020202020204" pitchFamily="34" charset="0"/>
            </a:endParaRPr>
          </a:p>
        </p:txBody>
      </p:sp>
      <p:sp>
        <p:nvSpPr>
          <p:cNvPr id="5" name="TextBox 4">
            <a:extLst>
              <a:ext uri="{FF2B5EF4-FFF2-40B4-BE49-F238E27FC236}">
                <a16:creationId xmlns:a16="http://schemas.microsoft.com/office/drawing/2014/main" id="{6E7EA819-3F4A-8CDA-158D-5451027AE7BE}"/>
              </a:ext>
            </a:extLst>
          </p:cNvPr>
          <p:cNvSpPr txBox="1"/>
          <p:nvPr/>
        </p:nvSpPr>
        <p:spPr>
          <a:xfrm>
            <a:off x="10522689" y="6474030"/>
            <a:ext cx="1323235" cy="222709"/>
          </a:xfrm>
          <a:prstGeom prst="rect">
            <a:avLst/>
          </a:prstGeom>
          <a:noFill/>
        </p:spPr>
        <p:txBody>
          <a:bodyPr wrap="squar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200" b="0" i="0" u="none" strike="noStrike" kern="1200" cap="none" spc="0" normalizeH="0" baseline="0" noProof="0">
                <a:ln>
                  <a:noFill/>
                </a:ln>
                <a:solidFill>
                  <a:srgbClr val="008670"/>
                </a:solidFill>
                <a:effectLst/>
                <a:uLnTx/>
                <a:uFillTx/>
                <a:latin typeface="Arial"/>
                <a:ea typeface="+mn-ea"/>
                <a:cs typeface="Arial"/>
                <a:hlinkClick r:id="" action="ppaction://noaction">
                  <a:extLst>
                    <a:ext uri="{A12FA001-AC4F-418D-AE19-62706E023703}">
                      <ahyp:hlinkClr xmlns:ahyp="http://schemas.microsoft.com/office/drawing/2018/hyperlinkcolor" val="tx"/>
                    </a:ext>
                  </a:extLst>
                </a:hlinkClick>
              </a:rPr>
              <a:t>Return to contents</a:t>
            </a:r>
            <a:endParaRPr kumimoji="0" lang="en-GB" sz="1200" b="0" i="0" u="none" strike="noStrike" kern="1200" cap="none" spc="0" normalizeH="0" baseline="0" noProof="0">
              <a:ln>
                <a:noFill/>
              </a:ln>
              <a:solidFill>
                <a:srgbClr val="008670"/>
              </a:solidFill>
              <a:effectLst/>
              <a:uLnTx/>
              <a:uFillTx/>
              <a:latin typeface="Arial"/>
              <a:ea typeface="+mn-ea"/>
              <a:cs typeface="Arial"/>
            </a:endParaRPr>
          </a:p>
        </p:txBody>
      </p:sp>
      <p:sp>
        <p:nvSpPr>
          <p:cNvPr id="12" name="TextBox 11">
            <a:extLst>
              <a:ext uri="{FF2B5EF4-FFF2-40B4-BE49-F238E27FC236}">
                <a16:creationId xmlns:a16="http://schemas.microsoft.com/office/drawing/2014/main" id="{15A990A1-BB48-3BF6-815E-F8541F1207E7}"/>
              </a:ext>
            </a:extLst>
          </p:cNvPr>
          <p:cNvSpPr txBox="1"/>
          <p:nvPr/>
        </p:nvSpPr>
        <p:spPr>
          <a:xfrm>
            <a:off x="605620" y="909961"/>
            <a:ext cx="10980758" cy="676864"/>
          </a:xfrm>
          <a:prstGeom prst="rect">
            <a:avLst/>
          </a:prstGeom>
          <a:noFill/>
        </p:spPr>
        <p:txBody>
          <a:bodyPr wrap="square" lIns="0" tIns="0" rIns="0" bIns="0" rtlCol="0">
            <a:noAutofit/>
          </a:bodyPr>
          <a:lstStyle/>
          <a:p>
            <a:pPr marL="0" marR="0" lvl="0" indent="0" algn="l" defTabSz="914400" rtl="0" eaLnBrk="1" fontAlgn="auto" latinLnBrk="0" hangingPunct="1">
              <a:lnSpc>
                <a:spcPct val="107000"/>
              </a:lnSpc>
              <a:spcBef>
                <a:spcPts val="1000"/>
              </a:spcBef>
              <a:spcAft>
                <a:spcPts val="600"/>
              </a:spcAft>
              <a:buClrTx/>
              <a:buSzTx/>
              <a:buFont typeface="Arial" panose="020B0604020202020204" pitchFamily="34" charset="0"/>
              <a:buNone/>
              <a:tabLst/>
              <a:defRPr/>
            </a:pPr>
            <a:r>
              <a:rPr kumimoji="0" lang="en-GB" sz="1200" b="1" i="0" u="none" strike="noStrike" kern="1200" cap="none" spc="0" normalizeH="0" baseline="0" noProof="0">
                <a:ln>
                  <a:noFill/>
                </a:ln>
                <a:solidFill>
                  <a:srgbClr val="008080"/>
                </a:solidFill>
                <a:effectLst/>
                <a:uLnTx/>
                <a:uFillTx/>
                <a:latin typeface="Arial" panose="020B0604020202020204"/>
                <a:ea typeface="+mn-ea"/>
                <a:cs typeface="Arial" panose="020B0604020202020204" pitchFamily="34" charset="0"/>
              </a:rPr>
              <a:t>Independent Advisors use their skills and personal experience to contribute to the work of the subcommittees. They support the committee chair, the responsible Director General, senior officials and ultimately the Minister in the delivery of the government’s priorities for the department. Independent Advisors are experts in their field and provide sound judgement.</a:t>
            </a:r>
          </a:p>
        </p:txBody>
      </p:sp>
    </p:spTree>
    <p:extLst>
      <p:ext uri="{BB962C8B-B14F-4D97-AF65-F5344CB8AC3E}">
        <p14:creationId xmlns:p14="http://schemas.microsoft.com/office/powerpoint/2010/main" val="3068866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659944" y="127006"/>
            <a:ext cx="5414961" cy="461665"/>
          </a:xfrm>
        </p:spPr>
        <p:txBody>
          <a:bodyPr/>
          <a:lstStyle/>
          <a:p>
            <a:r>
              <a:rPr lang="en-GB" dirty="0"/>
              <a:t>Person Specification</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622180" y="1724026"/>
            <a:ext cx="11028674" cy="2037364"/>
          </a:xfrm>
        </p:spPr>
        <p:txBody>
          <a:bodyPr lIns="0" tIns="0" rIns="0" bIns="0" anchor="t"/>
          <a:lstStyle/>
          <a:p>
            <a:pPr>
              <a:lnSpc>
                <a:spcPct val="107000"/>
              </a:lnSpc>
              <a:spcAft>
                <a:spcPts val="600"/>
              </a:spcAft>
            </a:pPr>
            <a:r>
              <a:rPr lang="en-GB" sz="1200" b="1" dirty="0">
                <a:effectLst/>
                <a:latin typeface="+mn-lt"/>
                <a:ea typeface="Calibri" panose="020F0502020204030204" pitchFamily="34" charset="0"/>
                <a:cs typeface="Times New Roman" panose="02020603050405020304" pitchFamily="18" charset="0"/>
              </a:rPr>
              <a:t>We are looking for </a:t>
            </a:r>
            <a:r>
              <a:rPr lang="en-GB" sz="1200" b="1" dirty="0">
                <a:latin typeface="+mn-lt"/>
                <a:ea typeface="Calibri" panose="020F0502020204030204" pitchFamily="34" charset="0"/>
                <a:cs typeface="Times New Roman" panose="02020603050405020304" pitchFamily="18" charset="0"/>
              </a:rPr>
              <a:t>one</a:t>
            </a:r>
            <a:r>
              <a:rPr lang="en-GB" sz="1200" b="1" dirty="0">
                <a:effectLst/>
                <a:latin typeface="+mn-lt"/>
                <a:ea typeface="Calibri" panose="020F0502020204030204" pitchFamily="34" charset="0"/>
                <a:cs typeface="Times New Roman" panose="02020603050405020304" pitchFamily="18" charset="0"/>
              </a:rPr>
              <a:t> Independent Advisor who should demonstrate most or all the following criteria: </a:t>
            </a:r>
          </a:p>
          <a:p>
            <a:pPr marL="357188" indent="-269875">
              <a:lnSpc>
                <a:spcPct val="106000"/>
              </a:lnSpc>
              <a:spcBef>
                <a:spcPts val="500"/>
              </a:spcBef>
              <a:spcAft>
                <a:spcPts val="500"/>
              </a:spcAft>
              <a:buClr>
                <a:srgbClr val="006666"/>
              </a:buClr>
              <a:buFont typeface="Symbol" panose="05050102010706020507" pitchFamily="18" charset="2"/>
              <a:buChar char=""/>
            </a:pPr>
            <a:r>
              <a:rPr lang="en-GB" sz="1200" dirty="0">
                <a:solidFill>
                  <a:srgbClr val="000000"/>
                </a:solidFill>
                <a:latin typeface="+mn-lt"/>
              </a:rPr>
              <a:t>Board or senior-level leadership experience, as an executive or non-executive.</a:t>
            </a:r>
          </a:p>
          <a:p>
            <a:pPr marL="357188" indent="-269875">
              <a:lnSpc>
                <a:spcPct val="106000"/>
              </a:lnSpc>
              <a:spcBef>
                <a:spcPts val="500"/>
              </a:spcBef>
              <a:spcAft>
                <a:spcPts val="500"/>
              </a:spcAft>
              <a:buClr>
                <a:srgbClr val="006666"/>
              </a:buClr>
              <a:buFont typeface="Symbol" panose="05050102010706020507" pitchFamily="18" charset="2"/>
              <a:buChar char=""/>
            </a:pPr>
            <a:r>
              <a:rPr lang="en-GB" sz="1200" dirty="0">
                <a:solidFill>
                  <a:srgbClr val="000000"/>
                </a:solidFill>
                <a:latin typeface="+mn-lt"/>
              </a:rPr>
              <a:t>A track record of successfully improving outcomes or services in complex delivery organisations.</a:t>
            </a:r>
          </a:p>
          <a:p>
            <a:pPr marL="357188" indent="-269875">
              <a:lnSpc>
                <a:spcPct val="106000"/>
              </a:lnSpc>
              <a:spcBef>
                <a:spcPts val="500"/>
              </a:spcBef>
              <a:spcAft>
                <a:spcPts val="500"/>
              </a:spcAft>
              <a:buClr>
                <a:srgbClr val="006666"/>
              </a:buClr>
              <a:buFont typeface="Symbol" panose="05050102010706020507" pitchFamily="18" charset="2"/>
              <a:buChar char=""/>
            </a:pPr>
            <a:r>
              <a:rPr lang="en-GB" sz="1200" dirty="0">
                <a:solidFill>
                  <a:srgbClr val="000000"/>
                </a:solidFill>
                <a:latin typeface="+mn-lt"/>
              </a:rPr>
              <a:t>The ability to analyse information and exercise judgement across a broad spectrum of policy and organisational issues. </a:t>
            </a:r>
          </a:p>
          <a:p>
            <a:pPr marL="357188" indent="-269875">
              <a:lnSpc>
                <a:spcPct val="106000"/>
              </a:lnSpc>
              <a:spcBef>
                <a:spcPts val="500"/>
              </a:spcBef>
              <a:spcAft>
                <a:spcPts val="500"/>
              </a:spcAft>
              <a:buClr>
                <a:srgbClr val="006666"/>
              </a:buClr>
              <a:buFont typeface="Symbol" panose="05050102010706020507" pitchFamily="18" charset="2"/>
              <a:buChar char=""/>
            </a:pPr>
            <a:r>
              <a:rPr lang="en-GB" sz="1200" dirty="0">
                <a:solidFill>
                  <a:srgbClr val="000000"/>
                </a:solidFill>
                <a:latin typeface="+mn-lt"/>
              </a:rPr>
              <a:t>Proven experience in building relationships, influencing decision-making and offering appropriate challenge at senior organisational levels</a:t>
            </a:r>
          </a:p>
          <a:p>
            <a:pPr marL="357188" indent="-269875">
              <a:lnSpc>
                <a:spcPct val="106000"/>
              </a:lnSpc>
              <a:spcBef>
                <a:spcPts val="500"/>
              </a:spcBef>
              <a:spcAft>
                <a:spcPts val="500"/>
              </a:spcAft>
              <a:buClr>
                <a:srgbClr val="006666"/>
              </a:buClr>
              <a:buFont typeface="Symbol" panose="05050102010706020507" pitchFamily="18" charset="2"/>
              <a:buChar char=""/>
            </a:pPr>
            <a:r>
              <a:rPr lang="en-GB" sz="1200" dirty="0">
                <a:latin typeface="+mn-lt"/>
              </a:rPr>
              <a:t>Demonstrable experience of delivering digital transformation in large, highly regulated, compliance organisations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a:xfrm>
            <a:off x="11650854" y="6038775"/>
            <a:ext cx="349200" cy="349200"/>
          </a:xfrm>
        </p:spPr>
        <p:txBody>
          <a:bodyPr/>
          <a:lstStyle/>
          <a:p>
            <a:fld id="{3D3F7771-BA92-784A-B6DD-D9CB8E3BB7BB}" type="slidenum">
              <a:rPr lang="en-GB" smtClean="0"/>
              <a:pPr/>
              <a:t>7</a:t>
            </a:fld>
            <a:endParaRPr lang="en-GB"/>
          </a:p>
        </p:txBody>
      </p:sp>
      <p:sp>
        <p:nvSpPr>
          <p:cNvPr id="5" name="TextBox 4">
            <a:extLst>
              <a:ext uri="{FF2B5EF4-FFF2-40B4-BE49-F238E27FC236}">
                <a16:creationId xmlns:a16="http://schemas.microsoft.com/office/drawing/2014/main" id="{CBF6F265-C952-9D81-3CAE-F4A83BAB8BFE}"/>
              </a:ext>
            </a:extLst>
          </p:cNvPr>
          <p:cNvSpPr txBox="1"/>
          <p:nvPr/>
        </p:nvSpPr>
        <p:spPr>
          <a:xfrm>
            <a:off x="10676819" y="657691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3"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
        <p:nvSpPr>
          <p:cNvPr id="3" name="Text Placeholder 3">
            <a:extLst>
              <a:ext uri="{FF2B5EF4-FFF2-40B4-BE49-F238E27FC236}">
                <a16:creationId xmlns:a16="http://schemas.microsoft.com/office/drawing/2014/main" id="{93000C79-BE1A-5E89-2208-F53D32AC7424}"/>
              </a:ext>
            </a:extLst>
          </p:cNvPr>
          <p:cNvSpPr txBox="1">
            <a:spLocks/>
          </p:cNvSpPr>
          <p:nvPr/>
        </p:nvSpPr>
        <p:spPr>
          <a:xfrm>
            <a:off x="659944" y="3960728"/>
            <a:ext cx="10872115" cy="2252647"/>
          </a:xfrm>
          <a:prstGeom prst="rect">
            <a:avLst/>
          </a:prstGeom>
        </p:spPr>
        <p:txBody>
          <a:bodyPr lIns="0" tIns="0" rIns="0" bIns="0" anchor="t"/>
          <a:lstStyle>
            <a:lvl1pPr marL="0" indent="0" algn="l" defTabSz="914400" rtl="0" eaLnBrk="1" latinLnBrk="0" hangingPunct="1">
              <a:lnSpc>
                <a:spcPct val="110000"/>
              </a:lnSpc>
              <a:spcBef>
                <a:spcPts val="1000"/>
              </a:spcBef>
              <a:buFont typeface="Arial" panose="020B0604020202020204" pitchFamily="34" charset="0"/>
              <a:buNone/>
              <a:defRPr sz="1600" b="0" i="0" kern="1200">
                <a:solidFill>
                  <a:schemeClr val="tx1"/>
                </a:solidFill>
                <a:latin typeface="Arial" panose="020B0604020202020204" pitchFamily="34" charset="0"/>
                <a:ea typeface="+mn-ea"/>
                <a:cs typeface="Arial" panose="020B0604020202020204" pitchFamily="34" charset="0"/>
              </a:defRPr>
            </a:lvl1pPr>
            <a:lvl2pPr marL="252000" indent="-252000" algn="l" defTabSz="914400" rtl="0" eaLnBrk="1" latinLnBrk="0" hangingPunct="1">
              <a:lnSpc>
                <a:spcPct val="110000"/>
              </a:lnSpc>
              <a:spcBef>
                <a:spcPts val="0"/>
              </a:spcBef>
              <a:buFont typeface="Arial" panose="020B0604020202020204" pitchFamily="34" charset="0"/>
              <a:buChar char="•"/>
              <a:defRPr sz="1600" b="0" i="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600"/>
              </a:spcAft>
              <a:buClr>
                <a:srgbClr val="006666"/>
              </a:buClr>
            </a:pPr>
            <a:r>
              <a:rPr lang="en-GB" sz="1200" b="1" dirty="0"/>
              <a:t>Specific criteria for Reform and Modernisation Committee:</a:t>
            </a:r>
          </a:p>
          <a:p>
            <a:pPr>
              <a:lnSpc>
                <a:spcPct val="150000"/>
              </a:lnSpc>
              <a:spcBef>
                <a:spcPts val="500"/>
              </a:spcBef>
              <a:spcAft>
                <a:spcPts val="600"/>
              </a:spcAft>
              <a:buClr>
                <a:srgbClr val="006666"/>
              </a:buClr>
            </a:pPr>
            <a:r>
              <a:rPr lang="en-GB" sz="1200" dirty="0">
                <a:solidFill>
                  <a:srgbClr val="0B0C0C"/>
                </a:solidFill>
                <a:latin typeface="Arial" panose="020B0604020202020204"/>
                <a:cs typeface="Arial"/>
              </a:rPr>
              <a:t>The Independent Advisor for the Reform and Modernisation Committee must demonstrate proven expertise in security to</a:t>
            </a:r>
            <a:r>
              <a:rPr kumimoji="0" lang="en-GB" sz="1200" b="0" i="0" u="none" strike="noStrike" kern="1200" cap="none" spc="0" normalizeH="0" baseline="0" noProof="0" dirty="0">
                <a:ln>
                  <a:noFill/>
                </a:ln>
                <a:solidFill>
                  <a:srgbClr val="0B0C0C"/>
                </a:solidFill>
                <a:effectLst/>
                <a:uLnTx/>
                <a:uFillTx/>
                <a:latin typeface="Arial" panose="020B0604020202020204"/>
                <a:ea typeface="+mn-ea"/>
                <a:cs typeface="+mn-cs"/>
              </a:rPr>
              <a:t> </a:t>
            </a:r>
            <a:r>
              <a:rPr lang="en-GB" sz="1200" dirty="0">
                <a:solidFill>
                  <a:srgbClr val="0B0C0C"/>
                </a:solidFill>
                <a:latin typeface="Arial" panose="020B0604020202020204"/>
                <a:cs typeface="Arial"/>
              </a:rPr>
              <a:t>assess HMRC’s capacity and capability to deal with the growing sophistication of cyber security threats. This experience will be from large complex organisations and government (ideally with some GCHQ experience).</a:t>
            </a:r>
            <a:endParaRPr lang="en-GB" sz="1200" dirty="0">
              <a:solidFill>
                <a:srgbClr val="000000"/>
              </a:solidFill>
              <a:latin typeface="Arial" panose="020B0604020202020204"/>
              <a:cs typeface="Arial"/>
            </a:endParaRPr>
          </a:p>
          <a:p>
            <a:pPr>
              <a:lnSpc>
                <a:spcPct val="150000"/>
              </a:lnSpc>
              <a:spcBef>
                <a:spcPts val="500"/>
              </a:spcBef>
              <a:spcAft>
                <a:spcPts val="600"/>
              </a:spcAft>
            </a:pPr>
            <a:endParaRPr lang="en-GB" sz="1200" dirty="0">
              <a:solidFill>
                <a:srgbClr val="0B0C0C"/>
              </a:solidFill>
              <a:latin typeface="+mn-lt"/>
              <a:cs typeface="Arial"/>
            </a:endParaRPr>
          </a:p>
        </p:txBody>
      </p:sp>
      <p:sp>
        <p:nvSpPr>
          <p:cNvPr id="7" name="TextBox 6">
            <a:extLst>
              <a:ext uri="{FF2B5EF4-FFF2-40B4-BE49-F238E27FC236}">
                <a16:creationId xmlns:a16="http://schemas.microsoft.com/office/drawing/2014/main" id="{E8DFC9BF-F994-130A-CA38-EEC2995D8ABD}"/>
              </a:ext>
            </a:extLst>
          </p:cNvPr>
          <p:cNvSpPr txBox="1"/>
          <p:nvPr/>
        </p:nvSpPr>
        <p:spPr>
          <a:xfrm>
            <a:off x="638847" y="872073"/>
            <a:ext cx="10872115" cy="634907"/>
          </a:xfrm>
          <a:prstGeom prst="rect">
            <a:avLst/>
          </a:prstGeom>
          <a:noFill/>
        </p:spPr>
        <p:txBody>
          <a:bodyPr wrap="square" lIns="0" tIns="0" rIns="0" bIns="0" rtlCol="0">
            <a:noAutofit/>
          </a:bodyPr>
          <a:lstStyle/>
          <a:p>
            <a:pPr marL="0" marR="0" lvl="0" indent="0" algn="l" defTabSz="914400" rtl="0" eaLnBrk="1" fontAlgn="base" latinLnBrk="0" hangingPunct="1">
              <a:lnSpc>
                <a:spcPct val="100000"/>
              </a:lnSpc>
              <a:spcBef>
                <a:spcPts val="1000"/>
              </a:spcBef>
              <a:spcAft>
                <a:spcPts val="0"/>
              </a:spcAft>
              <a:buClrTx/>
              <a:buSzTx/>
              <a:buFont typeface="Arial" panose="020B0604020202020204" pitchFamily="34" charset="0"/>
              <a:buNone/>
              <a:tabLst/>
              <a:defRPr/>
            </a:pPr>
            <a:r>
              <a:rPr kumimoji="0" lang="en-GB" sz="1200" b="1" i="0" u="none" strike="noStrike" kern="1200" cap="none" spc="0" normalizeH="0" baseline="0" noProof="0" dirty="0">
                <a:ln>
                  <a:noFill/>
                </a:ln>
                <a:solidFill>
                  <a:srgbClr val="008080"/>
                </a:solidFill>
                <a:effectLst/>
                <a:uLnTx/>
                <a:uFillTx/>
                <a:latin typeface="Arial" panose="020B0604020202020204"/>
                <a:ea typeface="+mn-ea"/>
                <a:cs typeface="Arial" panose="020B0604020202020204" pitchFamily="34" charset="0"/>
              </a:rPr>
              <a:t>We particularly seek individuals with a reputation for personal integrity, professional conduct and credibility.</a:t>
            </a:r>
            <a:endParaRPr kumimoji="0" lang="en-GB" sz="1200" b="0" i="0" u="none" strike="noStrike" kern="1200" cap="none" spc="0" normalizeH="0" baseline="0" noProof="0" dirty="0">
              <a:ln>
                <a:noFill/>
              </a:ln>
              <a:solidFill>
                <a:srgbClr val="008080"/>
              </a:solidFill>
              <a:effectLst/>
              <a:uLnTx/>
              <a:uFillTx/>
              <a:latin typeface="Arial" panose="020B0604020202020204"/>
              <a:ea typeface="+mn-ea"/>
              <a:cs typeface="Arial" panose="020B0604020202020204" pitchFamily="34" charset="0"/>
            </a:endParaRPr>
          </a:p>
          <a:p>
            <a:pPr marL="0" marR="0" lvl="0" indent="0" algn="l" defTabSz="914400" rtl="0" eaLnBrk="1" fontAlgn="base" latinLnBrk="0" hangingPunct="1">
              <a:lnSpc>
                <a:spcPct val="100000"/>
              </a:lnSpc>
              <a:spcBef>
                <a:spcPts val="1000"/>
              </a:spcBef>
              <a:spcAft>
                <a:spcPts val="0"/>
              </a:spcAft>
              <a:buClrTx/>
              <a:buSzTx/>
              <a:buFont typeface="Arial" panose="020B0604020202020204" pitchFamily="34" charset="0"/>
              <a:buNone/>
              <a:tabLst/>
              <a:defRPr/>
            </a:pPr>
            <a:r>
              <a:rPr kumimoji="0" lang="en-GB" sz="1200" b="0" i="0" u="none" strike="noStrike" kern="1200" cap="none" spc="0" normalizeH="0" baseline="0" noProof="0" dirty="0">
                <a:ln>
                  <a:noFill/>
                </a:ln>
                <a:solidFill>
                  <a:srgbClr val="0B0C0C"/>
                </a:solidFill>
                <a:effectLst/>
                <a:uLnTx/>
                <a:uFillTx/>
                <a:latin typeface="Arial" panose="020B0604020202020204"/>
                <a:ea typeface="+mn-ea"/>
                <a:cs typeface="Arial" panose="020B0604020202020204" pitchFamily="34" charset="0"/>
              </a:rPr>
              <a:t>Diversity is key to making sure we reflect the society we serve, which is why we want to reach the widest possible range of applicants.</a:t>
            </a:r>
            <a:r>
              <a:rPr kumimoji="0" lang="en-US" sz="1200" b="0" i="0" u="none" strike="noStrike" kern="1200" cap="none" spc="0" normalizeH="0" baseline="0" noProof="0" dirty="0">
                <a:ln>
                  <a:noFill/>
                </a:ln>
                <a:solidFill>
                  <a:srgbClr val="0B0C0C"/>
                </a:solidFill>
                <a:effectLst/>
                <a:uLnTx/>
                <a:uFillTx/>
                <a:latin typeface="Arial" panose="020B0604020202020204"/>
                <a:ea typeface="+mn-ea"/>
                <a:cs typeface="Arial" panose="020B0604020202020204" pitchFamily="34" charset="0"/>
              </a:rPr>
              <a:t>​</a:t>
            </a:r>
            <a:r>
              <a:rPr kumimoji="0" lang="en-GB" sz="1200" b="0" i="0" u="none" strike="noStrike" kern="1200" cap="none" spc="0" normalizeH="0" baseline="0" noProof="0" dirty="0">
                <a:ln>
                  <a:noFill/>
                </a:ln>
                <a:solidFill>
                  <a:srgbClr val="0B0C0C"/>
                </a:solidFill>
                <a:effectLst/>
                <a:uLnTx/>
                <a:uFillTx/>
                <a:latin typeface="Arial" panose="020B0604020202020204"/>
                <a:ea typeface="+mn-ea"/>
                <a:cs typeface="Arial" panose="020B0604020202020204" pitchFamily="34" charset="0"/>
              </a:rPr>
              <a:t>​ </a:t>
            </a:r>
          </a:p>
        </p:txBody>
      </p:sp>
    </p:spTree>
    <p:extLst>
      <p:ext uri="{BB962C8B-B14F-4D97-AF65-F5344CB8AC3E}">
        <p14:creationId xmlns:p14="http://schemas.microsoft.com/office/powerpoint/2010/main" val="2529102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734154" y="153006"/>
            <a:ext cx="5414961" cy="461665"/>
          </a:xfrm>
        </p:spPr>
        <p:txBody>
          <a:bodyPr/>
          <a:lstStyle/>
          <a:p>
            <a:r>
              <a:rPr lang="en-GB" dirty="0"/>
              <a:t>Terms of Appointment</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734154" y="889835"/>
            <a:ext cx="5159443" cy="5678908"/>
          </a:xfrm>
        </p:spPr>
        <p:txBody>
          <a:bodyPr lIns="0" tIns="0" rIns="0" bIns="0" anchor="t"/>
          <a:lstStyle/>
          <a:p>
            <a:pPr algn="just">
              <a:lnSpc>
                <a:spcPct val="100000"/>
              </a:lnSpc>
            </a:pPr>
            <a:r>
              <a:rPr lang="en-GB" sz="1200" b="1" dirty="0">
                <a:solidFill>
                  <a:srgbClr val="008080"/>
                </a:solidFill>
              </a:rPr>
              <a:t>Period of Appointment </a:t>
            </a:r>
          </a:p>
          <a:p>
            <a:pPr algn="just">
              <a:lnSpc>
                <a:spcPct val="100000"/>
              </a:lnSpc>
            </a:pPr>
            <a:r>
              <a:rPr lang="en-GB" sz="1200" dirty="0">
                <a:cs typeface="Arial" panose="020B0604020202020204" pitchFamily="34" charset="0"/>
              </a:rPr>
              <a:t>This is an Independent Advisor position, and the length of term is two years. There is also a possibility to renew the term at the end of the two years. </a:t>
            </a:r>
            <a:endParaRPr lang="en-GB" sz="1200" dirty="0">
              <a:cs typeface="Calibri"/>
            </a:endParaRPr>
          </a:p>
          <a:p>
            <a:pPr algn="just">
              <a:lnSpc>
                <a:spcPct val="100000"/>
              </a:lnSpc>
            </a:pPr>
            <a:r>
              <a:rPr lang="en-GB" sz="1200" b="1" dirty="0">
                <a:solidFill>
                  <a:srgbClr val="008080"/>
                </a:solidFill>
              </a:rPr>
              <a:t>Remuneration </a:t>
            </a:r>
          </a:p>
          <a:p>
            <a:pPr algn="just">
              <a:lnSpc>
                <a:spcPct val="100000"/>
              </a:lnSpc>
            </a:pPr>
            <a:r>
              <a:rPr lang="en-GB" sz="1200" dirty="0">
                <a:cs typeface="Arial" panose="020B0604020202020204" pitchFamily="34" charset="0"/>
              </a:rPr>
              <a:t>This post will attract a remuneration of £4,500 per annum. </a:t>
            </a:r>
          </a:p>
          <a:p>
            <a:pPr algn="just">
              <a:spcBef>
                <a:spcPts val="1000"/>
              </a:spcBef>
            </a:pPr>
            <a:r>
              <a:rPr lang="en-GB" sz="1200" b="1" dirty="0">
                <a:solidFill>
                  <a:srgbClr val="008080"/>
                </a:solidFill>
              </a:rPr>
              <a:t>Location </a:t>
            </a:r>
          </a:p>
          <a:p>
            <a:pPr algn="just">
              <a:spcBef>
                <a:spcPts val="1000"/>
              </a:spcBef>
            </a:pPr>
            <a:r>
              <a:rPr lang="en-GB" sz="1200" dirty="0">
                <a:cs typeface="Arial" panose="020B0604020202020204" pitchFamily="34" charset="0"/>
              </a:rPr>
              <a:t>Committee meetings are held in HMRC Regional Centres around the UK.</a:t>
            </a:r>
            <a:r>
              <a:rPr lang="en-GB" sz="1200" strike="sngStrike" dirty="0">
                <a:cs typeface="Arial" panose="020B0604020202020204" pitchFamily="34" charset="0"/>
              </a:rPr>
              <a:t> </a:t>
            </a:r>
          </a:p>
          <a:p>
            <a:pPr algn="just">
              <a:spcBef>
                <a:spcPts val="1000"/>
              </a:spcBef>
            </a:pPr>
            <a:r>
              <a:rPr lang="en-GB" sz="1200" b="1" dirty="0">
                <a:solidFill>
                  <a:srgbClr val="008080"/>
                </a:solidFill>
              </a:rPr>
              <a:t>Estimated Time Commitment</a:t>
            </a:r>
          </a:p>
          <a:p>
            <a:pPr algn="just">
              <a:spcBef>
                <a:spcPts val="1000"/>
              </a:spcBef>
            </a:pPr>
            <a:r>
              <a:rPr lang="en-GB" sz="1200" dirty="0"/>
              <a:t>Appointees are </a:t>
            </a:r>
            <a:r>
              <a:rPr lang="en-GB" sz="1200" dirty="0">
                <a:cs typeface="Arial" panose="020B0604020202020204" pitchFamily="34" charset="0"/>
              </a:rPr>
              <a:t>expected to attend </a:t>
            </a:r>
            <a:r>
              <a:rPr lang="en-GB" sz="1200" dirty="0"/>
              <a:t>6 </a:t>
            </a:r>
            <a:r>
              <a:rPr lang="en-GB" sz="1200" dirty="0">
                <a:cs typeface="Arial" panose="020B0604020202020204" pitchFamily="34" charset="0"/>
              </a:rPr>
              <a:t>subcommittee meetings a year and other occasional meetings as necessary outside of formal committees.</a:t>
            </a:r>
          </a:p>
          <a:p>
            <a:pPr algn="just">
              <a:spcBef>
                <a:spcPts val="1000"/>
              </a:spcBef>
            </a:pPr>
            <a:r>
              <a:rPr lang="en-GB" sz="1200" b="1" dirty="0">
                <a:solidFill>
                  <a:srgbClr val="008080"/>
                </a:solidFill>
              </a:rPr>
              <a:t>Confidentiality </a:t>
            </a:r>
          </a:p>
          <a:p>
            <a:pPr algn="just">
              <a:spcBef>
                <a:spcPts val="1000"/>
              </a:spcBef>
            </a:pPr>
            <a:r>
              <a:rPr lang="en-GB" sz="1200" dirty="0">
                <a:cs typeface="Arial" panose="020B0604020202020204" pitchFamily="34" charset="0"/>
              </a:rPr>
              <a:t>The appointee will have access to confidential information and is required to sign a declaration of confidentiality. </a:t>
            </a:r>
          </a:p>
          <a:p>
            <a:pPr algn="just">
              <a:lnSpc>
                <a:spcPct val="100000"/>
              </a:lnSpc>
            </a:pPr>
            <a:r>
              <a:rPr lang="en-GB" sz="1200" b="1" dirty="0">
                <a:solidFill>
                  <a:srgbClr val="008080"/>
                </a:solidFill>
              </a:rPr>
              <a:t>Nationality </a:t>
            </a:r>
            <a:endParaRPr lang="en-GB" sz="1200" dirty="0">
              <a:cs typeface="Arial" panose="020B0604020202020204" pitchFamily="34" charset="0"/>
            </a:endParaRPr>
          </a:p>
          <a:p>
            <a:pPr algn="just">
              <a:lnSpc>
                <a:spcPct val="100000"/>
              </a:lnSpc>
            </a:pPr>
            <a:r>
              <a:rPr lang="en-GB" sz="1200" dirty="0">
                <a:cs typeface="Arial" panose="020B0604020202020204" pitchFamily="34" charset="0"/>
              </a:rPr>
              <a:t>This role is open to UK nationals, Commonwealth citizens, and nationals of EU states who have the right to live and work in the UK. </a:t>
            </a:r>
            <a:endParaRPr lang="en-GB" sz="1200" dirty="0">
              <a:ea typeface="+mn-lt"/>
              <a:cs typeface="+mn-lt"/>
            </a:endParaRPr>
          </a:p>
          <a:p>
            <a:pPr algn="just">
              <a:lnSpc>
                <a:spcPct val="100000"/>
              </a:lnSpc>
            </a:pPr>
            <a:r>
              <a:rPr lang="en-GB" sz="1200" b="0" i="0" u="none" strike="noStrike" dirty="0">
                <a:solidFill>
                  <a:srgbClr val="0B0C0C"/>
                </a:solidFill>
                <a:effectLst/>
                <a:latin typeface="Arial" panose="020B0604020202020204" pitchFamily="34" charset="0"/>
              </a:rPr>
              <a:t>For more information on job nationality requirements and the right to work in the UK, please see the </a:t>
            </a:r>
            <a:r>
              <a:rPr lang="en-GB" sz="1200" b="0" i="0" u="sng" strike="noStrike" dirty="0">
                <a:solidFill>
                  <a:srgbClr val="0563C1"/>
                </a:solidFill>
                <a:effectLst/>
                <a:latin typeface="Arial" panose="020B0604020202020204" pitchFamily="34" charset="0"/>
                <a:hlinkClick r:id="rId3"/>
              </a:rPr>
              <a:t>Civil Service Nationality </a:t>
            </a:r>
            <a:r>
              <a:rPr lang="en-GB" sz="1200" b="0" i="0" u="none" strike="noStrike" dirty="0">
                <a:solidFill>
                  <a:srgbClr val="0B0C0C"/>
                </a:solidFill>
                <a:effectLst/>
                <a:latin typeface="Arial" panose="020B0604020202020204" pitchFamily="34" charset="0"/>
              </a:rPr>
              <a:t>rules and the </a:t>
            </a:r>
            <a:r>
              <a:rPr lang="en-GB" sz="1200" b="0" i="0" u="sng" strike="noStrike" dirty="0">
                <a:solidFill>
                  <a:srgbClr val="0563C1"/>
                </a:solidFill>
                <a:effectLst/>
                <a:latin typeface="Arial" panose="020B0604020202020204" pitchFamily="34" charset="0"/>
                <a:hlinkClick r:id="rId4"/>
              </a:rPr>
              <a:t>UK Visas and Immigration </a:t>
            </a:r>
            <a:r>
              <a:rPr lang="en-GB" sz="1200" b="0" i="0" u="none" strike="noStrike" dirty="0">
                <a:solidFill>
                  <a:srgbClr val="0B0C0C"/>
                </a:solidFill>
                <a:effectLst/>
                <a:latin typeface="Arial" panose="020B0604020202020204" pitchFamily="34" charset="0"/>
              </a:rPr>
              <a:t>rules.</a:t>
            </a:r>
            <a:r>
              <a:rPr lang="en-GB" sz="1200" b="0" i="0" dirty="0">
                <a:solidFill>
                  <a:srgbClr val="000000"/>
                </a:solidFill>
                <a:effectLst/>
                <a:latin typeface="Arial" panose="020B0604020202020204" pitchFamily="34" charset="0"/>
              </a:rPr>
              <a:t>​</a:t>
            </a:r>
          </a:p>
          <a:p>
            <a:pPr algn="l" rtl="0" fontAlgn="base">
              <a:buClr>
                <a:schemeClr val="accent1"/>
              </a:buClr>
            </a:pPr>
            <a:endParaRPr lang="en-GB" sz="1200" b="0" i="0" dirty="0">
              <a:solidFill>
                <a:srgbClr val="000000"/>
              </a:solidFill>
              <a:effectLst/>
              <a:latin typeface="+mn-lt"/>
            </a:endParaRPr>
          </a:p>
          <a:p>
            <a:pPr algn="just" rtl="0" fontAlgn="base"/>
            <a:endParaRPr lang="en-GB" sz="1200" b="1" dirty="0">
              <a:solidFill>
                <a:srgbClr val="008080"/>
              </a:solidFill>
              <a:latin typeface="+mn-lt"/>
            </a:endParaRP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8</a:t>
            </a:fld>
            <a:endParaRPr lang="en-GB" dirty="0"/>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dirty="0">
                <a:solidFill>
                  <a:schemeClr val="accent1"/>
                </a:solidFill>
                <a:latin typeface="Arial"/>
                <a:cs typeface="Arial"/>
                <a:hlinkClick r:id="rId5" action="ppaction://hlinksldjump">
                  <a:extLst>
                    <a:ext uri="{A12FA001-AC4F-418D-AE19-62706E023703}">
                      <ahyp:hlinkClr xmlns:ahyp="http://schemas.microsoft.com/office/drawing/2018/hyperlinkcolor" val="tx"/>
                    </a:ext>
                  </a:extLst>
                </a:hlinkClick>
              </a:rPr>
              <a:t>Return to contents</a:t>
            </a:r>
            <a:endParaRPr lang="en-GB" sz="1200" dirty="0">
              <a:solidFill>
                <a:schemeClr val="accent1"/>
              </a:solidFill>
              <a:latin typeface="Arial"/>
              <a:cs typeface="Arial"/>
            </a:endParaRPr>
          </a:p>
        </p:txBody>
      </p:sp>
      <p:sp>
        <p:nvSpPr>
          <p:cNvPr id="7" name="TextBox 6">
            <a:extLst>
              <a:ext uri="{FF2B5EF4-FFF2-40B4-BE49-F238E27FC236}">
                <a16:creationId xmlns:a16="http://schemas.microsoft.com/office/drawing/2014/main" id="{B1A2D4A4-3DE3-6DF6-5D7B-CB2B6F682AE1}"/>
              </a:ext>
            </a:extLst>
          </p:cNvPr>
          <p:cNvSpPr txBox="1"/>
          <p:nvPr/>
        </p:nvSpPr>
        <p:spPr>
          <a:xfrm>
            <a:off x="6298404" y="889835"/>
            <a:ext cx="5159442" cy="4539704"/>
          </a:xfrm>
          <a:prstGeom prst="rect">
            <a:avLst/>
          </a:prstGeom>
          <a:noFill/>
        </p:spPr>
        <p:txBody>
          <a:bodyPr wrap="square">
            <a:spAutoFit/>
          </a:bodyPr>
          <a:lstStyle/>
          <a:p>
            <a:pPr algn="just">
              <a:spcBef>
                <a:spcPts val="1000"/>
              </a:spcBef>
            </a:pPr>
            <a:r>
              <a:rPr lang="en-GB" sz="1200" b="1" dirty="0">
                <a:solidFill>
                  <a:srgbClr val="008080"/>
                </a:solidFill>
              </a:rPr>
              <a:t>Travel Expenses  </a:t>
            </a:r>
          </a:p>
          <a:p>
            <a:pPr algn="just">
              <a:spcBef>
                <a:spcPts val="1000"/>
              </a:spcBef>
            </a:pPr>
            <a:r>
              <a:rPr lang="en-GB" sz="1200" dirty="0"/>
              <a:t>We will reimburse reasonable expenses incurred while undertaking the duties of an Independent Advisor. </a:t>
            </a:r>
            <a:endParaRPr lang="en-GB" sz="1200" dirty="0">
              <a:cs typeface="Calibri"/>
            </a:endParaRPr>
          </a:p>
          <a:p>
            <a:pPr algn="just">
              <a:lnSpc>
                <a:spcPct val="100000"/>
              </a:lnSpc>
            </a:pPr>
            <a:endParaRPr lang="en-GB" sz="1200" b="1" dirty="0">
              <a:solidFill>
                <a:srgbClr val="008080"/>
              </a:solidFill>
            </a:endParaRPr>
          </a:p>
          <a:p>
            <a:pPr algn="just">
              <a:lnSpc>
                <a:spcPct val="100000"/>
              </a:lnSpc>
            </a:pPr>
            <a:r>
              <a:rPr lang="en-GB" sz="1200" b="1" dirty="0">
                <a:solidFill>
                  <a:srgbClr val="008080"/>
                </a:solidFill>
              </a:rPr>
              <a:t>Conflict of Interest </a:t>
            </a:r>
          </a:p>
          <a:p>
            <a:pPr algn="just">
              <a:lnSpc>
                <a:spcPct val="100000"/>
              </a:lnSpc>
            </a:pPr>
            <a:endParaRPr lang="en-GB" sz="1200" b="1" dirty="0">
              <a:solidFill>
                <a:srgbClr val="008080"/>
              </a:solidFill>
            </a:endParaRPr>
          </a:p>
          <a:p>
            <a:pPr algn="just">
              <a:lnSpc>
                <a:spcPct val="100000"/>
              </a:lnSpc>
            </a:pPr>
            <a:r>
              <a:rPr lang="en-GB" sz="1200" dirty="0">
                <a:cs typeface="Arial" panose="020B0604020202020204" pitchFamily="34" charset="0"/>
              </a:rPr>
              <a:t>Applicants should consider any potential conflicts of interest before applying. A conflict of interest, actual or perceived, could prejudice your ability to perform the duties and responsibilities objectively</a:t>
            </a:r>
            <a:r>
              <a:rPr lang="en-GB" sz="1200" dirty="0"/>
              <a:t>.</a:t>
            </a:r>
          </a:p>
          <a:p>
            <a:pPr algn="just">
              <a:lnSpc>
                <a:spcPct val="100000"/>
              </a:lnSpc>
            </a:pPr>
            <a:endParaRPr lang="en-GB" sz="1200" dirty="0">
              <a:cs typeface="Arial" panose="020B0604020202020204" pitchFamily="34" charset="0"/>
            </a:endParaRPr>
          </a:p>
          <a:p>
            <a:pPr algn="just">
              <a:lnSpc>
                <a:spcPct val="100000"/>
              </a:lnSpc>
            </a:pPr>
            <a:r>
              <a:rPr lang="en-GB" sz="1200" dirty="0">
                <a:cs typeface="Arial" panose="020B0604020202020204" pitchFamily="34" charset="0"/>
              </a:rPr>
              <a:t>Applicants are expected to have conducted their own tax affairs with probity, and will not have participated in, promoted or enabled tax avoidance arrangements. </a:t>
            </a:r>
            <a:r>
              <a:rPr lang="en-GB" sz="1200" dirty="0"/>
              <a:t> </a:t>
            </a:r>
            <a:endParaRPr lang="en-GB" sz="1200" dirty="0">
              <a:cs typeface="Arial" panose="020B0604020202020204" pitchFamily="34" charset="0"/>
            </a:endParaRPr>
          </a:p>
          <a:p>
            <a:pPr algn="just">
              <a:lnSpc>
                <a:spcPct val="100000"/>
              </a:lnSpc>
            </a:pPr>
            <a:endParaRPr lang="en-GB" sz="1200" b="1" dirty="0">
              <a:solidFill>
                <a:srgbClr val="008080"/>
              </a:solidFill>
            </a:endParaRPr>
          </a:p>
          <a:p>
            <a:pPr algn="just">
              <a:lnSpc>
                <a:spcPct val="100000"/>
              </a:lnSpc>
            </a:pPr>
            <a:r>
              <a:rPr lang="en-GB" sz="1200" b="1" dirty="0">
                <a:solidFill>
                  <a:srgbClr val="008080"/>
                </a:solidFill>
              </a:rPr>
              <a:t>Equal Opportunities </a:t>
            </a:r>
          </a:p>
          <a:p>
            <a:pPr algn="just">
              <a:spcBef>
                <a:spcPts val="1000"/>
              </a:spcBef>
            </a:pPr>
            <a:r>
              <a:rPr lang="en-GB" sz="1200" dirty="0">
                <a:cs typeface="Arial" panose="020B0604020202020204" pitchFamily="34" charset="0"/>
              </a:rPr>
              <a:t>We embrace diversity and promote equality of opportunity, and welcome applicants from all backgrounds. </a:t>
            </a:r>
          </a:p>
          <a:p>
            <a:pPr algn="just" defTabSz="456899" fontAlgn="base">
              <a:spcBef>
                <a:spcPts val="1000"/>
              </a:spcBef>
              <a:defRPr/>
            </a:pPr>
            <a:r>
              <a:rPr lang="en-GB" sz="1200" b="1" i="1" dirty="0">
                <a:ea typeface="Times New Roman" panose="02020603050405020304" pitchFamily="18" charset="0"/>
              </a:rPr>
              <a:t>Independent Advisors are not employees of HMRC. Accordingly, nothing in this, or any other document, shall be construed as or taken to create a contract of employment between the Committee member and HMRC.</a:t>
            </a:r>
          </a:p>
          <a:p>
            <a:pPr defTabSz="456899" fontAlgn="base">
              <a:defRPr/>
            </a:pPr>
            <a:endParaRPr lang="en-GB" sz="1200" dirty="0">
              <a:ea typeface="Times New Roman" panose="02020603050405020304" pitchFamily="18" charset="0"/>
            </a:endParaRPr>
          </a:p>
        </p:txBody>
      </p:sp>
    </p:spTree>
    <p:extLst>
      <p:ext uri="{BB962C8B-B14F-4D97-AF65-F5344CB8AC3E}">
        <p14:creationId xmlns:p14="http://schemas.microsoft.com/office/powerpoint/2010/main" val="7625715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883443" y="162337"/>
            <a:ext cx="5414961" cy="461665"/>
          </a:xfrm>
        </p:spPr>
        <p:txBody>
          <a:bodyPr/>
          <a:lstStyle/>
          <a:p>
            <a:r>
              <a:rPr lang="en-GB" dirty="0"/>
              <a:t>Application Process</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883442" y="888965"/>
            <a:ext cx="5198321" cy="5589505"/>
          </a:xfrm>
        </p:spPr>
        <p:txBody>
          <a:bodyPr lIns="0" tIns="0" rIns="0" bIns="0" anchor="t"/>
          <a:lstStyle/>
          <a:p>
            <a:pPr>
              <a:lnSpc>
                <a:spcPct val="100000"/>
              </a:lnSpc>
            </a:pPr>
            <a:r>
              <a:rPr lang="en-GB" sz="1200" dirty="0">
                <a:latin typeface="+mn-lt"/>
                <a:cs typeface="Arial"/>
              </a:rPr>
              <a:t>Please submit your application online via Public Appointments, no later than </a:t>
            </a:r>
            <a:r>
              <a:rPr lang="en-GB" sz="1200" b="1" dirty="0">
                <a:solidFill>
                  <a:srgbClr val="008080"/>
                </a:solidFill>
                <a:latin typeface="+mn-lt"/>
                <a:cs typeface="Arial"/>
              </a:rPr>
              <a:t>23:55pm on Sunday 2</a:t>
            </a:r>
            <a:r>
              <a:rPr lang="en-GB" sz="1200" b="1" baseline="30000" dirty="0">
                <a:solidFill>
                  <a:srgbClr val="008080"/>
                </a:solidFill>
                <a:latin typeface="+mn-lt"/>
                <a:cs typeface="Arial"/>
              </a:rPr>
              <a:t>nd</a:t>
            </a:r>
            <a:r>
              <a:rPr lang="en-GB" sz="1200" b="1" dirty="0">
                <a:solidFill>
                  <a:srgbClr val="008080"/>
                </a:solidFill>
                <a:latin typeface="+mn-lt"/>
                <a:cs typeface="Arial"/>
              </a:rPr>
              <a:t> February 2025</a:t>
            </a:r>
            <a:r>
              <a:rPr lang="en-GB" sz="1200" dirty="0">
                <a:solidFill>
                  <a:srgbClr val="008080"/>
                </a:solidFill>
                <a:latin typeface="+mn-lt"/>
                <a:cs typeface="Arial"/>
              </a:rPr>
              <a:t>.  </a:t>
            </a:r>
            <a:endParaRPr lang="en-GB" sz="1200" dirty="0">
              <a:solidFill>
                <a:srgbClr val="008080"/>
              </a:solidFill>
              <a:latin typeface="+mn-lt"/>
              <a:cs typeface="Arial" panose="020B0604020202020204" pitchFamily="34" charset="0"/>
            </a:endParaRPr>
          </a:p>
          <a:p>
            <a:pPr>
              <a:lnSpc>
                <a:spcPct val="100000"/>
              </a:lnSpc>
            </a:pPr>
            <a:r>
              <a:rPr lang="en-GB" sz="1200" dirty="0">
                <a:latin typeface="+mn-lt"/>
                <a:cs typeface="Arial" panose="020B0604020202020204" pitchFamily="34" charset="0"/>
              </a:rPr>
              <a:t>Please include</a:t>
            </a:r>
            <a:r>
              <a:rPr lang="en-GB" sz="1200" b="1" dirty="0">
                <a:latin typeface="+mn-lt"/>
                <a:ea typeface="+mn-lt"/>
                <a:cs typeface="+mn-lt"/>
              </a:rPr>
              <a:t> </a:t>
            </a:r>
            <a:r>
              <a:rPr lang="en-GB" sz="1200" dirty="0">
                <a:latin typeface="+mn-lt"/>
                <a:cs typeface="Arial" panose="020B0604020202020204" pitchFamily="34" charset="0"/>
              </a:rPr>
              <a:t>the following in your application: </a:t>
            </a:r>
          </a:p>
          <a:p>
            <a:pPr marL="285750" indent="-285750">
              <a:lnSpc>
                <a:spcPct val="100000"/>
              </a:lnSpc>
              <a:buClr>
                <a:srgbClr val="008080"/>
              </a:buClr>
              <a:buFont typeface="Arial"/>
              <a:buChar char="•"/>
            </a:pPr>
            <a:r>
              <a:rPr lang="en-GB" sz="1200" dirty="0">
                <a:latin typeface="+mn-lt"/>
                <a:cs typeface="Arial" panose="020B0604020202020204" pitchFamily="34" charset="0"/>
              </a:rPr>
              <a:t>A </a:t>
            </a:r>
            <a:r>
              <a:rPr lang="en-GB" sz="1200" dirty="0">
                <a:solidFill>
                  <a:srgbClr val="008080"/>
                </a:solidFill>
                <a:latin typeface="+mn-lt"/>
                <a:ea typeface="+mn-lt"/>
                <a:cs typeface="+mn-lt"/>
              </a:rPr>
              <a:t>CV</a:t>
            </a:r>
            <a:r>
              <a:rPr lang="en-GB" sz="1200" dirty="0">
                <a:latin typeface="+mn-lt"/>
                <a:ea typeface="+mn-lt"/>
                <a:cs typeface="+mn-lt"/>
              </a:rPr>
              <a:t> and </a:t>
            </a:r>
            <a:r>
              <a:rPr lang="en-GB" sz="1200" dirty="0">
                <a:latin typeface="+mn-lt"/>
                <a:cs typeface="Arial" panose="020B0604020202020204" pitchFamily="34" charset="0"/>
              </a:rPr>
              <a:t>setting out your career history, with key responsibilities and achievements. Please include evidence from your career which best demonstrates your suitability.</a:t>
            </a:r>
          </a:p>
          <a:p>
            <a:pPr marL="285750" indent="-285750">
              <a:lnSpc>
                <a:spcPct val="100000"/>
              </a:lnSpc>
              <a:buClr>
                <a:srgbClr val="008080"/>
              </a:buClr>
              <a:buFont typeface="Arial"/>
              <a:buChar char="•"/>
            </a:pPr>
            <a:r>
              <a:rPr lang="en-GB" sz="1200" dirty="0">
                <a:latin typeface="+mn-lt"/>
                <a:cs typeface="Arial" panose="020B0604020202020204" pitchFamily="34" charset="0"/>
              </a:rPr>
              <a:t>A </a:t>
            </a:r>
            <a:r>
              <a:rPr lang="en-GB" sz="1200" dirty="0">
                <a:solidFill>
                  <a:srgbClr val="008080"/>
                </a:solidFill>
                <a:latin typeface="+mn-lt"/>
                <a:ea typeface="+mn-lt"/>
                <a:cs typeface="+mn-lt"/>
              </a:rPr>
              <a:t>Statement of Suitability </a:t>
            </a:r>
            <a:r>
              <a:rPr lang="en-GB" sz="1200" dirty="0">
                <a:solidFill>
                  <a:schemeClr val="accent1"/>
                </a:solidFill>
                <a:latin typeface="+mn-lt"/>
                <a:ea typeface="+mn-lt"/>
              </a:rPr>
              <a:t>(</a:t>
            </a:r>
            <a:r>
              <a:rPr lang="en-GB" sz="1200" dirty="0">
                <a:latin typeface="+mn-lt"/>
                <a:cs typeface="Arial" panose="020B0604020202020204" pitchFamily="34" charset="0"/>
              </a:rPr>
              <a:t>two pages maximum) explaining how you meet the criteria set out in the person specification.</a:t>
            </a:r>
            <a:endParaRPr lang="en-GB" sz="1200" dirty="0">
              <a:latin typeface="+mn-lt"/>
            </a:endParaRPr>
          </a:p>
          <a:p>
            <a:pPr>
              <a:lnSpc>
                <a:spcPct val="100000"/>
              </a:lnSpc>
              <a:buClr>
                <a:srgbClr val="008080"/>
              </a:buClr>
            </a:pPr>
            <a:r>
              <a:rPr lang="en-GB" sz="1200" kern="100" dirty="0">
                <a:effectLst/>
                <a:ea typeface="Aptos" panose="020B0004020202020204" pitchFamily="34" charset="0"/>
                <a:cs typeface="Times New Roman" panose="02020603050405020304" pitchFamily="18" charset="0"/>
              </a:rPr>
              <a:t>Your CV and Suitability Statement will be assessed against the criteria set out in the </a:t>
            </a:r>
            <a:r>
              <a:rPr lang="en-GB" sz="1200" kern="100" dirty="0">
                <a:effectLst/>
                <a:ea typeface="Aptos" panose="020B0004020202020204" pitchFamily="34" charset="0"/>
                <a:cs typeface="Times New Roman" panose="02020603050405020304" pitchFamily="18" charset="0"/>
                <a:hlinkClick r:id="rId3" action="ppaction://hlinksldjump"/>
              </a:rPr>
              <a:t>person specification</a:t>
            </a:r>
            <a:r>
              <a:rPr lang="en-GB" sz="1200" kern="100" dirty="0">
                <a:effectLst/>
                <a:ea typeface="Aptos" panose="020B0004020202020204" pitchFamily="34" charset="0"/>
                <a:cs typeface="Times New Roman" panose="02020603050405020304" pitchFamily="18" charset="0"/>
              </a:rPr>
              <a:t>.</a:t>
            </a:r>
            <a:endParaRPr lang="en-GB" sz="1200" dirty="0">
              <a:latin typeface="+mn-lt"/>
              <a:cs typeface="Arial" panose="020B0604020202020204" pitchFamily="34" charset="0"/>
            </a:endParaRPr>
          </a:p>
          <a:p>
            <a:r>
              <a:rPr kumimoji="0" lang="en-GB" sz="1200" b="0" i="0" u="none" strike="noStrike" kern="1200" cap="none" spc="0" normalizeH="0" baseline="0" noProof="0" dirty="0">
                <a:ln>
                  <a:noFill/>
                </a:ln>
                <a:solidFill>
                  <a:srgbClr val="0B0C0C"/>
                </a:solidFill>
                <a:effectLst/>
                <a:uLnTx/>
                <a:uFillTx/>
                <a:latin typeface="Arial" panose="020B0604020202020204"/>
                <a:ea typeface="+mn-ea"/>
                <a:cs typeface="Arial" panose="020B0604020202020204" pitchFamily="34" charset="0"/>
              </a:rPr>
              <a:t>Applicants </a:t>
            </a:r>
            <a:r>
              <a:rPr kumimoji="0" lang="en-GB" sz="1200" b="1" i="0" u="none" strike="noStrike" kern="1200" cap="none" spc="0" normalizeH="0" baseline="0" noProof="0" dirty="0">
                <a:ln>
                  <a:noFill/>
                </a:ln>
                <a:solidFill>
                  <a:srgbClr val="0B0C0C"/>
                </a:solidFill>
                <a:effectLst/>
                <a:uLnTx/>
                <a:uFillTx/>
                <a:latin typeface="Arial" panose="020B0604020202020204"/>
                <a:ea typeface="+mn-ea"/>
                <a:cs typeface="Arial" panose="020B0604020202020204" pitchFamily="34" charset="0"/>
              </a:rPr>
              <a:t>must</a:t>
            </a:r>
            <a:r>
              <a:rPr kumimoji="0" lang="en-GB" sz="1200" b="0" i="0" u="none" strike="noStrike" kern="1200" cap="none" spc="0" normalizeH="0" baseline="0" noProof="0" dirty="0">
                <a:ln>
                  <a:noFill/>
                </a:ln>
                <a:solidFill>
                  <a:srgbClr val="0B0C0C"/>
                </a:solidFill>
                <a:effectLst/>
                <a:uLnTx/>
                <a:uFillTx/>
                <a:latin typeface="Arial" panose="020B0604020202020204"/>
                <a:ea typeface="+mn-ea"/>
                <a:cs typeface="Arial" panose="020B0604020202020204" pitchFamily="34" charset="0"/>
              </a:rPr>
              <a:t> be independent from HMRC. Current HMRC employees are unable to be considered for this position. </a:t>
            </a:r>
          </a:p>
          <a:p>
            <a:pPr>
              <a:spcBef>
                <a:spcPts val="1000"/>
              </a:spcBef>
            </a:pPr>
            <a:r>
              <a:rPr lang="en-GB" sz="1200" b="1" dirty="0">
                <a:solidFill>
                  <a:srgbClr val="008080"/>
                </a:solidFill>
                <a:ea typeface="+mn-lt"/>
                <a:cs typeface="+mn-lt"/>
              </a:rPr>
              <a:t>Diversity &amp; Inclusivity</a:t>
            </a:r>
          </a:p>
          <a:p>
            <a:pPr>
              <a:spcBef>
                <a:spcPts val="1000"/>
              </a:spcBef>
            </a:pPr>
            <a:r>
              <a:rPr lang="en-GB" sz="1200" dirty="0">
                <a:ea typeface="+mn-lt"/>
                <a:cs typeface="Arial" panose="020B0604020202020204" pitchFamily="34" charset="0"/>
              </a:rPr>
              <a:t>A</a:t>
            </a:r>
            <a:r>
              <a:rPr lang="en-GB" sz="1200" dirty="0">
                <a:cs typeface="Arial" panose="020B0604020202020204" pitchFamily="34" charset="0"/>
              </a:rPr>
              <a:t>ll candidates are asked to complete a Diversity Monitoring form at point of application which will be stored separately from your application and will play no part in the selection process. </a:t>
            </a:r>
          </a:p>
          <a:p>
            <a:pPr>
              <a:spcBef>
                <a:spcPts val="1000"/>
              </a:spcBef>
              <a:buClr>
                <a:srgbClr val="008080"/>
              </a:buClr>
            </a:pPr>
            <a:r>
              <a:rPr lang="en-GB" sz="1200" b="1" dirty="0">
                <a:solidFill>
                  <a:srgbClr val="008080"/>
                </a:solidFill>
                <a:ea typeface="+mn-lt"/>
                <a:cs typeface="+mn-lt"/>
              </a:rPr>
              <a:t>Conflict of Interest Declaration</a:t>
            </a:r>
          </a:p>
          <a:p>
            <a:pPr>
              <a:spcBef>
                <a:spcPts val="1000"/>
              </a:spcBef>
              <a:buClr>
                <a:srgbClr val="008080"/>
              </a:buClr>
            </a:pPr>
            <a:r>
              <a:rPr lang="en-GB" sz="1200" dirty="0">
                <a:cs typeface="Arial" panose="020B0604020202020204" pitchFamily="34" charset="0"/>
              </a:rPr>
              <a:t>All candidates will be asked to declare any perceived conflicts of interest and political activity of note. Anything declared will be provided to the panel and may, if appropriate, be discussed with you during interview.</a:t>
            </a:r>
            <a:r>
              <a:rPr lang="en-GB" sz="1200" dirty="0">
                <a:ea typeface="+mn-lt"/>
                <a:cs typeface="+mn-lt"/>
              </a:rPr>
              <a:t> </a:t>
            </a:r>
          </a:p>
          <a:p>
            <a:pPr>
              <a:buClr>
                <a:srgbClr val="008080"/>
              </a:buClr>
            </a:pPr>
            <a:r>
              <a:rPr lang="en-US" sz="1200" dirty="0">
                <a:cs typeface="Arial"/>
              </a:rPr>
              <a:t>If you believe you may have a conflict of interest and would like a discussion before applying, please contact </a:t>
            </a:r>
            <a:r>
              <a:rPr lang="en-US" sz="1200" dirty="0">
                <a:cs typeface="Arial"/>
                <a:hlinkClick r:id="rId4"/>
              </a:rPr>
              <a:t>scs.resourcing</a:t>
            </a:r>
            <a:r>
              <a:rPr lang="en-US" sz="1200" dirty="0">
                <a:solidFill>
                  <a:srgbClr val="008080"/>
                </a:solidFill>
                <a:cs typeface="Arial"/>
                <a:hlinkClick r:id="rId4"/>
              </a:rPr>
              <a:t>@hmrc.gov.uk</a:t>
            </a:r>
            <a:r>
              <a:rPr lang="en-US" sz="1200" dirty="0">
                <a:solidFill>
                  <a:srgbClr val="008080"/>
                </a:solidFill>
                <a:cs typeface="Arial"/>
              </a:rPr>
              <a:t>  </a:t>
            </a:r>
          </a:p>
          <a:p>
            <a:pPr>
              <a:spcBef>
                <a:spcPts val="1000"/>
              </a:spcBef>
              <a:buClr>
                <a:srgbClr val="008080"/>
              </a:buClr>
            </a:pPr>
            <a:endParaRPr lang="en-GB" sz="1200" dirty="0">
              <a:ea typeface="+mn-lt"/>
              <a:cs typeface="+mn-lt"/>
            </a:endParaRPr>
          </a:p>
          <a:p>
            <a:pPr>
              <a:spcBef>
                <a:spcPts val="1000"/>
              </a:spcBef>
            </a:pPr>
            <a:endParaRPr lang="en-GB" sz="1200" dirty="0">
              <a:cs typeface="Arial" panose="020B0604020202020204" pitchFamily="34" charset="0"/>
            </a:endParaRPr>
          </a:p>
          <a:p>
            <a:pPr>
              <a:lnSpc>
                <a:spcPct val="100000"/>
              </a:lnSpc>
              <a:buClr>
                <a:srgbClr val="008080"/>
              </a:buClr>
            </a:pPr>
            <a:endParaRPr lang="en-GB" sz="1200" dirty="0">
              <a:latin typeface="+mn-lt"/>
              <a:cs typeface="Arial" panose="020B0604020202020204" pitchFamily="34" charset="0"/>
            </a:endParaRPr>
          </a:p>
          <a:p>
            <a:pPr>
              <a:lnSpc>
                <a:spcPct val="100000"/>
              </a:lnSpc>
              <a:buClr>
                <a:srgbClr val="008080"/>
              </a:buClr>
            </a:pPr>
            <a:endParaRPr lang="en-GB" sz="1200" dirty="0">
              <a:latin typeface="+mn-lt"/>
              <a:cs typeface="Arial" panose="020B0604020202020204" pitchFamily="34" charset="0"/>
            </a:endParaRPr>
          </a:p>
          <a:p>
            <a:pPr>
              <a:lnSpc>
                <a:spcPct val="100000"/>
              </a:lnSpc>
              <a:buClr>
                <a:srgbClr val="008080"/>
              </a:buClr>
            </a:pPr>
            <a:endParaRPr lang="en-GB" sz="1200" dirty="0">
              <a:solidFill>
                <a:srgbClr val="008080"/>
              </a:solidFill>
              <a:latin typeface="+mn-lt"/>
              <a:cs typeface="Arial" panose="020B0604020202020204" pitchFamily="34" charset="0"/>
            </a:endParaRP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3F7771-BA92-784A-B6DD-D9CB8E3BB7BB}" type="slidenum">
              <a:rPr kumimoji="0" lang="en-GB" sz="1000" b="0" i="0" u="none" strike="noStrike" kern="1200" cap="none" spc="0" normalizeH="0" baseline="0" noProof="0" smtClean="0">
                <a:ln>
                  <a:noFill/>
                </a:ln>
                <a:solidFill>
                  <a:srgbClr val="008670"/>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a:t>
            </a:fld>
            <a:endParaRPr kumimoji="0" lang="en-GB" sz="1000" b="0" i="0" u="none" strike="noStrike" kern="1200" cap="none" spc="0" normalizeH="0" baseline="0" noProof="0" dirty="0">
              <a:ln>
                <a:noFill/>
              </a:ln>
              <a:solidFill>
                <a:srgbClr val="008670"/>
              </a:solidFill>
              <a:effectLst/>
              <a:uLnTx/>
              <a:uFillTx/>
              <a:latin typeface="Arial" panose="020B0604020202020204"/>
              <a:ea typeface="+mn-ea"/>
              <a:cs typeface="+mn-cs"/>
            </a:endParaRPr>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200" b="0" i="0" u="none" strike="noStrike" kern="1200" cap="none" spc="0" normalizeH="0" baseline="0" noProof="0" dirty="0">
                <a:ln>
                  <a:noFill/>
                </a:ln>
                <a:solidFill>
                  <a:srgbClr val="008670"/>
                </a:solidFill>
                <a:effectLst/>
                <a:uLnTx/>
                <a:uFillTx/>
                <a:latin typeface="Arial"/>
                <a:ea typeface="+mn-ea"/>
                <a:cs typeface="Arial"/>
                <a:hlinkClick r:id="rId5" action="ppaction://hlinksldjump">
                  <a:extLst>
                    <a:ext uri="{A12FA001-AC4F-418D-AE19-62706E023703}">
                      <ahyp:hlinkClr xmlns:ahyp="http://schemas.microsoft.com/office/drawing/2018/hyperlinkcolor" val="tx"/>
                    </a:ext>
                  </a:extLst>
                </a:hlinkClick>
              </a:rPr>
              <a:t>Return to contents</a:t>
            </a:r>
            <a:endParaRPr kumimoji="0" lang="en-GB" sz="1200" b="0" i="0" u="none" strike="noStrike" kern="1200" cap="none" spc="0" normalizeH="0" baseline="0" noProof="0" dirty="0">
              <a:ln>
                <a:noFill/>
              </a:ln>
              <a:solidFill>
                <a:srgbClr val="008670"/>
              </a:solidFill>
              <a:effectLst/>
              <a:uLnTx/>
              <a:uFillTx/>
              <a:latin typeface="Arial"/>
              <a:ea typeface="+mn-ea"/>
              <a:cs typeface="Arial"/>
            </a:endParaRPr>
          </a:p>
        </p:txBody>
      </p:sp>
      <p:sp>
        <p:nvSpPr>
          <p:cNvPr id="7" name="TextBox 6">
            <a:extLst>
              <a:ext uri="{FF2B5EF4-FFF2-40B4-BE49-F238E27FC236}">
                <a16:creationId xmlns:a16="http://schemas.microsoft.com/office/drawing/2014/main" id="{1CA93E30-E486-3356-7BB4-E967344007AB}"/>
              </a:ext>
            </a:extLst>
          </p:cNvPr>
          <p:cNvSpPr txBox="1"/>
          <p:nvPr/>
        </p:nvSpPr>
        <p:spPr>
          <a:xfrm>
            <a:off x="6298404" y="888965"/>
            <a:ext cx="5198321" cy="5221942"/>
          </a:xfrm>
          <a:prstGeom prst="rect">
            <a:avLst/>
          </a:prstGeom>
          <a:noFill/>
        </p:spPr>
        <p:txBody>
          <a:bodyPr wrap="square" lIns="91440" tIns="45720" rIns="91440" bIns="45720" anchor="t">
            <a:spAutoFit/>
          </a:bodyPr>
          <a:lstStyle/>
          <a:p>
            <a:pPr marL="0" marR="0" lvl="0" indent="0" algn="l" defTabSz="914400" rtl="0" eaLnBrk="1" fontAlgn="auto" latinLnBrk="0" hangingPunct="1">
              <a:lnSpc>
                <a:spcPct val="100000"/>
              </a:lnSpc>
              <a:spcBef>
                <a:spcPts val="1000"/>
              </a:spcBef>
              <a:spcAft>
                <a:spcPts val="0"/>
              </a:spcAft>
              <a:buClrTx/>
              <a:buSzTx/>
              <a:buFontTx/>
              <a:buNone/>
              <a:tabLst/>
              <a:defRPr/>
            </a:pPr>
            <a:r>
              <a:rPr kumimoji="0" lang="en-GB" sz="1200" b="1" i="0" u="none" strike="noStrike" kern="1200" cap="none" spc="0" normalizeH="0" baseline="0" noProof="0" dirty="0">
                <a:ln>
                  <a:noFill/>
                </a:ln>
                <a:solidFill>
                  <a:srgbClr val="008080"/>
                </a:solidFill>
                <a:effectLst/>
                <a:uLnTx/>
                <a:uFillTx/>
                <a:latin typeface="Arial" panose="020B0604020202020204"/>
                <a:ea typeface="+mn-ea"/>
                <a:cs typeface="+mn-cs"/>
              </a:rPr>
              <a:t>Shortlist and Interview</a:t>
            </a:r>
          </a:p>
          <a:p>
            <a:pPr>
              <a:spcBef>
                <a:spcPts val="1000"/>
              </a:spcBef>
              <a:defRPr/>
            </a:pPr>
            <a:r>
              <a:rPr kumimoji="0" lang="en-GB" sz="1200" b="0" i="0" u="none" strike="noStrike" kern="1200" cap="none" spc="0" normalizeH="0" baseline="0" noProof="0" dirty="0">
                <a:ln>
                  <a:noFill/>
                </a:ln>
                <a:solidFill>
                  <a:srgbClr val="0B0C0C"/>
                </a:solidFill>
                <a:effectLst/>
                <a:uLnTx/>
                <a:uFillTx/>
                <a:latin typeface="Arial"/>
                <a:cs typeface="Arial"/>
              </a:rPr>
              <a:t>The selection panel will be chaired by </a:t>
            </a:r>
            <a:r>
              <a:rPr kumimoji="0" lang="en-GB" sz="1200" b="1" i="0" u="none" strike="noStrike" kern="1200" cap="none" spc="0" normalizeH="0" baseline="0" noProof="0" dirty="0">
                <a:ln>
                  <a:noFill/>
                </a:ln>
                <a:solidFill>
                  <a:srgbClr val="0B0C0C"/>
                </a:solidFill>
                <a:effectLst/>
                <a:uLnTx/>
                <a:uFillTx/>
                <a:latin typeface="Arial"/>
                <a:cs typeface="Arial"/>
              </a:rPr>
              <a:t>Mike Bracken, </a:t>
            </a:r>
            <a:r>
              <a:rPr lang="en-GB" sz="1200" b="1" dirty="0">
                <a:solidFill>
                  <a:srgbClr val="0B0C0C"/>
                </a:solidFill>
                <a:latin typeface="Arial"/>
                <a:cs typeface="Arial"/>
              </a:rPr>
              <a:t>HMRC Non-Executive Director and Reform &amp; Modernisation Committee Chair</a:t>
            </a:r>
            <a:r>
              <a:rPr kumimoji="0" lang="en-GB" sz="1200" b="0" i="0" u="none" strike="noStrike" kern="1200" cap="none" spc="0" normalizeH="0" baseline="0" noProof="0" dirty="0">
                <a:ln>
                  <a:noFill/>
                </a:ln>
                <a:solidFill>
                  <a:srgbClr val="0B0C0C"/>
                </a:solidFill>
                <a:effectLst/>
                <a:uLnTx/>
                <a:uFillTx/>
                <a:latin typeface="Arial"/>
                <a:cs typeface="Arial"/>
              </a:rPr>
              <a:t>. The full panel will be confirmed prior to interview.</a:t>
            </a:r>
          </a:p>
          <a:p>
            <a:pPr marL="0" marR="0" lvl="0" indent="0" algn="l" defTabSz="914400" rtl="0" eaLnBrk="1" fontAlgn="auto" latinLnBrk="0" hangingPunct="1">
              <a:lnSpc>
                <a:spcPct val="100000"/>
              </a:lnSpc>
              <a:spcBef>
                <a:spcPts val="1000"/>
              </a:spcBef>
              <a:spcAft>
                <a:spcPts val="0"/>
              </a:spcAft>
              <a:buClrTx/>
              <a:buSzTx/>
              <a:buFontTx/>
              <a:buNone/>
              <a:tabLst/>
              <a:defRPr/>
            </a:pPr>
            <a:r>
              <a:rPr kumimoji="0" lang="en-GB" sz="1200" b="0" i="0" u="none" strike="noStrike" kern="1200" cap="none" spc="0" normalizeH="0" baseline="0" noProof="0" dirty="0">
                <a:ln>
                  <a:noFill/>
                </a:ln>
                <a:solidFill>
                  <a:srgbClr val="0B0C0C"/>
                </a:solidFill>
                <a:effectLst/>
                <a:uLnTx/>
                <a:uFillTx/>
                <a:latin typeface="Arial" panose="020B0604020202020204" pitchFamily="34" charset="0"/>
                <a:ea typeface="+mn-ea"/>
                <a:cs typeface="+mn-cs"/>
              </a:rPr>
              <a:t>Shortlisting is expected to take place</a:t>
            </a:r>
            <a:r>
              <a:rPr kumimoji="0" lang="en-GB" sz="1200" b="0" i="0" u="none" strike="noStrike" kern="1200" cap="none" spc="0" normalizeH="0" baseline="0" noProof="0" dirty="0">
                <a:ln>
                  <a:noFill/>
                </a:ln>
                <a:solidFill>
                  <a:srgbClr val="008080"/>
                </a:solidFill>
                <a:effectLst/>
                <a:uLnTx/>
                <a:uFillTx/>
                <a:latin typeface="Arial" panose="020B0604020202020204" pitchFamily="34" charset="0"/>
                <a:ea typeface="+mn-ea"/>
                <a:cs typeface="+mn-cs"/>
              </a:rPr>
              <a:t> </a:t>
            </a:r>
            <a:r>
              <a:rPr lang="en-GB" sz="1200" b="1" dirty="0">
                <a:latin typeface="Arial" panose="020B0604020202020204" pitchFamily="34" charset="0"/>
              </a:rPr>
              <a:t>w/c 3</a:t>
            </a:r>
            <a:r>
              <a:rPr lang="en-GB" sz="1200" b="1" baseline="30000" dirty="0">
                <a:latin typeface="Arial" panose="020B0604020202020204" pitchFamily="34" charset="0"/>
              </a:rPr>
              <a:t>rd</a:t>
            </a:r>
            <a:r>
              <a:rPr lang="en-GB" sz="1200" b="1" dirty="0">
                <a:latin typeface="Arial" panose="020B0604020202020204" pitchFamily="34" charset="0"/>
              </a:rPr>
              <a:t> February 2025, </a:t>
            </a:r>
            <a:r>
              <a:rPr kumimoji="0" lang="en-GB" sz="1200" b="0" i="0" u="none" strike="noStrike" kern="1200" cap="none" spc="0" normalizeH="0" baseline="0" noProof="0" dirty="0">
                <a:ln>
                  <a:noFill/>
                </a:ln>
                <a:solidFill>
                  <a:srgbClr val="0B0C0C"/>
                </a:solidFill>
                <a:effectLst/>
                <a:uLnTx/>
                <a:uFillTx/>
                <a:latin typeface="Arial" panose="020B0604020202020204" pitchFamily="34" charset="0"/>
                <a:ea typeface="+mn-ea"/>
                <a:cs typeface="+mn-cs"/>
              </a:rPr>
              <a:t>and all candidates will be notified of the outcome shortly thereafter. </a:t>
            </a:r>
          </a:p>
          <a:p>
            <a:pPr>
              <a:spcBef>
                <a:spcPts val="1000"/>
              </a:spcBef>
              <a:defRPr/>
            </a:pPr>
            <a:r>
              <a:rPr kumimoji="0" lang="en-GB" sz="1200" b="0" i="0" u="none" strike="noStrike" kern="1200" cap="none" spc="0" normalizeH="0" baseline="0" noProof="0" dirty="0">
                <a:ln>
                  <a:noFill/>
                </a:ln>
                <a:solidFill>
                  <a:srgbClr val="0B0C0C"/>
                </a:solidFill>
                <a:effectLst/>
                <a:uLnTx/>
                <a:uFillTx/>
                <a:latin typeface="Arial"/>
                <a:cs typeface="Arial"/>
              </a:rPr>
              <a:t>Interviews are expected to take place </a:t>
            </a:r>
            <a:r>
              <a:rPr kumimoji="0" lang="en-GB" sz="1200" b="1" i="0" u="none" strike="noStrike" kern="1200" cap="none" spc="0" normalizeH="0" baseline="0" noProof="0" dirty="0">
                <a:ln>
                  <a:noFill/>
                </a:ln>
                <a:effectLst/>
                <a:uLnTx/>
                <a:uFillTx/>
                <a:latin typeface="Arial"/>
                <a:cs typeface="Arial"/>
              </a:rPr>
              <a:t>w/c 24</a:t>
            </a:r>
            <a:r>
              <a:rPr kumimoji="0" lang="en-GB" sz="1200" b="1" i="0" u="none" strike="noStrike" kern="1200" cap="none" spc="0" normalizeH="0" baseline="30000" noProof="0" dirty="0">
                <a:ln>
                  <a:noFill/>
                </a:ln>
                <a:effectLst/>
                <a:uLnTx/>
                <a:uFillTx/>
                <a:latin typeface="Arial"/>
                <a:cs typeface="Arial"/>
              </a:rPr>
              <a:t>th</a:t>
            </a:r>
            <a:r>
              <a:rPr kumimoji="0" lang="en-GB" sz="1200" b="1" i="0" u="none" strike="noStrike" kern="1200" cap="none" spc="0" normalizeH="0" baseline="0" noProof="0" dirty="0">
                <a:ln>
                  <a:noFill/>
                </a:ln>
                <a:effectLst/>
                <a:uLnTx/>
                <a:uFillTx/>
                <a:latin typeface="Arial"/>
                <a:cs typeface="Arial"/>
              </a:rPr>
              <a:t> February </a:t>
            </a:r>
            <a:r>
              <a:rPr lang="en-GB" sz="1200" b="1">
                <a:solidFill>
                  <a:srgbClr val="0B0C0C"/>
                </a:solidFill>
                <a:latin typeface="Arial"/>
                <a:cs typeface="Arial"/>
              </a:rPr>
              <a:t>2025 </a:t>
            </a:r>
            <a:r>
              <a:rPr lang="en-GB" sz="1200" dirty="0">
                <a:solidFill>
                  <a:srgbClr val="0B0C0C"/>
                </a:solidFill>
                <a:latin typeface="Arial"/>
                <a:cs typeface="Arial"/>
              </a:rPr>
              <a:t>and</a:t>
            </a:r>
            <a:r>
              <a:rPr kumimoji="0" lang="en-GB" sz="1200" b="0" i="0" u="none" strike="noStrike" kern="1200" cap="none" spc="0" normalizeH="0" baseline="0" noProof="0" dirty="0">
                <a:ln>
                  <a:noFill/>
                </a:ln>
                <a:solidFill>
                  <a:srgbClr val="0B0C0C"/>
                </a:solidFill>
                <a:effectLst/>
                <a:uLnTx/>
                <a:uFillTx/>
                <a:latin typeface="Arial"/>
                <a:cs typeface="Arial"/>
              </a:rPr>
              <a:t> are expected to be held virtually via MS Teams (full instructions will be issued prior to interview).</a:t>
            </a:r>
            <a:endParaRPr lang="en-GB" sz="1200" b="0" i="0" u="none" strike="noStrike" kern="1200" cap="none" spc="0" normalizeH="0" baseline="0" noProof="0" dirty="0">
              <a:ln>
                <a:noFill/>
              </a:ln>
              <a:solidFill>
                <a:srgbClr val="0B0C0C"/>
              </a:solidFill>
              <a:effectLst/>
              <a:uLnTx/>
              <a:uFillTx/>
              <a:latin typeface="Arial"/>
              <a:cs typeface="Arial"/>
            </a:endParaRPr>
          </a:p>
          <a:p>
            <a:pPr marL="0" marR="0" lvl="0" indent="0" algn="l" defTabSz="914400" rtl="0" eaLnBrk="1" fontAlgn="auto" latinLnBrk="0" hangingPunct="1">
              <a:lnSpc>
                <a:spcPct val="100000"/>
              </a:lnSpc>
              <a:spcBef>
                <a:spcPts val="1000"/>
              </a:spcBef>
              <a:spcAft>
                <a:spcPts val="0"/>
              </a:spcAft>
              <a:buClrTx/>
              <a:buSzTx/>
              <a:buFontTx/>
              <a:buNone/>
              <a:tabLst/>
              <a:defRPr/>
            </a:pPr>
            <a:r>
              <a:rPr kumimoji="0" lang="en-GB" sz="1200" b="1" i="0" u="none" strike="noStrike" kern="1200" cap="none" spc="0" normalizeH="0" baseline="0" noProof="0" dirty="0">
                <a:ln>
                  <a:noFill/>
                </a:ln>
                <a:solidFill>
                  <a:srgbClr val="008080"/>
                </a:solidFill>
                <a:effectLst/>
                <a:uLnTx/>
                <a:uFillTx/>
                <a:latin typeface="Arial" panose="020B0604020202020204"/>
                <a:ea typeface="+mn-lt"/>
                <a:cs typeface="Arial" panose="020B0604020202020204"/>
              </a:rPr>
              <a:t>Financial Probity Check</a:t>
            </a:r>
          </a:p>
          <a:p>
            <a:pPr algn="l" rtl="0" fontAlgn="base"/>
            <a:endParaRPr lang="en-GB" sz="1200" b="1" dirty="0">
              <a:solidFill>
                <a:srgbClr val="008080"/>
              </a:solidFill>
              <a:latin typeface="Arial" panose="020B0604020202020204"/>
              <a:ea typeface="+mn-lt"/>
              <a:cs typeface="Arial" panose="020B0604020202020204"/>
            </a:endParaRPr>
          </a:p>
          <a:p>
            <a:pPr algn="l" rtl="0" fontAlgn="base"/>
            <a:r>
              <a:rPr lang="en-GB" sz="1200" b="0" i="0" u="none" strike="noStrike" dirty="0">
                <a:solidFill>
                  <a:srgbClr val="0B0C0C"/>
                </a:solidFill>
                <a:effectLst/>
              </a:rPr>
              <a:t>Candidates shortlisted for interview must complete a self-certification of their tax compliance and provide personal information required for HMRC to perform this check. </a:t>
            </a:r>
            <a:r>
              <a:rPr lang="en-US" sz="1200" b="0" i="0" dirty="0">
                <a:solidFill>
                  <a:srgbClr val="0B0C0C"/>
                </a:solidFill>
                <a:effectLst/>
              </a:rPr>
              <a:t>​</a:t>
            </a:r>
          </a:p>
          <a:p>
            <a:pPr algn="l" rtl="0" fontAlgn="base"/>
            <a:endParaRPr lang="en-US" sz="1200" b="0" i="0" dirty="0">
              <a:solidFill>
                <a:srgbClr val="0B0C0C"/>
              </a:solidFill>
              <a:effectLst/>
            </a:endParaRPr>
          </a:p>
          <a:p>
            <a:pPr algn="l" rtl="0" fontAlgn="base"/>
            <a:r>
              <a:rPr lang="en-GB" sz="1200" b="0" i="0" u="none" strike="noStrike" dirty="0">
                <a:solidFill>
                  <a:srgbClr val="0B0C0C"/>
                </a:solidFill>
                <a:effectLst/>
              </a:rPr>
              <a:t>All data is handled with utmost confidentiality, and the results will only be shared with the panel chair. Appointment is conditional upon receiving a successful outcome.</a:t>
            </a:r>
          </a:p>
          <a:p>
            <a:pPr algn="l" rtl="0" fontAlgn="base"/>
            <a:endParaRPr lang="en-GB" sz="1200" dirty="0">
              <a:solidFill>
                <a:srgbClr val="0B0C0C"/>
              </a:solidFill>
            </a:endParaRPr>
          </a:p>
          <a:p>
            <a:pPr algn="just" rtl="0" fontAlgn="base"/>
            <a:r>
              <a:rPr lang="en-GB" sz="1200" b="1" i="0" u="none" strike="noStrike" dirty="0">
                <a:solidFill>
                  <a:srgbClr val="008080"/>
                </a:solidFill>
                <a:effectLst/>
              </a:rPr>
              <a:t>Security Clearance</a:t>
            </a:r>
            <a:r>
              <a:rPr lang="en-US" sz="1200" b="0" i="0" dirty="0">
                <a:solidFill>
                  <a:srgbClr val="0B0C0C"/>
                </a:solidFill>
                <a:effectLst/>
              </a:rPr>
              <a:t>​</a:t>
            </a:r>
          </a:p>
          <a:p>
            <a:pPr algn="just" rtl="0" fontAlgn="base"/>
            <a:endParaRPr lang="en-US" sz="1200" b="0" i="0" dirty="0">
              <a:solidFill>
                <a:srgbClr val="0B0C0C"/>
              </a:solidFill>
              <a:effectLst/>
            </a:endParaRPr>
          </a:p>
          <a:p>
            <a:pPr algn="l" rtl="0" fontAlgn="base"/>
            <a:r>
              <a:rPr lang="en-GB" sz="1200" b="0" i="0" u="none" strike="noStrike" dirty="0">
                <a:solidFill>
                  <a:srgbClr val="0B0C0C"/>
                </a:solidFill>
                <a:effectLst/>
              </a:rPr>
              <a:t>Appointment is conditional upon holding or obtaining </a:t>
            </a:r>
            <a:r>
              <a:rPr lang="en-GB" sz="1200" b="1" i="0" u="none" strike="noStrike" dirty="0">
                <a:effectLst/>
              </a:rPr>
              <a:t>SC</a:t>
            </a:r>
            <a:r>
              <a:rPr lang="en-GB" sz="1200" b="0" i="0" u="none" strike="noStrike" dirty="0">
                <a:solidFill>
                  <a:srgbClr val="0B0C0C"/>
                </a:solidFill>
                <a:effectLst/>
              </a:rPr>
              <a:t> national security vetting clearance level. More information about the vetting process can be found </a:t>
            </a:r>
            <a:r>
              <a:rPr lang="en-GB" sz="1200" b="0" i="0" u="sng" strike="noStrike" dirty="0">
                <a:solidFill>
                  <a:srgbClr val="0563C1"/>
                </a:solidFill>
                <a:effectLst/>
                <a:hlinkClick r:id="rId6"/>
              </a:rPr>
              <a:t>here.</a:t>
            </a:r>
            <a:r>
              <a:rPr lang="en-GB" sz="1200" b="0" i="0" dirty="0">
                <a:solidFill>
                  <a:srgbClr val="0B0C0C"/>
                </a:solidFill>
                <a:effectLst/>
              </a:rPr>
              <a:t>​</a:t>
            </a:r>
          </a:p>
          <a:p>
            <a:pPr algn="just" rtl="0" fontAlgn="base"/>
            <a:endParaRPr lang="en-US" sz="1200" b="0" i="0" dirty="0">
              <a:solidFill>
                <a:srgbClr val="0B0C0C"/>
              </a:solidFill>
              <a:effectLst/>
            </a:endParaRPr>
          </a:p>
        </p:txBody>
      </p:sp>
    </p:spTree>
    <p:extLst>
      <p:ext uri="{BB962C8B-B14F-4D97-AF65-F5344CB8AC3E}">
        <p14:creationId xmlns:p14="http://schemas.microsoft.com/office/powerpoint/2010/main" val="1936616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6C931-F384-9606-ABEF-7F5185F06A50}"/>
              </a:ext>
            </a:extLst>
          </p:cNvPr>
          <p:cNvSpPr>
            <a:spLocks noGrp="1"/>
          </p:cNvSpPr>
          <p:nvPr>
            <p:ph type="ctrTitle"/>
          </p:nvPr>
        </p:nvSpPr>
        <p:spPr>
          <a:xfrm>
            <a:off x="794159" y="525161"/>
            <a:ext cx="9240838" cy="461665"/>
          </a:xfrm>
        </p:spPr>
        <p:txBody>
          <a:bodyPr/>
          <a:lstStyle/>
          <a:p>
            <a:r>
              <a:rPr lang="en-GB">
                <a:latin typeface="Arial"/>
                <a:cs typeface="Arial"/>
              </a:rPr>
              <a:t>Indicative Timeline</a:t>
            </a:r>
            <a:endParaRPr lang="en-GB"/>
          </a:p>
        </p:txBody>
      </p:sp>
      <p:sp>
        <p:nvSpPr>
          <p:cNvPr id="3" name="Text Placeholder 2">
            <a:extLst>
              <a:ext uri="{FF2B5EF4-FFF2-40B4-BE49-F238E27FC236}">
                <a16:creationId xmlns:a16="http://schemas.microsoft.com/office/drawing/2014/main" id="{73D85616-A5E1-52E9-0D5C-1316C7C03C8F}"/>
              </a:ext>
              <a:ext uri="{C183D7F6-B498-43B3-948B-1728B52AA6E4}">
                <adec:decorative xmlns:adec="http://schemas.microsoft.com/office/drawing/2017/decorative" val="1"/>
              </a:ext>
            </a:extLst>
          </p:cNvPr>
          <p:cNvSpPr>
            <a:spLocks noGrp="1"/>
          </p:cNvSpPr>
          <p:nvPr>
            <p:ph type="body" sz="quarter" idx="24"/>
          </p:nvPr>
        </p:nvSpPr>
        <p:spPr>
          <a:xfrm>
            <a:off x="1981089" y="1891647"/>
            <a:ext cx="568800" cy="568800"/>
          </a:xfrm>
        </p:spPr>
        <p:txBody>
          <a:bodyPr/>
          <a:lstStyle/>
          <a:p>
            <a:endParaRPr lang="en-GB"/>
          </a:p>
        </p:txBody>
      </p:sp>
      <p:pic>
        <p:nvPicPr>
          <p:cNvPr id="21" name="Picture Placeholder 20">
            <a:extLst>
              <a:ext uri="{FF2B5EF4-FFF2-40B4-BE49-F238E27FC236}">
                <a16:creationId xmlns:a16="http://schemas.microsoft.com/office/drawing/2014/main" id="{91478B13-4094-414E-827E-F822B0C0F235}"/>
              </a:ext>
              <a:ext uri="{C183D7F6-B498-43B3-948B-1728B52AA6E4}">
                <adec:decorative xmlns:adec="http://schemas.microsoft.com/office/drawing/2017/decorative" val="1"/>
              </a:ext>
            </a:extLst>
          </p:cNvPr>
          <p:cNvPicPr>
            <a:picLocks noGrp="1" noChangeAspect="1"/>
          </p:cNvPicPr>
          <p:nvPr>
            <p:ph type="pic" sz="quarter" idx="10"/>
          </p:nvPr>
        </p:nvPicPr>
        <p:blipFill>
          <a:blip r:embed="rId3">
            <a:extLst>
              <a:ext uri="{96DAC541-7B7A-43D3-8B79-37D633B846F1}">
                <asvg:svgBlip xmlns:asvg="http://schemas.microsoft.com/office/drawing/2016/SVG/main" r:embed="rId4"/>
              </a:ext>
            </a:extLst>
          </a:blip>
          <a:srcRect t="182" b="182"/>
          <a:stretch>
            <a:fillRect/>
          </a:stretch>
        </p:blipFill>
        <p:spPr>
          <a:xfrm>
            <a:off x="2047241" y="1934384"/>
            <a:ext cx="436497" cy="436497"/>
          </a:xfrm>
        </p:spPr>
      </p:pic>
      <p:sp>
        <p:nvSpPr>
          <p:cNvPr id="5" name="Text Placeholder 4">
            <a:extLst>
              <a:ext uri="{FF2B5EF4-FFF2-40B4-BE49-F238E27FC236}">
                <a16:creationId xmlns:a16="http://schemas.microsoft.com/office/drawing/2014/main" id="{C977E86E-593C-E152-FBD4-135962B116A4}"/>
              </a:ext>
            </a:extLst>
          </p:cNvPr>
          <p:cNvSpPr>
            <a:spLocks noGrp="1"/>
          </p:cNvSpPr>
          <p:nvPr>
            <p:ph type="body" sz="quarter" idx="27"/>
          </p:nvPr>
        </p:nvSpPr>
        <p:spPr>
          <a:xfrm>
            <a:off x="998289" y="2695425"/>
            <a:ext cx="2534400" cy="265457"/>
          </a:xfrm>
        </p:spPr>
        <p:txBody>
          <a:bodyPr/>
          <a:lstStyle/>
          <a:p>
            <a:pPr algn="ctr"/>
            <a:r>
              <a:rPr lang="en-GB" dirty="0"/>
              <a:t>Closing date</a:t>
            </a:r>
          </a:p>
        </p:txBody>
      </p:sp>
      <p:sp>
        <p:nvSpPr>
          <p:cNvPr id="6" name="Text Placeholder 5">
            <a:extLst>
              <a:ext uri="{FF2B5EF4-FFF2-40B4-BE49-F238E27FC236}">
                <a16:creationId xmlns:a16="http://schemas.microsoft.com/office/drawing/2014/main" id="{EAFC3FAF-E3FF-5884-AB92-6F57A5096142}"/>
              </a:ext>
            </a:extLst>
          </p:cNvPr>
          <p:cNvSpPr>
            <a:spLocks noGrp="1"/>
          </p:cNvSpPr>
          <p:nvPr>
            <p:ph type="body" sz="quarter" idx="13"/>
          </p:nvPr>
        </p:nvSpPr>
        <p:spPr>
          <a:xfrm>
            <a:off x="814049" y="3201526"/>
            <a:ext cx="2902880" cy="199404"/>
          </a:xfrm>
        </p:spPr>
        <p:txBody>
          <a:bodyPr lIns="0" tIns="0" rIns="0" bIns="0" anchor="t"/>
          <a:lstStyle/>
          <a:p>
            <a:pPr algn="ctr"/>
            <a:r>
              <a:rPr lang="en-GB" sz="1200" dirty="0">
                <a:latin typeface="Arial"/>
                <a:cs typeface="Arial"/>
              </a:rPr>
              <a:t>Sunday 2</a:t>
            </a:r>
            <a:r>
              <a:rPr lang="en-GB" sz="1200" baseline="30000" dirty="0">
                <a:latin typeface="Arial"/>
                <a:cs typeface="Arial"/>
              </a:rPr>
              <a:t>nd</a:t>
            </a:r>
            <a:r>
              <a:rPr lang="en-GB" sz="1200" dirty="0">
                <a:latin typeface="Arial"/>
                <a:cs typeface="Arial"/>
              </a:rPr>
              <a:t> February 2025</a:t>
            </a:r>
          </a:p>
        </p:txBody>
      </p:sp>
      <p:sp>
        <p:nvSpPr>
          <p:cNvPr id="11" name="Text Placeholder 10">
            <a:extLst>
              <a:ext uri="{FF2B5EF4-FFF2-40B4-BE49-F238E27FC236}">
                <a16:creationId xmlns:a16="http://schemas.microsoft.com/office/drawing/2014/main" id="{9185746C-F8B7-3DF8-0A64-E8DAC7AB505E}"/>
              </a:ext>
              <a:ext uri="{C183D7F6-B498-43B3-948B-1728B52AA6E4}">
                <adec:decorative xmlns:adec="http://schemas.microsoft.com/office/drawing/2017/decorative" val="1"/>
              </a:ext>
            </a:extLst>
          </p:cNvPr>
          <p:cNvSpPr>
            <a:spLocks noGrp="1"/>
          </p:cNvSpPr>
          <p:nvPr>
            <p:ph type="body" sz="quarter" idx="26"/>
          </p:nvPr>
        </p:nvSpPr>
        <p:spPr>
          <a:xfrm>
            <a:off x="5720864" y="1868708"/>
            <a:ext cx="568800" cy="568800"/>
          </a:xfrm>
        </p:spPr>
        <p:txBody>
          <a:bodyPr/>
          <a:lstStyle/>
          <a:p>
            <a:endParaRPr lang="en-GB"/>
          </a:p>
        </p:txBody>
      </p:sp>
      <p:sp>
        <p:nvSpPr>
          <p:cNvPr id="13" name="Text Placeholder 12">
            <a:extLst>
              <a:ext uri="{FF2B5EF4-FFF2-40B4-BE49-F238E27FC236}">
                <a16:creationId xmlns:a16="http://schemas.microsoft.com/office/drawing/2014/main" id="{07C713D5-D547-7739-A72D-C4913BE7DA9E}"/>
              </a:ext>
            </a:extLst>
          </p:cNvPr>
          <p:cNvSpPr>
            <a:spLocks noGrp="1"/>
          </p:cNvSpPr>
          <p:nvPr>
            <p:ph type="body" sz="quarter" idx="19"/>
          </p:nvPr>
        </p:nvSpPr>
        <p:spPr>
          <a:xfrm>
            <a:off x="4738064" y="2686466"/>
            <a:ext cx="2534400" cy="261610"/>
          </a:xfrm>
        </p:spPr>
        <p:txBody>
          <a:bodyPr/>
          <a:lstStyle/>
          <a:p>
            <a:pPr algn="ctr"/>
            <a:r>
              <a:rPr lang="en-GB"/>
              <a:t>Shortlist Meeting</a:t>
            </a:r>
          </a:p>
        </p:txBody>
      </p:sp>
      <p:sp>
        <p:nvSpPr>
          <p:cNvPr id="14" name="Text Placeholder 13">
            <a:extLst>
              <a:ext uri="{FF2B5EF4-FFF2-40B4-BE49-F238E27FC236}">
                <a16:creationId xmlns:a16="http://schemas.microsoft.com/office/drawing/2014/main" id="{971E9229-B8E4-B82A-AC87-4A76F33C9372}"/>
              </a:ext>
            </a:extLst>
          </p:cNvPr>
          <p:cNvSpPr>
            <a:spLocks noGrp="1"/>
          </p:cNvSpPr>
          <p:nvPr>
            <p:ph type="body" sz="quarter" idx="17"/>
          </p:nvPr>
        </p:nvSpPr>
        <p:spPr>
          <a:xfrm>
            <a:off x="4738063" y="3158750"/>
            <a:ext cx="2819507" cy="363713"/>
          </a:xfrm>
        </p:spPr>
        <p:txBody>
          <a:bodyPr lIns="0" tIns="0" rIns="0" bIns="0" anchor="t"/>
          <a:lstStyle/>
          <a:p>
            <a:pPr algn="ctr"/>
            <a:r>
              <a:rPr lang="en-US" sz="1200" dirty="0">
                <a:latin typeface="Arial"/>
                <a:cs typeface="Arial"/>
              </a:rPr>
              <a:t>Week Commencing 3</a:t>
            </a:r>
            <a:r>
              <a:rPr lang="en-US" sz="1200" baseline="30000" dirty="0">
                <a:latin typeface="Arial"/>
                <a:cs typeface="Arial"/>
              </a:rPr>
              <a:t>rd</a:t>
            </a:r>
            <a:r>
              <a:rPr lang="en-US" sz="1200" dirty="0">
                <a:latin typeface="Arial"/>
                <a:cs typeface="Arial"/>
              </a:rPr>
              <a:t> February 2025</a:t>
            </a:r>
          </a:p>
          <a:p>
            <a:pPr algn="ctr"/>
            <a:r>
              <a:rPr lang="en-US" sz="1200" dirty="0">
                <a:latin typeface="Arial"/>
                <a:cs typeface="Arial"/>
              </a:rPr>
              <a:t> </a:t>
            </a:r>
            <a:endParaRPr lang="en-GB" dirty="0"/>
          </a:p>
        </p:txBody>
      </p:sp>
      <p:sp>
        <p:nvSpPr>
          <p:cNvPr id="15" name="Text Placeholder 14">
            <a:extLst>
              <a:ext uri="{FF2B5EF4-FFF2-40B4-BE49-F238E27FC236}">
                <a16:creationId xmlns:a16="http://schemas.microsoft.com/office/drawing/2014/main" id="{84E7975B-6BBD-76F5-7D7C-BD05EEAA51A6}"/>
              </a:ext>
              <a:ext uri="{C183D7F6-B498-43B3-948B-1728B52AA6E4}">
                <adec:decorative xmlns:adec="http://schemas.microsoft.com/office/drawing/2017/decorative" val="1"/>
              </a:ext>
            </a:extLst>
          </p:cNvPr>
          <p:cNvSpPr>
            <a:spLocks noGrp="1"/>
          </p:cNvSpPr>
          <p:nvPr>
            <p:ph type="body" sz="quarter" idx="28"/>
          </p:nvPr>
        </p:nvSpPr>
        <p:spPr>
          <a:xfrm>
            <a:off x="9261998" y="1891647"/>
            <a:ext cx="568800" cy="568800"/>
          </a:xfrm>
        </p:spPr>
        <p:txBody>
          <a:bodyPr/>
          <a:lstStyle/>
          <a:p>
            <a:endParaRPr lang="en-GB"/>
          </a:p>
        </p:txBody>
      </p:sp>
      <p:pic>
        <p:nvPicPr>
          <p:cNvPr id="27" name="Picture Placeholder 26">
            <a:extLst>
              <a:ext uri="{FF2B5EF4-FFF2-40B4-BE49-F238E27FC236}">
                <a16:creationId xmlns:a16="http://schemas.microsoft.com/office/drawing/2014/main" id="{6D8867EA-8EB8-4D02-82D9-00603B383F1D}"/>
              </a:ext>
              <a:ext uri="{C183D7F6-B498-43B3-948B-1728B52AA6E4}">
                <adec:decorative xmlns:adec="http://schemas.microsoft.com/office/drawing/2017/decorative" val="1"/>
              </a:ext>
            </a:extLst>
          </p:cNvPr>
          <p:cNvPicPr>
            <a:picLocks noGrp="1" noChangeAspect="1"/>
          </p:cNvPicPr>
          <p:nvPr>
            <p:ph type="pic" sz="quarter" idx="29"/>
          </p:nvPr>
        </p:nvPicPr>
        <p:blipFill>
          <a:blip r:embed="rId5">
            <a:extLst>
              <a:ext uri="{96DAC541-7B7A-43D3-8B79-37D633B846F1}">
                <asvg:svgBlip xmlns:asvg="http://schemas.microsoft.com/office/drawing/2016/SVG/main" r:embed="rId6"/>
              </a:ext>
            </a:extLst>
          </a:blip>
          <a:srcRect t="182" b="182"/>
          <a:stretch>
            <a:fillRect/>
          </a:stretch>
        </p:blipFill>
        <p:spPr>
          <a:xfrm>
            <a:off x="9328150" y="1957798"/>
            <a:ext cx="436497" cy="436497"/>
          </a:xfrm>
        </p:spPr>
      </p:pic>
      <p:sp>
        <p:nvSpPr>
          <p:cNvPr id="17" name="Text Placeholder 16">
            <a:extLst>
              <a:ext uri="{FF2B5EF4-FFF2-40B4-BE49-F238E27FC236}">
                <a16:creationId xmlns:a16="http://schemas.microsoft.com/office/drawing/2014/main" id="{46A67E01-9F7F-83BC-80E7-349279D5A4B4}"/>
              </a:ext>
            </a:extLst>
          </p:cNvPr>
          <p:cNvSpPr>
            <a:spLocks noGrp="1"/>
          </p:cNvSpPr>
          <p:nvPr>
            <p:ph type="body" sz="quarter" idx="30"/>
          </p:nvPr>
        </p:nvSpPr>
        <p:spPr>
          <a:xfrm>
            <a:off x="8279198" y="2725336"/>
            <a:ext cx="2534400" cy="265457"/>
          </a:xfrm>
        </p:spPr>
        <p:txBody>
          <a:bodyPr/>
          <a:lstStyle/>
          <a:p>
            <a:pPr algn="ctr"/>
            <a:r>
              <a:rPr lang="en-GB"/>
              <a:t>Interviews</a:t>
            </a:r>
          </a:p>
        </p:txBody>
      </p:sp>
      <p:sp>
        <p:nvSpPr>
          <p:cNvPr id="18" name="Text Placeholder 17">
            <a:extLst>
              <a:ext uri="{FF2B5EF4-FFF2-40B4-BE49-F238E27FC236}">
                <a16:creationId xmlns:a16="http://schemas.microsoft.com/office/drawing/2014/main" id="{1D91594C-813A-1EE9-0FB8-47ABFB36720E}"/>
              </a:ext>
            </a:extLst>
          </p:cNvPr>
          <p:cNvSpPr>
            <a:spLocks noGrp="1"/>
          </p:cNvSpPr>
          <p:nvPr>
            <p:ph type="body" sz="quarter" idx="31"/>
          </p:nvPr>
        </p:nvSpPr>
        <p:spPr>
          <a:xfrm>
            <a:off x="8373856" y="3144654"/>
            <a:ext cx="2671371" cy="286334"/>
          </a:xfrm>
        </p:spPr>
        <p:txBody>
          <a:bodyPr lIns="0" tIns="0" rIns="0" bIns="0" anchor="t"/>
          <a:lstStyle/>
          <a:p>
            <a:pPr algn="ctr"/>
            <a:r>
              <a:rPr lang="en-GB" sz="1200" dirty="0">
                <a:latin typeface="Arial"/>
                <a:cs typeface="Times New Roman"/>
              </a:rPr>
              <a:t>Week Commencing 24</a:t>
            </a:r>
            <a:r>
              <a:rPr lang="en-GB" sz="1200" baseline="30000" dirty="0">
                <a:latin typeface="Arial"/>
                <a:cs typeface="Times New Roman"/>
              </a:rPr>
              <a:t>th</a:t>
            </a:r>
            <a:r>
              <a:rPr lang="en-GB" sz="1200" dirty="0">
                <a:latin typeface="Arial"/>
                <a:cs typeface="Times New Roman"/>
              </a:rPr>
              <a:t> February 2025</a:t>
            </a:r>
          </a:p>
          <a:p>
            <a:pPr algn="ctr"/>
            <a:endParaRPr lang="en-GB" dirty="0"/>
          </a:p>
        </p:txBody>
      </p:sp>
      <p:sp>
        <p:nvSpPr>
          <p:cNvPr id="28" name="TextBox 1">
            <a:extLst>
              <a:ext uri="{FF2B5EF4-FFF2-40B4-BE49-F238E27FC236}">
                <a16:creationId xmlns:a16="http://schemas.microsoft.com/office/drawing/2014/main" id="{FD126909-570D-46AD-82D9-89B6DF065442}"/>
              </a:ext>
            </a:extLst>
          </p:cNvPr>
          <p:cNvSpPr txBox="1"/>
          <p:nvPr/>
        </p:nvSpPr>
        <p:spPr>
          <a:xfrm>
            <a:off x="1222342" y="3961765"/>
            <a:ext cx="9747315" cy="101566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B0C0C"/>
                </a:solidFill>
                <a:effectLst/>
                <a:uLnTx/>
                <a:uFillTx/>
                <a:latin typeface="Arial" panose="020B0604020202020204" pitchFamily="34" charset="0"/>
                <a:ea typeface="+mn-ea"/>
                <a:cs typeface="Arial" panose="020B0604020202020204" pitchFamily="34" charset="0"/>
              </a:rPr>
              <a:t>Please note, dates are indicative and could be subject to change.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B0C0C"/>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rgbClr val="0B0C0C"/>
                </a:solidFill>
                <a:effectLst/>
                <a:uLnTx/>
                <a:uFillTx/>
                <a:latin typeface="Arial" panose="020B0604020202020204" pitchFamily="34" charset="0"/>
                <a:ea typeface="+mn-ea"/>
                <a:cs typeface="Arial" panose="020B0604020202020204" pitchFamily="34" charset="0"/>
              </a:rPr>
              <a:t>Candidates are asked to note the above timetable, exercising flexibility through the recruitment and selection process. If you are unable to meet these timeframes, please let us know in your application letter or at the point of longlisting / shortlisting.</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rgbClr val="0B0C0C"/>
              </a:solidFill>
              <a:effectLst/>
              <a:uLnTx/>
              <a:uFillTx/>
              <a:latin typeface="Arial" panose="020B0604020202020204" pitchFamily="34" charset="0"/>
              <a:ea typeface="+mn-ea"/>
              <a:cs typeface="Arial" panose="020B0604020202020204" pitchFamily="34" charset="0"/>
            </a:endParaRPr>
          </a:p>
        </p:txBody>
      </p:sp>
      <p:sp>
        <p:nvSpPr>
          <p:cNvPr id="19" name="Slide Number Placeholder 18">
            <a:extLst>
              <a:ext uri="{FF2B5EF4-FFF2-40B4-BE49-F238E27FC236}">
                <a16:creationId xmlns:a16="http://schemas.microsoft.com/office/drawing/2014/main" id="{B4A54CEA-8660-D22A-8755-465B5ECEFEFE}"/>
              </a:ext>
            </a:extLst>
          </p:cNvPr>
          <p:cNvSpPr>
            <a:spLocks noGrp="1"/>
          </p:cNvSpPr>
          <p:nvPr>
            <p:ph type="sldNum" sz="quarter" idx="23"/>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3F7771-BA92-784A-B6DD-D9CB8E3BB7BB}" type="slidenum">
              <a:rPr kumimoji="0" lang="en-GB" sz="1000" b="0" i="0" u="none" strike="noStrike" kern="1200" cap="none" spc="0" normalizeH="0" baseline="0" noProof="0" smtClean="0">
                <a:ln>
                  <a:noFill/>
                </a:ln>
                <a:solidFill>
                  <a:srgbClr val="008670"/>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10</a:t>
            </a:fld>
            <a:endParaRPr kumimoji="0" lang="en-GB" sz="1000" b="0" i="0" u="none" strike="noStrike" kern="1200" cap="none" spc="0" normalizeH="0" baseline="0" noProof="0">
              <a:ln>
                <a:noFill/>
              </a:ln>
              <a:solidFill>
                <a:srgbClr val="008670"/>
              </a:solidFill>
              <a:effectLst/>
              <a:uLnTx/>
              <a:uFillTx/>
              <a:latin typeface="Arial" panose="020B0604020202020204"/>
              <a:ea typeface="+mn-ea"/>
              <a:cs typeface="+mn-cs"/>
            </a:endParaRPr>
          </a:p>
        </p:txBody>
      </p:sp>
      <p:sp>
        <p:nvSpPr>
          <p:cNvPr id="8" name="TextBox 7">
            <a:extLst>
              <a:ext uri="{FF2B5EF4-FFF2-40B4-BE49-F238E27FC236}">
                <a16:creationId xmlns:a16="http://schemas.microsoft.com/office/drawing/2014/main" id="{DADF13BB-E925-8F78-CA0D-B2857BB2D746}"/>
              </a:ext>
            </a:extLst>
          </p:cNvPr>
          <p:cNvSpPr txBox="1"/>
          <p:nvPr/>
        </p:nvSpPr>
        <p:spPr>
          <a:xfrm>
            <a:off x="10522689" y="6474030"/>
            <a:ext cx="1323235" cy="222709"/>
          </a:xfrm>
          <a:prstGeom prst="rect">
            <a:avLst/>
          </a:prstGeom>
          <a:noFill/>
        </p:spPr>
        <p:txBody>
          <a:bodyPr wrap="squar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200" b="0" i="0" u="none" strike="noStrike" kern="1200" cap="none" spc="0" normalizeH="0" baseline="0" noProof="0">
                <a:ln>
                  <a:noFill/>
                </a:ln>
                <a:solidFill>
                  <a:srgbClr val="008670"/>
                </a:solidFill>
                <a:effectLst/>
                <a:uLnTx/>
                <a:uFillTx/>
                <a:latin typeface="Arial"/>
                <a:ea typeface="+mn-ea"/>
                <a:cs typeface="Arial"/>
                <a:hlinkClick r:id="rId7" action="ppaction://hlinksldjump">
                  <a:extLst>
                    <a:ext uri="{A12FA001-AC4F-418D-AE19-62706E023703}">
                      <ahyp:hlinkClr xmlns:ahyp="http://schemas.microsoft.com/office/drawing/2018/hyperlinkcolor" val="tx"/>
                    </a:ext>
                  </a:extLst>
                </a:hlinkClick>
              </a:rPr>
              <a:t>Return to contents</a:t>
            </a:r>
            <a:endParaRPr kumimoji="0" lang="en-GB" sz="1200" b="0" i="0" u="none" strike="noStrike" kern="1200" cap="none" spc="0" normalizeH="0" baseline="0" noProof="0">
              <a:ln>
                <a:noFill/>
              </a:ln>
              <a:solidFill>
                <a:srgbClr val="008670"/>
              </a:solidFill>
              <a:effectLst/>
              <a:uLnTx/>
              <a:uFillTx/>
              <a:latin typeface="Arial"/>
              <a:ea typeface="+mn-ea"/>
              <a:cs typeface="Arial"/>
            </a:endParaRPr>
          </a:p>
        </p:txBody>
      </p:sp>
      <p:pic>
        <p:nvPicPr>
          <p:cNvPr id="16" name="Picture Placeholder 22">
            <a:extLst>
              <a:ext uri="{FF2B5EF4-FFF2-40B4-BE49-F238E27FC236}">
                <a16:creationId xmlns:a16="http://schemas.microsoft.com/office/drawing/2014/main" id="{D63C18D5-D077-F7E1-D430-C1D8841FAB6D}"/>
              </a:ext>
              <a:ext uri="{C183D7F6-B498-43B3-948B-1728B52AA6E4}">
                <adec:decorative xmlns:adec="http://schemas.microsoft.com/office/drawing/2017/decorative" val="1"/>
              </a:ext>
            </a:extLst>
          </p:cNvPr>
          <p:cNvPicPr>
            <a:picLocks noGrp="1" noChangeAspect="1"/>
          </p:cNvPicPr>
          <p:nvPr>
            <p:ph type="pic" sz="quarter" idx="21"/>
          </p:nvPr>
        </p:nvPicPr>
        <p:blipFill>
          <a:blip r:embed="rId8">
            <a:extLst>
              <a:ext uri="{96DAC541-7B7A-43D3-8B79-37D633B846F1}">
                <asvg:svgBlip xmlns:asvg="http://schemas.microsoft.com/office/drawing/2016/SVG/main" r:embed="rId9"/>
              </a:ext>
            </a:extLst>
          </a:blip>
          <a:srcRect t="182" b="182"/>
          <a:stretch>
            <a:fillRect/>
          </a:stretch>
        </p:blipFill>
        <p:spPr>
          <a:xfrm>
            <a:off x="5786983" y="1935144"/>
            <a:ext cx="436562" cy="434975"/>
          </a:xfrm>
        </p:spPr>
      </p:pic>
    </p:spTree>
    <p:extLst>
      <p:ext uri="{BB962C8B-B14F-4D97-AF65-F5344CB8AC3E}">
        <p14:creationId xmlns:p14="http://schemas.microsoft.com/office/powerpoint/2010/main" val="1628213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2AF95-0205-B1FD-C1C3-695F201275F2}"/>
              </a:ext>
            </a:extLst>
          </p:cNvPr>
          <p:cNvSpPr>
            <a:spLocks noGrp="1"/>
          </p:cNvSpPr>
          <p:nvPr>
            <p:ph type="ctrTitle"/>
          </p:nvPr>
        </p:nvSpPr>
        <p:spPr>
          <a:xfrm>
            <a:off x="681039" y="305656"/>
            <a:ext cx="9240838" cy="492443"/>
          </a:xfrm>
        </p:spPr>
        <p:txBody>
          <a:bodyPr/>
          <a:lstStyle/>
          <a:p>
            <a:r>
              <a:rPr lang="en-GB" sz="3200">
                <a:latin typeface="Arial"/>
                <a:cs typeface="Arial"/>
              </a:rPr>
              <a:t>Equality, Diversity &amp; Inclusion in HMRC</a:t>
            </a:r>
            <a:endParaRPr lang="en-GB"/>
          </a:p>
        </p:txBody>
      </p:sp>
      <p:sp>
        <p:nvSpPr>
          <p:cNvPr id="4" name="Text Placeholder 3">
            <a:extLst>
              <a:ext uri="{FF2B5EF4-FFF2-40B4-BE49-F238E27FC236}">
                <a16:creationId xmlns:a16="http://schemas.microsoft.com/office/drawing/2014/main" id="{5E393DF2-E9E6-8D2E-119A-E793F9CB9B5B}"/>
              </a:ext>
            </a:extLst>
          </p:cNvPr>
          <p:cNvSpPr>
            <a:spLocks noGrp="1"/>
          </p:cNvSpPr>
          <p:nvPr>
            <p:ph type="body" sz="quarter" idx="13"/>
          </p:nvPr>
        </p:nvSpPr>
        <p:spPr>
          <a:xfrm>
            <a:off x="695275" y="1651002"/>
            <a:ext cx="5168196" cy="5206998"/>
          </a:xfrm>
        </p:spPr>
        <p:txBody>
          <a:bodyPr lIns="0" tIns="0" rIns="0" bIns="0" anchor="t"/>
          <a:lstStyle/>
          <a:p>
            <a:pPr defTabSz="371230">
              <a:defRPr/>
            </a:pPr>
            <a:r>
              <a:rPr lang="en-GB" sz="1200">
                <a:latin typeface="Arial"/>
                <a:cs typeface="Arial"/>
              </a:rPr>
              <a:t>At HMRC we</a:t>
            </a:r>
            <a:r>
              <a:rPr lang="en-GB" sz="1200">
                <a:solidFill>
                  <a:srgbClr val="333333"/>
                </a:solidFill>
                <a:latin typeface="Arial"/>
                <a:cs typeface="Segoe UI"/>
              </a:rPr>
              <a:t> want to create great places to work that are welcoming to all – where there is a strong sense of belonging and community.</a:t>
            </a:r>
            <a:endParaRPr lang="en-US">
              <a:latin typeface="Arial"/>
            </a:endParaRPr>
          </a:p>
          <a:p>
            <a:pPr defTabSz="371230">
              <a:lnSpc>
                <a:spcPct val="100000"/>
              </a:lnSpc>
              <a:defRPr/>
            </a:pPr>
            <a:r>
              <a:rPr lang="en-GB" sz="1200">
                <a:solidFill>
                  <a:srgbClr val="333333"/>
                </a:solidFill>
                <a:latin typeface="Arial"/>
                <a:cs typeface="Segoe UI"/>
              </a:rPr>
              <a:t>Our vision is to be an organisation that is inclusive, respectful and reflective of the customer communities we serve.</a:t>
            </a:r>
            <a:endParaRPr lang="en-GB" sz="1200">
              <a:solidFill>
                <a:srgbClr val="595959"/>
              </a:solidFill>
              <a:latin typeface="Arial"/>
              <a:ea typeface="Calibri"/>
            </a:endParaRPr>
          </a:p>
          <a:p>
            <a:pPr defTabSz="371230">
              <a:defRPr/>
            </a:pPr>
            <a:r>
              <a:rPr lang="en-GB" sz="1200">
                <a:latin typeface="Arial"/>
                <a:cs typeface="Arial"/>
              </a:rPr>
              <a:t>Diverse perspectives and experiences are critical to better decision making and problem solving; helping to deliver an effective, modern service to our customers.</a:t>
            </a:r>
            <a:endParaRPr lang="en-GB" sz="1200">
              <a:latin typeface="Arial"/>
            </a:endParaRPr>
          </a:p>
          <a:p>
            <a:pPr defTabSz="371230">
              <a:defRPr/>
            </a:pPr>
            <a:r>
              <a:rPr lang="en-GB" sz="1200">
                <a:latin typeface="Arial"/>
                <a:cs typeface="Arial"/>
              </a:rPr>
              <a:t>Our </a:t>
            </a:r>
            <a:r>
              <a:rPr lang="en-GB" sz="1200">
                <a:solidFill>
                  <a:srgbClr val="008080"/>
                </a:solidFill>
                <a:latin typeface="Arial"/>
                <a:cs typeface="Arial"/>
                <a:hlinkClick r:id="rId3">
                  <a:extLst>
                    <a:ext uri="{A12FA001-AC4F-418D-AE19-62706E023703}">
                      <ahyp:hlinkClr xmlns:ahyp="http://schemas.microsoft.com/office/drawing/2018/hyperlinkcolor" val="tx"/>
                    </a:ext>
                  </a:extLst>
                </a:hlinkClick>
              </a:rPr>
              <a:t>HMRC equality objectives 2020-2024 </a:t>
            </a:r>
            <a:r>
              <a:rPr lang="en-GB" sz="1200">
                <a:latin typeface="Arial"/>
                <a:cs typeface="Arial"/>
              </a:rPr>
              <a:t>describe how we are working to become a more inclusive and representative organisation reflective of our values. </a:t>
            </a:r>
          </a:p>
          <a:p>
            <a:pPr defTabSz="371230">
              <a:defRPr/>
            </a:pPr>
            <a:r>
              <a:rPr lang="en-GB" sz="1200">
                <a:latin typeface="Arial"/>
                <a:cs typeface="Arial"/>
              </a:rPr>
              <a:t>The objectives are designed to eliminate unfair disparities and increase accountability for addressing them.</a:t>
            </a:r>
            <a:endParaRPr lang="en-GB" sz="1200">
              <a:latin typeface="Arial"/>
            </a:endParaRPr>
          </a:p>
          <a:p>
            <a:pPr defTabSz="371230">
              <a:defRPr/>
            </a:pPr>
            <a:r>
              <a:rPr lang="en-GB" sz="1200">
                <a:solidFill>
                  <a:srgbClr val="333333"/>
                </a:solidFill>
                <a:latin typeface="Arial"/>
                <a:ea typeface="Calibri"/>
                <a:cs typeface="Segoe UI"/>
              </a:rPr>
              <a:t>In delivering our objectives, our approach is to embed inclusion across everything we do and how we work in HMRC. </a:t>
            </a:r>
          </a:p>
          <a:p>
            <a:pPr defTabSz="371230">
              <a:defRPr/>
            </a:pPr>
            <a:endParaRPr lang="en-GB" sz="1200">
              <a:cs typeface="Arial"/>
            </a:endParaRPr>
          </a:p>
          <a:p>
            <a:pPr algn="just" defTabSz="371230">
              <a:defRPr/>
            </a:pPr>
            <a:endParaRPr lang="en-GB" sz="1200">
              <a:solidFill>
                <a:srgbClr val="333333"/>
              </a:solidFill>
              <a:ea typeface="Calibri"/>
              <a:cs typeface="Segoe UI"/>
            </a:endParaRPr>
          </a:p>
          <a:p>
            <a:pPr algn="just" defTabSz="371230">
              <a:defRPr/>
            </a:pPr>
            <a:endParaRPr lang="en-GB" sz="1200">
              <a:ea typeface="Calibri" panose="020F0502020204030204" pitchFamily="34" charset="0"/>
              <a:cs typeface="Times New Roman"/>
            </a:endParaRPr>
          </a:p>
        </p:txBody>
      </p:sp>
      <p:sp>
        <p:nvSpPr>
          <p:cNvPr id="6" name="Text Placeholder 5">
            <a:extLst>
              <a:ext uri="{FF2B5EF4-FFF2-40B4-BE49-F238E27FC236}">
                <a16:creationId xmlns:a16="http://schemas.microsoft.com/office/drawing/2014/main" id="{60F2BD35-43A1-89EC-A25A-0109FA063FE6}"/>
              </a:ext>
            </a:extLst>
          </p:cNvPr>
          <p:cNvSpPr>
            <a:spLocks noGrp="1"/>
          </p:cNvSpPr>
          <p:nvPr>
            <p:ph type="body" sz="quarter" idx="16"/>
          </p:nvPr>
        </p:nvSpPr>
        <p:spPr>
          <a:xfrm>
            <a:off x="6396489" y="1651002"/>
            <a:ext cx="5168196" cy="3537840"/>
          </a:xfrm>
        </p:spPr>
        <p:txBody>
          <a:bodyPr lIns="0" tIns="0" rIns="0" bIns="0" anchor="t"/>
          <a:lstStyle/>
          <a:p>
            <a:pPr>
              <a:lnSpc>
                <a:spcPct val="100000"/>
              </a:lnSpc>
            </a:pPr>
            <a:r>
              <a:rPr lang="en-GB" sz="1200">
                <a:solidFill>
                  <a:srgbClr val="333333"/>
                </a:solidFill>
                <a:latin typeface="Arial"/>
                <a:ea typeface="Calibri"/>
                <a:cs typeface="Segoe UI"/>
              </a:rPr>
              <a:t>We want to recognise that building inclusive workplaces inclusion is everyone's responsibility and something that benefits all of us.</a:t>
            </a:r>
            <a:endParaRPr lang="en-GB" sz="1200" b="1">
              <a:solidFill>
                <a:schemeClr val="accent1"/>
              </a:solidFill>
              <a:ea typeface="Calibri"/>
              <a:cs typeface="Calibri"/>
            </a:endParaRPr>
          </a:p>
          <a:p>
            <a:pPr>
              <a:lnSpc>
                <a:spcPct val="100000"/>
              </a:lnSpc>
            </a:pPr>
            <a:r>
              <a:rPr lang="en-GB" sz="1200">
                <a:solidFill>
                  <a:srgbClr val="008080"/>
                </a:solidFill>
                <a:ea typeface="Calibri"/>
                <a:cs typeface="Calibri"/>
              </a:rPr>
              <a:t>Our approach is moving us towards our vision by:</a:t>
            </a:r>
          </a:p>
          <a:p>
            <a:pPr marL="278130" indent="-278130">
              <a:lnSpc>
                <a:spcPct val="100000"/>
              </a:lnSpc>
              <a:buFont typeface="Symbol" panose="05050102010706020507" pitchFamily="18" charset="2"/>
              <a:buChar char=""/>
            </a:pPr>
            <a:r>
              <a:rPr lang="en-GB" sz="1200">
                <a:ea typeface="Calibri"/>
                <a:cs typeface="Times New Roman"/>
              </a:rPr>
              <a:t>supporting every colleague to take responsibility for inclusion in HMRC.</a:t>
            </a:r>
          </a:p>
          <a:p>
            <a:pPr marL="278130" indent="-278130">
              <a:lnSpc>
                <a:spcPct val="100000"/>
              </a:lnSpc>
              <a:buFont typeface="Symbol" panose="05050102010706020507" pitchFamily="18" charset="2"/>
              <a:buChar char=""/>
            </a:pPr>
            <a:r>
              <a:rPr lang="en-GB" sz="1200">
                <a:ea typeface="Calibri"/>
                <a:cs typeface="Times New Roman"/>
              </a:rPr>
              <a:t>considering relevant diversity characteristics, as well as other priorities such as socio-economic background and caring responsibilities. </a:t>
            </a:r>
            <a:endParaRPr lang="en-GB" sz="1200">
              <a:ea typeface="Calibri" panose="020F0502020204030204" pitchFamily="34" charset="0"/>
              <a:cs typeface="Times New Roman" panose="02020603050405020304" pitchFamily="18" charset="0"/>
            </a:endParaRPr>
          </a:p>
          <a:p>
            <a:pPr marL="278130" indent="-278130">
              <a:lnSpc>
                <a:spcPct val="100000"/>
              </a:lnSpc>
              <a:buFont typeface="Symbol" panose="05050102010706020507" pitchFamily="18" charset="2"/>
              <a:buChar char=""/>
            </a:pPr>
            <a:r>
              <a:rPr lang="en-GB" sz="1200">
                <a:ea typeface="Calibri"/>
                <a:cs typeface="Times New Roman"/>
              </a:rPr>
              <a:t>clearly defining the roles and responsibilities for embedding inclusion throughout the organisation.</a:t>
            </a:r>
          </a:p>
          <a:p>
            <a:pPr marL="278130" indent="-278130">
              <a:lnSpc>
                <a:spcPct val="100000"/>
              </a:lnSpc>
              <a:buFont typeface="Symbol" panose="05050102010706020507" pitchFamily="18" charset="2"/>
              <a:buChar char=""/>
            </a:pPr>
            <a:r>
              <a:rPr lang="en-GB" sz="1200">
                <a:ea typeface="Calibri"/>
                <a:cs typeface="Times New Roman"/>
              </a:rPr>
              <a:t>having evidence-based action, monitoring and evaluation at its heart, to make better and faster progress.</a:t>
            </a:r>
          </a:p>
          <a:p>
            <a:pPr defTabSz="371230">
              <a:spcBef>
                <a:spcPts val="488"/>
              </a:spcBef>
              <a:spcAft>
                <a:spcPts val="488"/>
              </a:spcAft>
              <a:defRPr/>
            </a:pPr>
            <a:r>
              <a:rPr lang="en-GB" sz="1200">
                <a:cs typeface="Arial"/>
              </a:rPr>
              <a:t>We have numerous Diversity Champions and staff networks supporting us to meet our objectives. </a:t>
            </a:r>
            <a:r>
              <a:rPr lang="en-GB" sz="1200">
                <a:latin typeface="Arial"/>
                <a:cs typeface="Arial"/>
              </a:rPr>
              <a:t>You can find out more about our approach to diversity and inclusion at the </a:t>
            </a:r>
            <a:r>
              <a:rPr lang="en-GB" sz="1200">
                <a:solidFill>
                  <a:srgbClr val="008080"/>
                </a:solidFill>
                <a:latin typeface="Arial"/>
                <a:cs typeface="Arial"/>
                <a:hlinkClick r:id="rId4">
                  <a:extLst>
                    <a:ext uri="{A12FA001-AC4F-418D-AE19-62706E023703}">
                      <ahyp:hlinkClr xmlns:ahyp="http://schemas.microsoft.com/office/drawing/2018/hyperlinkcolor" val="tx"/>
                    </a:ext>
                  </a:extLst>
                </a:hlinkClick>
              </a:rPr>
              <a:t>Life at HMRC</a:t>
            </a:r>
            <a:r>
              <a:rPr lang="en-GB" sz="1200">
                <a:solidFill>
                  <a:srgbClr val="008080"/>
                </a:solidFill>
                <a:latin typeface="Arial"/>
                <a:cs typeface="Arial"/>
              </a:rPr>
              <a:t> </a:t>
            </a:r>
            <a:r>
              <a:rPr lang="en-GB" sz="1200">
                <a:latin typeface="Arial"/>
                <a:cs typeface="Arial"/>
              </a:rPr>
              <a:t>blog.</a:t>
            </a:r>
          </a:p>
          <a:p>
            <a:pPr>
              <a:lnSpc>
                <a:spcPct val="100000"/>
              </a:lnSpc>
            </a:pPr>
            <a:endParaRPr lang="en-GB" sz="1200" b="1">
              <a:ea typeface="Calibri"/>
              <a:cs typeface="Times New Roman"/>
            </a:endParaRPr>
          </a:p>
        </p:txBody>
      </p:sp>
      <p:pic>
        <p:nvPicPr>
          <p:cNvPr id="10" name="Picture 9">
            <a:extLst>
              <a:ext uri="{FF2B5EF4-FFF2-40B4-BE49-F238E27FC236}">
                <a16:creationId xmlns:a16="http://schemas.microsoft.com/office/drawing/2014/main" id="{63F3F1D9-56B6-4101-839D-13B7B36286C6}"/>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396489" y="5188842"/>
            <a:ext cx="1834578" cy="945650"/>
          </a:xfrm>
          <a:prstGeom prst="rect">
            <a:avLst/>
          </a:prstGeom>
        </p:spPr>
      </p:pic>
      <p:sp>
        <p:nvSpPr>
          <p:cNvPr id="9" name="Slide Number Placeholder 8">
            <a:extLst>
              <a:ext uri="{FF2B5EF4-FFF2-40B4-BE49-F238E27FC236}">
                <a16:creationId xmlns:a16="http://schemas.microsoft.com/office/drawing/2014/main" id="{821D6345-6862-19D5-D628-207E26AB9567}"/>
              </a:ext>
            </a:extLst>
          </p:cNvPr>
          <p:cNvSpPr>
            <a:spLocks noGrp="1"/>
          </p:cNvSpPr>
          <p:nvPr>
            <p:ph type="sldNum" sz="quarter" idx="2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3F7771-BA92-784A-B6DD-D9CB8E3BB7BB}" type="slidenum">
              <a:rPr kumimoji="0" lang="en-GB" sz="1000" b="0" i="0" u="none" strike="noStrike" kern="1200" cap="none" spc="0" normalizeH="0" baseline="0" noProof="0" smtClean="0">
                <a:ln>
                  <a:noFill/>
                </a:ln>
                <a:solidFill>
                  <a:srgbClr val="008670"/>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a:t>
            </a:fld>
            <a:endParaRPr kumimoji="0" lang="en-GB" sz="1000" b="0" i="0" u="none" strike="noStrike" kern="1200" cap="none" spc="0" normalizeH="0" baseline="0" noProof="0">
              <a:ln>
                <a:noFill/>
              </a:ln>
              <a:solidFill>
                <a:srgbClr val="008670"/>
              </a:solidFill>
              <a:effectLst/>
              <a:uLnTx/>
              <a:uFillTx/>
              <a:latin typeface="Arial" panose="020B0604020202020204"/>
              <a:ea typeface="+mn-ea"/>
              <a:cs typeface="+mn-cs"/>
            </a:endParaRPr>
          </a:p>
        </p:txBody>
      </p:sp>
      <p:sp>
        <p:nvSpPr>
          <p:cNvPr id="5" name="TextBox 4">
            <a:extLst>
              <a:ext uri="{FF2B5EF4-FFF2-40B4-BE49-F238E27FC236}">
                <a16:creationId xmlns:a16="http://schemas.microsoft.com/office/drawing/2014/main" id="{26D0E974-8434-B374-F7CC-4481357C4553}"/>
              </a:ext>
            </a:extLst>
          </p:cNvPr>
          <p:cNvSpPr txBox="1"/>
          <p:nvPr/>
        </p:nvSpPr>
        <p:spPr>
          <a:xfrm>
            <a:off x="10522689" y="6474030"/>
            <a:ext cx="1323235" cy="222709"/>
          </a:xfrm>
          <a:prstGeom prst="rect">
            <a:avLst/>
          </a:prstGeom>
          <a:noFill/>
        </p:spPr>
        <p:txBody>
          <a:bodyPr wrap="squar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200" b="0" i="0" u="none" strike="noStrike" kern="1200" cap="none" spc="0" normalizeH="0" baseline="0" noProof="0">
                <a:ln>
                  <a:noFill/>
                </a:ln>
                <a:solidFill>
                  <a:srgbClr val="008670"/>
                </a:solidFill>
                <a:effectLst/>
                <a:uLnTx/>
                <a:uFillTx/>
                <a:latin typeface="Arial"/>
                <a:ea typeface="+mn-ea"/>
                <a:cs typeface="Arial"/>
                <a:hlinkClick r:id="rId6" action="ppaction://hlinksldjump">
                  <a:extLst>
                    <a:ext uri="{A12FA001-AC4F-418D-AE19-62706E023703}">
                      <ahyp:hlinkClr xmlns:ahyp="http://schemas.microsoft.com/office/drawing/2018/hyperlinkcolor" val="tx"/>
                    </a:ext>
                  </a:extLst>
                </a:hlinkClick>
              </a:rPr>
              <a:t>Return to contents</a:t>
            </a:r>
            <a:endParaRPr kumimoji="0" lang="en-GB" sz="1200" b="0" i="0" u="none" strike="noStrike" kern="1200" cap="none" spc="0" normalizeH="0" baseline="0" noProof="0">
              <a:ln>
                <a:noFill/>
              </a:ln>
              <a:solidFill>
                <a:srgbClr val="008670"/>
              </a:solidFill>
              <a:effectLst/>
              <a:uLnTx/>
              <a:uFillTx/>
              <a:latin typeface="Arial"/>
              <a:ea typeface="+mn-ea"/>
              <a:cs typeface="Arial"/>
            </a:endParaRPr>
          </a:p>
        </p:txBody>
      </p:sp>
      <p:sp>
        <p:nvSpPr>
          <p:cNvPr id="3" name="TextBox 2">
            <a:extLst>
              <a:ext uri="{FF2B5EF4-FFF2-40B4-BE49-F238E27FC236}">
                <a16:creationId xmlns:a16="http://schemas.microsoft.com/office/drawing/2014/main" id="{6663BDF3-CC34-527F-7ED8-963196F3A562}"/>
              </a:ext>
            </a:extLst>
          </p:cNvPr>
          <p:cNvSpPr txBox="1"/>
          <p:nvPr/>
        </p:nvSpPr>
        <p:spPr>
          <a:xfrm>
            <a:off x="695275" y="1065230"/>
            <a:ext cx="8260189" cy="329938"/>
          </a:xfrm>
          <a:prstGeom prst="rect">
            <a:avLst/>
          </a:prstGeom>
          <a:noFill/>
        </p:spPr>
        <p:txBody>
          <a:bodyPr wrap="none" lIns="0" tIns="0" rIns="0" bIns="0" rtlCol="0">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600" b="1" i="1" u="none" strike="noStrike" kern="1200" cap="none" spc="0" normalizeH="0" baseline="0" noProof="0">
                <a:ln>
                  <a:noFill/>
                </a:ln>
                <a:solidFill>
                  <a:srgbClr val="008080"/>
                </a:solidFill>
                <a:effectLst/>
                <a:uLnTx/>
                <a:uFillTx/>
                <a:latin typeface="Arial" panose="020B0604020202020204"/>
                <a:ea typeface="+mn-ea"/>
                <a:cs typeface="+mn-cs"/>
              </a:rPr>
              <a:t>'The HMRC Board and subcommittees fully supports HMRC’s Equality, Diversity and Inclusion aims’.</a:t>
            </a: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600" b="0"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362401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D30C1-C2E7-62FE-2905-3536310235F0}"/>
              </a:ext>
            </a:extLst>
          </p:cNvPr>
          <p:cNvSpPr>
            <a:spLocks noGrp="1"/>
          </p:cNvSpPr>
          <p:nvPr>
            <p:ph type="ctrTitle"/>
          </p:nvPr>
        </p:nvSpPr>
        <p:spPr>
          <a:xfrm>
            <a:off x="681036" y="640251"/>
            <a:ext cx="3444397" cy="692497"/>
          </a:xfrm>
        </p:spPr>
        <p:txBody>
          <a:bodyPr/>
          <a:lstStyle/>
          <a:p>
            <a:r>
              <a:rPr lang="en-GB"/>
              <a:t>Contact Us</a:t>
            </a:r>
          </a:p>
        </p:txBody>
      </p:sp>
      <p:sp>
        <p:nvSpPr>
          <p:cNvPr id="3" name="Subtitle 2">
            <a:extLst>
              <a:ext uri="{FF2B5EF4-FFF2-40B4-BE49-F238E27FC236}">
                <a16:creationId xmlns:a16="http://schemas.microsoft.com/office/drawing/2014/main" id="{736FCF0E-71E5-0C7C-4DDB-0D8C64099FCB}"/>
              </a:ext>
            </a:extLst>
          </p:cNvPr>
          <p:cNvSpPr>
            <a:spLocks noGrp="1"/>
          </p:cNvSpPr>
          <p:nvPr>
            <p:ph type="subTitle" idx="1"/>
          </p:nvPr>
        </p:nvSpPr>
        <p:spPr>
          <a:xfrm>
            <a:off x="681036" y="2104168"/>
            <a:ext cx="10111011" cy="1738938"/>
          </a:xfrm>
        </p:spPr>
        <p:txBody>
          <a:bodyPr wrap="square" lIns="0" tIns="0" rIns="0" bIns="0" anchor="t">
            <a:spAutoFit/>
          </a:bodyPr>
          <a:lstStyle/>
          <a:p>
            <a:pPr algn="ctr">
              <a:lnSpc>
                <a:spcPct val="100000"/>
              </a:lnSpc>
            </a:pPr>
            <a:endParaRPr lang="en-GB" sz="1600">
              <a:solidFill>
                <a:schemeClr val="bg1"/>
              </a:solidFill>
            </a:endParaRPr>
          </a:p>
          <a:p>
            <a:pPr>
              <a:lnSpc>
                <a:spcPct val="100000"/>
              </a:lnSpc>
            </a:pPr>
            <a:r>
              <a:rPr lang="en-GB" sz="1600">
                <a:latin typeface="Arial"/>
                <a:cs typeface="Arial"/>
              </a:rPr>
              <a:t>If you would like to discuss the role in more detail, or you require assistance with the recruitment or application process, please contact </a:t>
            </a:r>
            <a:r>
              <a:rPr lang="en-US" sz="1600">
                <a:cs typeface="Arial"/>
              </a:rPr>
              <a:t>Nigel Dominey at </a:t>
            </a:r>
            <a:r>
              <a:rPr lang="en-US" sz="1600">
                <a:cs typeface="Arial"/>
                <a:hlinkClick r:id="rId3">
                  <a:extLst>
                    <a:ext uri="{A12FA001-AC4F-418D-AE19-62706E023703}">
                      <ahyp:hlinkClr xmlns:ahyp="http://schemas.microsoft.com/office/drawing/2018/hyperlinkcolor" val="tx"/>
                    </a:ext>
                  </a:extLst>
                </a:hlinkClick>
              </a:rPr>
              <a:t>scs.resourcing@hmrc.gov.uk</a:t>
            </a:r>
            <a:r>
              <a:rPr lang="en-US" sz="1600">
                <a:cs typeface="Arial"/>
              </a:rPr>
              <a:t> </a:t>
            </a:r>
          </a:p>
          <a:p>
            <a:pPr>
              <a:lnSpc>
                <a:spcPct val="100000"/>
              </a:lnSpc>
            </a:pPr>
            <a:endParaRPr lang="en-GB" sz="1600">
              <a:highlight>
                <a:srgbClr val="FFFF00"/>
              </a:highlight>
            </a:endParaRPr>
          </a:p>
          <a:p>
            <a:pPr>
              <a:lnSpc>
                <a:spcPct val="100000"/>
              </a:lnSpc>
            </a:pPr>
            <a:endParaRPr lang="en-GB"/>
          </a:p>
        </p:txBody>
      </p:sp>
      <p:pic>
        <p:nvPicPr>
          <p:cNvPr id="5" name="CS Logo">
            <a:extLst>
              <a:ext uri="{FF2B5EF4-FFF2-40B4-BE49-F238E27FC236}">
                <a16:creationId xmlns:a16="http://schemas.microsoft.com/office/drawing/2014/main" id="{DDE27D4E-7149-447C-AE32-38AD25C7B002}"/>
              </a:ext>
              <a:ext uri="{C183D7F6-B498-43B3-948B-1728B52AA6E4}">
                <adec:decorative xmlns:adec="http://schemas.microsoft.com/office/drawing/2017/decorative" val="1"/>
              </a:ext>
            </a:extLst>
          </p:cNvPr>
          <p:cNvPicPr/>
          <p:nvPr/>
        </p:nvPicPr>
        <p:blipFill rotWithShape="1">
          <a:blip r:embed="rId4">
            <a:extLst>
              <a:ext uri="{28A0092B-C50C-407E-A947-70E740481C1C}">
                <a14:useLocalDpi xmlns:a14="http://schemas.microsoft.com/office/drawing/2010/main" val="0"/>
              </a:ext>
            </a:extLst>
          </a:blip>
          <a:srcRect l="58627" r="-178"/>
          <a:stretch/>
        </p:blipFill>
        <p:spPr>
          <a:xfrm>
            <a:off x="508547" y="4342953"/>
            <a:ext cx="3045274" cy="805815"/>
          </a:xfrm>
          <a:prstGeom prst="rect">
            <a:avLst/>
          </a:prstGeom>
        </p:spPr>
      </p:pic>
      <p:sp>
        <p:nvSpPr>
          <p:cNvPr id="7" name="TextBox 6">
            <a:extLst>
              <a:ext uri="{FF2B5EF4-FFF2-40B4-BE49-F238E27FC236}">
                <a16:creationId xmlns:a16="http://schemas.microsoft.com/office/drawing/2014/main" id="{A0F6AC3F-2983-B498-86AA-0E818AC90EC2}"/>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bg1"/>
                </a:solidFill>
                <a:latin typeface="Arial"/>
                <a:cs typeface="Arial"/>
                <a:hlinkClick r:id="rId5" action="ppaction://hlinksldjump">
                  <a:extLst>
                    <a:ext uri="{A12FA001-AC4F-418D-AE19-62706E023703}">
                      <ahyp:hlinkClr xmlns:ahyp="http://schemas.microsoft.com/office/drawing/2018/hyperlinkcolor" val="tx"/>
                    </a:ext>
                  </a:extLst>
                </a:hlinkClick>
              </a:rPr>
              <a:t>Return to contents</a:t>
            </a:r>
            <a:endParaRPr lang="en-GB" sz="1200">
              <a:solidFill>
                <a:schemeClr val="bg1"/>
              </a:solidFill>
              <a:latin typeface="Arial"/>
              <a:cs typeface="Arial"/>
            </a:endParaRPr>
          </a:p>
        </p:txBody>
      </p:sp>
    </p:spTree>
    <p:extLst>
      <p:ext uri="{BB962C8B-B14F-4D97-AF65-F5344CB8AC3E}">
        <p14:creationId xmlns:p14="http://schemas.microsoft.com/office/powerpoint/2010/main" val="3610515616"/>
      </p:ext>
    </p:extLst>
  </p:cSld>
  <p:clrMapOvr>
    <a:masterClrMapping/>
  </p:clrMapOvr>
</p:sld>
</file>

<file path=ppt/theme/theme1.xml><?xml version="1.0" encoding="utf-8"?>
<a:theme xmlns:a="http://schemas.openxmlformats.org/drawingml/2006/main" name="Cover_Slides_A_Yellow">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0CF8E335-C444-4B4F-B0DE-665C54D6FB0F}"/>
    </a:ext>
  </a:extLst>
</a:theme>
</file>

<file path=ppt/theme/theme2.xml><?xml version="1.0" encoding="utf-8"?>
<a:theme xmlns:a="http://schemas.openxmlformats.org/drawingml/2006/main" name="Cover_Slides_A_Orange">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C1EB40F8-FE11-4970-879B-239697DC0EEA}"/>
    </a:ext>
  </a:extLst>
</a:theme>
</file>

<file path=ppt/theme/theme3.xml><?xml version="1.0" encoding="utf-8"?>
<a:theme xmlns:a="http://schemas.openxmlformats.org/drawingml/2006/main" name="Cover_Slides_A_Lilac">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65B75F49-11D4-421C-ADBC-4920EEB6499F}"/>
    </a:ext>
  </a:extLst>
</a:theme>
</file>

<file path=ppt/theme/theme4.xml><?xml version="1.0" encoding="utf-8"?>
<a:theme xmlns:a="http://schemas.openxmlformats.org/drawingml/2006/main" name="Cover_Slides_A_Red">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8CC4DD5F-13A1-44D8-9B56-248D54870045}"/>
    </a:ext>
  </a:extLst>
</a:theme>
</file>

<file path=ppt/theme/theme5.xml><?xml version="1.0" encoding="utf-8"?>
<a:theme xmlns:a="http://schemas.openxmlformats.org/drawingml/2006/main" name="Cover_Slides_A_Blue">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B10892AE-BBCA-4B10-8B04-562772B517BE}"/>
    </a:ext>
  </a:extLst>
</a:theme>
</file>

<file path=ppt/theme/theme6.xml><?xml version="1.0" encoding="utf-8"?>
<a:theme xmlns:a="http://schemas.openxmlformats.org/drawingml/2006/main" name="Cover_Slides_B">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79CE058E-3498-4346-9B9E-A9B9AC13C2B4}"/>
    </a:ext>
  </a:extLst>
</a:theme>
</file>

<file path=ppt/theme/theme7.xml><?xml version="1.0" encoding="utf-8"?>
<a:theme xmlns:a="http://schemas.openxmlformats.org/drawingml/2006/main" name="Title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CFF28461-2011-4B4C-8AE4-325B69DE957A}"/>
    </a:ext>
  </a:extLst>
</a:theme>
</file>

<file path=ppt/theme/theme8.xml><?xml version="1.0" encoding="utf-8"?>
<a:theme xmlns:a="http://schemas.openxmlformats.org/drawingml/2006/main" name="Agenda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1CBF67F5-FB38-473B-9556-DF2BB83B1C5C}"/>
    </a:ext>
  </a:extLst>
</a:theme>
</file>

<file path=ppt/theme/theme9.xml><?xml version="1.0" encoding="utf-8"?>
<a:theme xmlns:a="http://schemas.openxmlformats.org/drawingml/2006/main" name="Column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75CE5E1C-C889-4594-A121-E328EE91E9C8}"/>
    </a:ext>
  </a:extLst>
</a:theme>
</file>

<file path=ppt/theme/theme10.xml><?xml version="1.0" encoding="utf-8"?>
<a:theme xmlns:a="http://schemas.openxmlformats.org/drawingml/2006/main" name="Closing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169F3CD9-DBCC-4A87-B785-34EA8D938CB6}"/>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3a84cf5-5783-45cf-872a-25ba02f09253">
      <Terms xmlns="http://schemas.microsoft.com/office/infopath/2007/PartnerControls"/>
    </lcf76f155ced4ddcb4097134ff3c332f>
    <TaxCatchAll xmlns="446d81d6-cb5a-4abc-b684-331914d87575" xsi:nil="true"/>
    <SharedWithUsers xmlns="446d81d6-cb5a-4abc-b684-331914d87575">
      <UserInfo>
        <DisplayName>Wallis, Ian (HR People Analytics &amp; Insight)</DisplayName>
        <AccountId>112</AccountId>
        <AccountType/>
      </UserInfo>
      <UserInfo>
        <DisplayName>Musgrove, Sarah (HR Talent Acquisition)</DisplayName>
        <AccountId>463</AccountId>
        <AccountType/>
      </UserInfo>
    </SharedWithUsers>
    <_ip_UnifiedCompliancePolicyUIAction xmlns="http://schemas.microsoft.com/sharepoint/v3" xsi:nil="true"/>
    <_ip_UnifiedCompliancePolicyProperties xmlns="http://schemas.microsoft.com/sharepoint/v3" xsi:nil="true"/>
    <_Flow_SignoffStatus xmlns="b3a84cf5-5783-45cf-872a-25ba02f0925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A7A5693ACAFFC499983CAC0F3A83388" ma:contentTypeVersion="21" ma:contentTypeDescription="Create a new document." ma:contentTypeScope="" ma:versionID="d2c1578e183fa189beaf1afc83750057">
  <xsd:schema xmlns:xsd="http://www.w3.org/2001/XMLSchema" xmlns:xs="http://www.w3.org/2001/XMLSchema" xmlns:p="http://schemas.microsoft.com/office/2006/metadata/properties" xmlns:ns1="http://schemas.microsoft.com/sharepoint/v3" xmlns:ns2="b3a84cf5-5783-45cf-872a-25ba02f09253" xmlns:ns3="446d81d6-cb5a-4abc-b684-331914d87575" targetNamespace="http://schemas.microsoft.com/office/2006/metadata/properties" ma:root="true" ma:fieldsID="78091011503fd0ebf2b87adf843f0282" ns1:_="" ns2:_="" ns3:_="">
    <xsd:import namespace="http://schemas.microsoft.com/sharepoint/v3"/>
    <xsd:import namespace="b3a84cf5-5783-45cf-872a-25ba02f09253"/>
    <xsd:import namespace="446d81d6-cb5a-4abc-b684-331914d8757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_Flow_SignoffStatus" minOccurs="0"/>
                <xsd:element ref="ns2:MediaServiceLocation" minOccurs="0"/>
                <xsd:element ref="ns2:lcf76f155ced4ddcb4097134ff3c332f" minOccurs="0"/>
                <xsd:element ref="ns3:TaxCatchAll" minOccurs="0"/>
                <xsd:element ref="ns1:_ip_UnifiedCompliancePolicyProperties" minOccurs="0"/>
                <xsd:element ref="ns1:_ip_UnifiedCompliancePolicyUIAction"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3a84cf5-5783-45cf-872a-25ba02f092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_Flow_SignoffStatus" ma:index="19" nillable="true" ma:displayName="Sign-off status" ma:internalName="Sign_x002d_off_x0020_status">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3ebb39f-d69b-4575-80f5-9912993956e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6d81d6-cb5a-4abc-b684-331914d8757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1b42c3-7e00-4976-8c42-fd95c289221e}" ma:internalName="TaxCatchAll" ma:showField="CatchAllData" ma:web="446d81d6-cb5a-4abc-b684-331914d8757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8E80DAD-668C-4E4F-8373-B24B3ABB06E3}">
  <ds:schemaRefs>
    <ds:schemaRef ds:uri="http://schemas.microsoft.com/sharepoint/v3"/>
    <ds:schemaRef ds:uri="446d81d6-cb5a-4abc-b684-331914d87575"/>
    <ds:schemaRef ds:uri="http://schemas.openxmlformats.org/package/2006/metadata/core-properties"/>
    <ds:schemaRef ds:uri="http://purl.org/dc/elements/1.1/"/>
    <ds:schemaRef ds:uri="http://schemas.microsoft.com/office/infopath/2007/PartnerControls"/>
    <ds:schemaRef ds:uri="http://purl.org/dc/terms/"/>
    <ds:schemaRef ds:uri="b3a84cf5-5783-45cf-872a-25ba02f09253"/>
    <ds:schemaRef ds:uri="http://schemas.microsoft.com/office/2006/documentManagement/types"/>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F4DC2384-AA64-4070-92F1-6B56DEEEC5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3a84cf5-5783-45cf-872a-25ba02f09253"/>
    <ds:schemaRef ds:uri="446d81d6-cb5a-4abc-b684-331914d8757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BA12DA3-3E77-443B-9DFF-7D2C2B40003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Additional template 2023</Template>
  <TotalTime>58</TotalTime>
  <Words>2681</Words>
  <Application>Microsoft Office PowerPoint</Application>
  <PresentationFormat>Widescreen</PresentationFormat>
  <Paragraphs>212</Paragraphs>
  <Slides>12</Slides>
  <Notes>12</Notes>
  <HiddenSlides>0</HiddenSlides>
  <MMClips>0</MMClips>
  <ScaleCrop>false</ScaleCrop>
  <HeadingPairs>
    <vt:vector size="4" baseType="variant">
      <vt:variant>
        <vt:lpstr>Theme</vt:lpstr>
      </vt:variant>
      <vt:variant>
        <vt:i4>10</vt:i4>
      </vt:variant>
      <vt:variant>
        <vt:lpstr>Slide Titles</vt:lpstr>
      </vt:variant>
      <vt:variant>
        <vt:i4>12</vt:i4>
      </vt:variant>
    </vt:vector>
  </HeadingPairs>
  <TitlesOfParts>
    <vt:vector size="22" baseType="lpstr">
      <vt:lpstr>Cover_Slides_A_Yellow</vt:lpstr>
      <vt:lpstr>Cover_Slides_A_Orange</vt:lpstr>
      <vt:lpstr>Cover_Slides_A_Lilac</vt:lpstr>
      <vt:lpstr>Cover_Slides_A_Red</vt:lpstr>
      <vt:lpstr>Cover_Slides_A_Blue</vt:lpstr>
      <vt:lpstr>Cover_Slides_B</vt:lpstr>
      <vt:lpstr>Title_Slides</vt:lpstr>
      <vt:lpstr>Agenda_Slides</vt:lpstr>
      <vt:lpstr>Column_Slides</vt:lpstr>
      <vt:lpstr>Closing_Slides</vt:lpstr>
      <vt:lpstr>HMRC Independent Advisor, Reform and Modernisation Committee </vt:lpstr>
      <vt:lpstr>Contents </vt:lpstr>
      <vt:lpstr>Introduction to HMRC</vt:lpstr>
      <vt:lpstr>Our Vision &amp; Strategy</vt:lpstr>
      <vt:lpstr>Reform and Modernisation Committee</vt:lpstr>
      <vt:lpstr>Role of Independent Advisor </vt:lpstr>
      <vt:lpstr>Person Specification</vt:lpstr>
      <vt:lpstr>Terms of Appointment</vt:lpstr>
      <vt:lpstr>Application Process</vt:lpstr>
      <vt:lpstr>Indicative Timeline</vt:lpstr>
      <vt:lpstr>Equality, Diversity &amp; Inclusion in HMRC</vt:lpstr>
      <vt:lpstr>Contact Us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 of Sustainability</dc:title>
  <dc:creator>Garton, Emma (HR Talent Acquisition)</dc:creator>
  <cp:lastModifiedBy>Dominey, Nigel (HR Talent Acquisition)</cp:lastModifiedBy>
  <cp:revision>16</cp:revision>
  <dcterms:created xsi:type="dcterms:W3CDTF">2023-08-31T11:31:48Z</dcterms:created>
  <dcterms:modified xsi:type="dcterms:W3CDTF">2025-01-16T17:12:15Z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8307559-02be-4b1a-8764-41a8777382b7_Name">
    <vt:lpwstr>OFFICIAL-SENSITIVE</vt:lpwstr>
  </property>
  <property fmtid="{D5CDD505-2E9C-101B-9397-08002B2CF9AE}" pid="3" name="MSIP_Label_f8307559-02be-4b1a-8764-41a8777382b7_SetDate">
    <vt:lpwstr>2023-08-02T13:06:30Z</vt:lpwstr>
  </property>
  <property fmtid="{D5CDD505-2E9C-101B-9397-08002B2CF9AE}" pid="4" name="MSIP_Label_f8307559-02be-4b1a-8764-41a8777382b7_SiteId">
    <vt:lpwstr>ac52f73c-fd1a-4a9a-8e7a-4a248f3139e1</vt:lpwstr>
  </property>
  <property fmtid="{D5CDD505-2E9C-101B-9397-08002B2CF9AE}" pid="5" name="MSIP_Label_f8307559-02be-4b1a-8764-41a8777382b7_Enabled">
    <vt:lpwstr>True</vt:lpwstr>
  </property>
  <property fmtid="{D5CDD505-2E9C-101B-9397-08002B2CF9AE}" pid="6" name="ContentTypeId">
    <vt:lpwstr>0x010100CA7A5693ACAFFC499983CAC0F3A83388</vt:lpwstr>
  </property>
  <property fmtid="{D5CDD505-2E9C-101B-9397-08002B2CF9AE}" pid="7" name="MSIP_Label_eca3f16c-393f-48b5-a5cb-cb7982a1d1a2_Extended_MSFT_Method">
    <vt:lpwstr>Standard</vt:lpwstr>
  </property>
  <property fmtid="{D5CDD505-2E9C-101B-9397-08002B2CF9AE}" pid="8" name="MSIP_Label_eca3f16c-393f-48b5-a5cb-cb7982a1d1a2_Parent">
    <vt:lpwstr>f8307559-02be-4b1a-8764-41a8777382b7</vt:lpwstr>
  </property>
  <property fmtid="{D5CDD505-2E9C-101B-9397-08002B2CF9AE}" pid="9" name="MSIP_Label_eca3f16c-393f-48b5-a5cb-cb7982a1d1a2_Removed">
    <vt:lpwstr>False</vt:lpwstr>
  </property>
  <property fmtid="{D5CDD505-2E9C-101B-9397-08002B2CF9AE}" pid="10" name="MSIP_Label_eca3f16c-393f-48b5-a5cb-cb7982a1d1a2_ActionId">
    <vt:lpwstr>1d65b256-a946-4c72-8d64-acb1450fd2aa</vt:lpwstr>
  </property>
  <property fmtid="{D5CDD505-2E9C-101B-9397-08002B2CF9AE}" pid="11" name="MSIP_Label_eca3f16c-393f-48b5-a5cb-cb7982a1d1a2_Name">
    <vt:lpwstr>OFFICIAL-SENSITIVE \ Internal</vt:lpwstr>
  </property>
  <property fmtid="{D5CDD505-2E9C-101B-9397-08002B2CF9AE}" pid="12" name="MSIP_Label_eca3f16c-393f-48b5-a5cb-cb7982a1d1a2_SetDate">
    <vt:lpwstr>2023-08-02T13:06:30Z</vt:lpwstr>
  </property>
  <property fmtid="{D5CDD505-2E9C-101B-9397-08002B2CF9AE}" pid="13" name="MSIP_Label_eca3f16c-393f-48b5-a5cb-cb7982a1d1a2_SiteId">
    <vt:lpwstr>ac52f73c-fd1a-4a9a-8e7a-4a248f3139e1</vt:lpwstr>
  </property>
  <property fmtid="{D5CDD505-2E9C-101B-9397-08002B2CF9AE}" pid="14" name="MSIP_Label_eca3f16c-393f-48b5-a5cb-cb7982a1d1a2_Enabled">
    <vt:lpwstr>True</vt:lpwstr>
  </property>
  <property fmtid="{D5CDD505-2E9C-101B-9397-08002B2CF9AE}" pid="15" name="MSIP_Label_f8307559-02be-4b1a-8764-41a8777382b7_ActionId">
    <vt:lpwstr>13a69310-d979-433a-bb8a-290873974363</vt:lpwstr>
  </property>
  <property fmtid="{D5CDD505-2E9C-101B-9397-08002B2CF9AE}" pid="16" name="MSIP_Label_f8307559-02be-4b1a-8764-41a8777382b7_Extended_MSFT_Method">
    <vt:lpwstr>Standard</vt:lpwstr>
  </property>
  <property fmtid="{D5CDD505-2E9C-101B-9397-08002B2CF9AE}" pid="17" name="Sensitivity">
    <vt:lpwstr>OFFICIAL-SENSITIVE \ Internal OFFICIAL-SENSITIVE</vt:lpwstr>
  </property>
  <property fmtid="{D5CDD505-2E9C-101B-9397-08002B2CF9AE}" pid="18" name="MediaServiceImageTags">
    <vt:lpwstr/>
  </property>
  <property fmtid="{D5CDD505-2E9C-101B-9397-08002B2CF9AE}" pid="19" name="Order">
    <vt:lpwstr>74500.0000000000</vt:lpwstr>
  </property>
  <property fmtid="{D5CDD505-2E9C-101B-9397-08002B2CF9AE}" pid="20" name="ComplianceAssetId">
    <vt:lpwstr/>
  </property>
  <property fmtid="{D5CDD505-2E9C-101B-9397-08002B2CF9AE}" pid="21" name="_ExtendedDescription">
    <vt:lpwstr/>
  </property>
  <property fmtid="{D5CDD505-2E9C-101B-9397-08002B2CF9AE}" pid="22" name="TriggerFlowInfo">
    <vt:lpwstr/>
  </property>
  <property fmtid="{D5CDD505-2E9C-101B-9397-08002B2CF9AE}" pid="23" name="xd_ProgID">
    <vt:lpwstr/>
  </property>
  <property fmtid="{D5CDD505-2E9C-101B-9397-08002B2CF9AE}" pid="24" name="TemplateUrl">
    <vt:lpwstr/>
  </property>
  <property fmtid="{D5CDD505-2E9C-101B-9397-08002B2CF9AE}" pid="25" name="xd_Signature">
    <vt:lpwstr/>
  </property>
</Properties>
</file>