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omments/modernComment_13D_20AECEBF.xml" ContentType="application/vnd.ms-powerpoint.comments+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 id="2147483688" r:id="rId6"/>
  </p:sldMasterIdLst>
  <p:notesMasterIdLst>
    <p:notesMasterId r:id="rId20"/>
  </p:notesMasterIdLst>
  <p:sldIdLst>
    <p:sldId id="302" r:id="rId7"/>
    <p:sldId id="315" r:id="rId8"/>
    <p:sldId id="283" r:id="rId9"/>
    <p:sldId id="316" r:id="rId10"/>
    <p:sldId id="317" r:id="rId11"/>
    <p:sldId id="318" r:id="rId12"/>
    <p:sldId id="320" r:id="rId13"/>
    <p:sldId id="321" r:id="rId14"/>
    <p:sldId id="322" r:id="rId15"/>
    <p:sldId id="323" r:id="rId16"/>
    <p:sldId id="324" r:id="rId17"/>
    <p:sldId id="325" r:id="rId18"/>
    <p:sldId id="326"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55" userDrawn="1">
          <p15:clr>
            <a:srgbClr val="A4A3A4"/>
          </p15:clr>
        </p15:guide>
        <p15:guide id="2" pos="7265"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93480E8-779F-F769-8AAD-69577296D600}" name="Armstrong, Dawn (Energy Security)" initials="DA" userId="S::dawn.armstrong@energysecurity.gov.uk::c96efa1f-85a3-4927-824c-a3bc64b9327e" providerId="AD"/>
  <p188:author id="{BEFACEF3-E501-F389-30E9-2971BA04ABF3}" name="Carlton, Josie (Energy Security)" initials="JC" userId="S::Josie.Carlton@energysecurity.gov.uk::f1030191-7381-4260-b4dc-b53ecb0c304d"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2D4C"/>
    <a:srgbClr val="003479"/>
    <a:srgbClr val="00142F"/>
    <a:srgbClr val="2378C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6022555-DA7A-72B1-C0FA-D6CE06964745}" v="108" dt="2025-01-22T07:33:58.94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55"/>
        <p:guide pos="7265"/>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microsoft.com/office/2018/10/relationships/authors" Target="authors.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5.xml"/><Relationship Id="rId24"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9.xml"/><Relationship Id="rId23"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viewProps" Target="viewProps.xml"/></Relationships>
</file>

<file path=ppt/comments/modernComment_13D_20AECEBF.xml><?xml version="1.0" encoding="utf-8"?>
<p188:cmLst xmlns:a="http://schemas.openxmlformats.org/drawingml/2006/main" xmlns:r="http://schemas.openxmlformats.org/officeDocument/2006/relationships" xmlns:p188="http://schemas.microsoft.com/office/powerpoint/2018/8/main">
  <p188:cm id="{176D98E5-07D9-4BA3-8CC1-890DD32F6EF6}" authorId="{BEFACEF3-E501-F389-30E9-2971BA04ABF3}" status="resolved" created="2024-10-24T14:45:30.745" complete="100000">
    <ac:txMkLst xmlns:ac="http://schemas.microsoft.com/office/drawing/2013/main/command">
      <pc:docMk xmlns:pc="http://schemas.microsoft.com/office/powerpoint/2013/main/command"/>
      <pc:sldMk xmlns:pc="http://schemas.microsoft.com/office/powerpoint/2013/main/command" cId="548327103" sldId="317"/>
      <ac:spMk id="11" creationId="{00000000-0000-0000-0000-000000000000}"/>
      <ac:txMk cp="310">
        <ac:context len="1595" hash="2761295109"/>
      </ac:txMk>
    </ac:txMkLst>
    <p188:pos x="9907420" y="893178"/>
    <p188:txBody>
      <a:bodyPr/>
      <a:lstStyle/>
      <a:p>
        <a:r>
          <a:rPr lang="en-GB"/>
          <a:t>This may need amending as committee may decide to change role spec</a:t>
        </a:r>
      </a:p>
    </p188:txBody>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2F73D56-E0E7-4F4F-B1A5-47D6DBB7595B}" type="datetimeFigureOut">
              <a:rPr lang="en-GB" smtClean="0"/>
              <a:t>21/01/2025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B7D26D8-9B7B-45A3-A52A-5E8079405675}" type="slidenum">
              <a:rPr lang="en-GB" smtClean="0"/>
              <a:t>‹#›</a:t>
            </a:fld>
            <a:endParaRPr lang="en-GB"/>
          </a:p>
        </p:txBody>
      </p:sp>
    </p:spTree>
    <p:extLst>
      <p:ext uri="{BB962C8B-B14F-4D97-AF65-F5344CB8AC3E}">
        <p14:creationId xmlns:p14="http://schemas.microsoft.com/office/powerpoint/2010/main" val="39813831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1">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gradFill>
            <a:gsLst>
              <a:gs pos="0">
                <a:srgbClr val="003479"/>
              </a:gs>
              <a:gs pos="100000">
                <a:srgbClr val="182D4C"/>
              </a:gs>
            </a:gsLst>
            <a:lin ang="108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ctrTitle" hasCustomPrompt="1"/>
          </p:nvPr>
        </p:nvSpPr>
        <p:spPr>
          <a:xfrm>
            <a:off x="625542" y="3079757"/>
            <a:ext cx="9144000" cy="2614033"/>
          </a:xfrm>
          <a:prstGeom prst="rect">
            <a:avLst/>
          </a:prstGeom>
        </p:spPr>
        <p:txBody>
          <a:bodyPr anchor="t"/>
          <a:lstStyle>
            <a:lvl1pPr algn="l">
              <a:defRPr sz="6000" b="1" i="0" baseline="0">
                <a:solidFill>
                  <a:schemeClr val="bg1"/>
                </a:solidFill>
                <a:latin typeface="Arial" panose="020B0604020202020204" pitchFamily="34" charset="0"/>
                <a:cs typeface="Arial" panose="020B0604020202020204" pitchFamily="34" charset="0"/>
              </a:defRPr>
            </a:lvl1pPr>
          </a:lstStyle>
          <a:p>
            <a:r>
              <a:rPr lang="en-GB"/>
              <a:t>Title goes here. Please don’t exceed </a:t>
            </a:r>
            <a:br>
              <a:rPr lang="en-GB"/>
            </a:br>
            <a:r>
              <a:rPr lang="en-GB"/>
              <a:t>three lines</a:t>
            </a:r>
          </a:p>
        </p:txBody>
      </p:sp>
      <p:sp>
        <p:nvSpPr>
          <p:cNvPr id="3" name="Subtitle 2"/>
          <p:cNvSpPr>
            <a:spLocks noGrp="1"/>
          </p:cNvSpPr>
          <p:nvPr>
            <p:ph type="subTitle" idx="1" hasCustomPrompt="1"/>
          </p:nvPr>
        </p:nvSpPr>
        <p:spPr>
          <a:xfrm>
            <a:off x="625542" y="5785865"/>
            <a:ext cx="9144000" cy="425019"/>
          </a:xfrm>
          <a:prstGeom prst="rect">
            <a:avLst/>
          </a:prstGeom>
        </p:spPr>
        <p:txBody>
          <a:bodyPr/>
          <a:lstStyle>
            <a:lvl1pPr marL="0" indent="0" algn="l">
              <a:buNone/>
              <a:defRPr sz="1800" baseline="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Context of the presentation goes here</a:t>
            </a:r>
            <a:endParaRPr lang="en-GB"/>
          </a:p>
        </p:txBody>
      </p:sp>
      <p:sp>
        <p:nvSpPr>
          <p:cNvPr id="13" name="Text Placeholder 12"/>
          <p:cNvSpPr>
            <a:spLocks noGrp="1"/>
          </p:cNvSpPr>
          <p:nvPr>
            <p:ph type="body" sz="quarter" idx="10" hasCustomPrompt="1"/>
          </p:nvPr>
        </p:nvSpPr>
        <p:spPr>
          <a:xfrm>
            <a:off x="625976" y="2664121"/>
            <a:ext cx="5605462" cy="295131"/>
          </a:xfrm>
          <a:prstGeom prst="rect">
            <a:avLst/>
          </a:prstGeom>
        </p:spPr>
        <p:txBody>
          <a:bodyPr/>
          <a:lstStyle>
            <a:lvl1pPr marL="0" indent="0">
              <a:buNone/>
              <a:defRPr sz="1800" b="1" i="0" baseline="0">
                <a:solidFill>
                  <a:schemeClr val="accent2"/>
                </a:solidFill>
                <a:latin typeface="Arial" panose="020B0604020202020204" pitchFamily="34" charset="0"/>
                <a:cs typeface="Arial" panose="020B0604020202020204" pitchFamily="34" charset="0"/>
              </a:defRPr>
            </a:lvl1pPr>
            <a:lvl2pPr marL="457200" indent="0">
              <a:buNone/>
              <a:defRPr>
                <a:solidFill>
                  <a:schemeClr val="bg2"/>
                </a:solidFill>
              </a:defRPr>
            </a:lvl2pPr>
          </a:lstStyle>
          <a:p>
            <a:pPr lvl="0"/>
            <a:r>
              <a:rPr lang="en-US"/>
              <a:t>September 2023</a:t>
            </a:r>
          </a:p>
        </p:txBody>
      </p:sp>
      <p:pic>
        <p:nvPicPr>
          <p:cNvPr id="5" name="Picture 4">
            <a:extLst>
              <a:ext uri="{FF2B5EF4-FFF2-40B4-BE49-F238E27FC236}">
                <a16:creationId xmlns:a16="http://schemas.microsoft.com/office/drawing/2014/main" id="{456326FE-C9F7-37D5-9B7A-6B94AB751CBF}"/>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0"/>
          </a:xfrm>
          <a:prstGeom prst="rect">
            <a:avLst/>
          </a:prstGeom>
        </p:spPr>
      </p:pic>
      <p:sp>
        <p:nvSpPr>
          <p:cNvPr id="4" name="TextBox 3">
            <a:extLst>
              <a:ext uri="{FF2B5EF4-FFF2-40B4-BE49-F238E27FC236}">
                <a16:creationId xmlns:a16="http://schemas.microsoft.com/office/drawing/2014/main" id="{C0F64AE3-E67F-7937-A594-38CB5ABBAFA4}"/>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bg1"/>
                </a:solidFill>
              </a:rPr>
              <a:t>‹#›</a:t>
            </a:fld>
            <a:endParaRPr lang="en-US" sz="1200">
              <a:solidFill>
                <a:schemeClr val="bg1"/>
              </a:solidFill>
            </a:endParaRPr>
          </a:p>
        </p:txBody>
      </p:sp>
    </p:spTree>
    <p:extLst>
      <p:ext uri="{BB962C8B-B14F-4D97-AF65-F5344CB8AC3E}">
        <p14:creationId xmlns:p14="http://schemas.microsoft.com/office/powerpoint/2010/main" val="9591155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3">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08C9AA1-E1AA-A589-2EC0-36F8AD58F4CB}"/>
              </a:ext>
            </a:extLst>
          </p:cNvPr>
          <p:cNvPicPr>
            <a:picLocks noChangeAspect="1"/>
          </p:cNvPicPr>
          <p:nvPr userDrawn="1"/>
        </p:nvPicPr>
        <p:blipFill>
          <a:blip r:embed="rId2"/>
          <a:stretch>
            <a:fillRect/>
          </a:stretch>
        </p:blipFill>
        <p:spPr>
          <a:xfrm>
            <a:off x="-1" y="1"/>
            <a:ext cx="10668001" cy="6857999"/>
          </a:xfrm>
          <a:prstGeom prst="rect">
            <a:avLst/>
          </a:prstGeom>
        </p:spPr>
      </p:pic>
      <p:sp>
        <p:nvSpPr>
          <p:cNvPr id="2" name="Title 1"/>
          <p:cNvSpPr>
            <a:spLocks noGrp="1"/>
          </p:cNvSpPr>
          <p:nvPr>
            <p:ph type="ctrTitle" hasCustomPrompt="1"/>
          </p:nvPr>
        </p:nvSpPr>
        <p:spPr>
          <a:xfrm>
            <a:off x="619076" y="3079757"/>
            <a:ext cx="9144000" cy="2614033"/>
          </a:xfrm>
          <a:prstGeom prst="rect">
            <a:avLst/>
          </a:prstGeom>
        </p:spPr>
        <p:txBody>
          <a:bodyPr anchor="t"/>
          <a:lstStyle>
            <a:lvl1pPr algn="l">
              <a:defRPr sz="6000" b="1" i="0" baseline="0">
                <a:solidFill>
                  <a:schemeClr val="bg1"/>
                </a:solidFill>
                <a:latin typeface="Arial" panose="020B0604020202020204" pitchFamily="34" charset="0"/>
                <a:cs typeface="Arial" panose="020B0604020202020204" pitchFamily="34" charset="0"/>
              </a:defRPr>
            </a:lvl1pPr>
          </a:lstStyle>
          <a:p>
            <a:r>
              <a:rPr lang="en-GB"/>
              <a:t>Title goes here. Please don’t exceed </a:t>
            </a:r>
            <a:br>
              <a:rPr lang="en-GB"/>
            </a:br>
            <a:r>
              <a:rPr lang="en-GB"/>
              <a:t>three lines</a:t>
            </a:r>
          </a:p>
        </p:txBody>
      </p:sp>
      <p:sp>
        <p:nvSpPr>
          <p:cNvPr id="3" name="Subtitle 2"/>
          <p:cNvSpPr>
            <a:spLocks noGrp="1"/>
          </p:cNvSpPr>
          <p:nvPr>
            <p:ph type="subTitle" idx="1" hasCustomPrompt="1"/>
          </p:nvPr>
        </p:nvSpPr>
        <p:spPr>
          <a:xfrm>
            <a:off x="619076" y="5785865"/>
            <a:ext cx="9144000" cy="425019"/>
          </a:xfrm>
          <a:prstGeom prst="rect">
            <a:avLst/>
          </a:prstGeom>
        </p:spPr>
        <p:txBody>
          <a:bodyPr/>
          <a:lstStyle>
            <a:lvl1pPr marL="0" indent="0" algn="l">
              <a:buNone/>
              <a:defRPr sz="1800" baseline="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Context of the presentation goes here</a:t>
            </a:r>
            <a:endParaRPr lang="en-GB"/>
          </a:p>
        </p:txBody>
      </p:sp>
      <p:sp>
        <p:nvSpPr>
          <p:cNvPr id="13" name="Text Placeholder 12"/>
          <p:cNvSpPr>
            <a:spLocks noGrp="1"/>
          </p:cNvSpPr>
          <p:nvPr>
            <p:ph type="body" sz="quarter" idx="10" hasCustomPrompt="1"/>
          </p:nvPr>
        </p:nvSpPr>
        <p:spPr>
          <a:xfrm>
            <a:off x="619510" y="2664121"/>
            <a:ext cx="5605462" cy="295131"/>
          </a:xfrm>
          <a:prstGeom prst="rect">
            <a:avLst/>
          </a:prstGeom>
        </p:spPr>
        <p:txBody>
          <a:bodyPr/>
          <a:lstStyle>
            <a:lvl1pPr marL="0" indent="0">
              <a:buNone/>
              <a:defRPr sz="1800" b="1" i="0" baseline="0">
                <a:solidFill>
                  <a:schemeClr val="bg2"/>
                </a:solidFill>
                <a:latin typeface="Arial" panose="020B0604020202020204" pitchFamily="34" charset="0"/>
                <a:cs typeface="Arial" panose="020B0604020202020204" pitchFamily="34" charset="0"/>
              </a:defRPr>
            </a:lvl1pPr>
            <a:lvl2pPr marL="457200" indent="0">
              <a:buNone/>
              <a:defRPr>
                <a:solidFill>
                  <a:schemeClr val="bg2"/>
                </a:solidFill>
              </a:defRPr>
            </a:lvl2pPr>
          </a:lstStyle>
          <a:p>
            <a:pPr lvl="0"/>
            <a:r>
              <a:rPr lang="en-US"/>
              <a:t>September 2023</a:t>
            </a:r>
          </a:p>
        </p:txBody>
      </p:sp>
      <p:pic>
        <p:nvPicPr>
          <p:cNvPr id="8" name="Picture 7">
            <a:extLst>
              <a:ext uri="{FF2B5EF4-FFF2-40B4-BE49-F238E27FC236}">
                <a16:creationId xmlns:a16="http://schemas.microsoft.com/office/drawing/2014/main" id="{402DF1D1-D43C-40AF-D301-98C17A26523C}"/>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648480" y="416204"/>
            <a:ext cx="1042650" cy="641630"/>
          </a:xfrm>
          <a:prstGeom prst="rect">
            <a:avLst/>
          </a:prstGeom>
        </p:spPr>
      </p:pic>
      <p:sp>
        <p:nvSpPr>
          <p:cNvPr id="6" name="Picture Placeholder 4">
            <a:extLst>
              <a:ext uri="{FF2B5EF4-FFF2-40B4-BE49-F238E27FC236}">
                <a16:creationId xmlns:a16="http://schemas.microsoft.com/office/drawing/2014/main" id="{DC552F19-243E-F026-6482-02395DC329F3}"/>
              </a:ext>
            </a:extLst>
          </p:cNvPr>
          <p:cNvSpPr>
            <a:spLocks noGrp="1"/>
          </p:cNvSpPr>
          <p:nvPr>
            <p:ph type="pic" sz="quarter" idx="11" hasCustomPrompt="1"/>
          </p:nvPr>
        </p:nvSpPr>
        <p:spPr>
          <a:xfrm>
            <a:off x="0" y="0"/>
            <a:ext cx="12192000" cy="6858000"/>
          </a:xfrm>
          <a:prstGeom prst="rect">
            <a:avLst/>
          </a:prstGeom>
        </p:spPr>
        <p:txBody>
          <a:bodyPr/>
          <a:lstStyle>
            <a:lvl1pPr marL="0" indent="0">
              <a:buNone/>
              <a:defRPr sz="1800" baseline="0"/>
            </a:lvl1pPr>
          </a:lstStyle>
          <a:p>
            <a:r>
              <a:rPr lang="en-GB"/>
              <a:t>Click to insert a background image</a:t>
            </a:r>
          </a:p>
        </p:txBody>
      </p:sp>
      <p:sp>
        <p:nvSpPr>
          <p:cNvPr id="5" name="TextBox 4">
            <a:extLst>
              <a:ext uri="{FF2B5EF4-FFF2-40B4-BE49-F238E27FC236}">
                <a16:creationId xmlns:a16="http://schemas.microsoft.com/office/drawing/2014/main" id="{53912974-808E-5B8D-0B74-B01F98C4983A}"/>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bg1"/>
                </a:solidFill>
              </a:rPr>
              <a:t>‹#›</a:t>
            </a:fld>
            <a:endParaRPr lang="en-US" sz="1200">
              <a:solidFill>
                <a:schemeClr val="bg1"/>
              </a:solidFill>
            </a:endParaRPr>
          </a:p>
        </p:txBody>
      </p:sp>
    </p:spTree>
    <p:extLst>
      <p:ext uri="{BB962C8B-B14F-4D97-AF65-F5344CB8AC3E}">
        <p14:creationId xmlns:p14="http://schemas.microsoft.com/office/powerpoint/2010/main" val="17178110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Slide 3">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19076" y="3079757"/>
            <a:ext cx="9144000" cy="2614033"/>
          </a:xfrm>
          <a:prstGeom prst="rect">
            <a:avLst/>
          </a:prstGeom>
        </p:spPr>
        <p:txBody>
          <a:bodyPr anchor="t"/>
          <a:lstStyle>
            <a:lvl1pPr algn="l">
              <a:defRPr sz="6000" b="1" i="0" baseline="0">
                <a:solidFill>
                  <a:schemeClr val="tx1"/>
                </a:solidFill>
                <a:latin typeface="Arial" panose="020B0604020202020204" pitchFamily="34" charset="0"/>
                <a:cs typeface="Arial" panose="020B0604020202020204" pitchFamily="34" charset="0"/>
              </a:defRPr>
            </a:lvl1pPr>
          </a:lstStyle>
          <a:p>
            <a:r>
              <a:rPr lang="en-GB"/>
              <a:t>Title goes here. Please don’t exceed </a:t>
            </a:r>
            <a:br>
              <a:rPr lang="en-GB"/>
            </a:br>
            <a:r>
              <a:rPr lang="en-GB"/>
              <a:t>three lines</a:t>
            </a:r>
          </a:p>
        </p:txBody>
      </p:sp>
      <p:sp>
        <p:nvSpPr>
          <p:cNvPr id="3" name="Subtitle 2"/>
          <p:cNvSpPr>
            <a:spLocks noGrp="1"/>
          </p:cNvSpPr>
          <p:nvPr>
            <p:ph type="subTitle" idx="1" hasCustomPrompt="1"/>
          </p:nvPr>
        </p:nvSpPr>
        <p:spPr>
          <a:xfrm>
            <a:off x="619076" y="5785865"/>
            <a:ext cx="9144000" cy="425019"/>
          </a:xfrm>
          <a:prstGeom prst="rect">
            <a:avLst/>
          </a:prstGeom>
        </p:spPr>
        <p:txBody>
          <a:bodyPr/>
          <a:lstStyle>
            <a:lvl1pPr marL="0" indent="0" algn="l">
              <a:buNone/>
              <a:defRPr sz="1800" baseline="0">
                <a:solidFill>
                  <a:schemeClr val="tx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Context of the presentation goes here</a:t>
            </a:r>
            <a:endParaRPr lang="en-GB"/>
          </a:p>
        </p:txBody>
      </p:sp>
      <p:sp>
        <p:nvSpPr>
          <p:cNvPr id="13" name="Text Placeholder 12"/>
          <p:cNvSpPr>
            <a:spLocks noGrp="1"/>
          </p:cNvSpPr>
          <p:nvPr>
            <p:ph type="body" sz="quarter" idx="10" hasCustomPrompt="1"/>
          </p:nvPr>
        </p:nvSpPr>
        <p:spPr>
          <a:xfrm>
            <a:off x="619510" y="2664121"/>
            <a:ext cx="5605462" cy="295131"/>
          </a:xfrm>
          <a:prstGeom prst="rect">
            <a:avLst/>
          </a:prstGeom>
        </p:spPr>
        <p:txBody>
          <a:bodyPr/>
          <a:lstStyle>
            <a:lvl1pPr marL="0" indent="0">
              <a:buNone/>
              <a:defRPr sz="1800" b="1" i="0" baseline="0">
                <a:solidFill>
                  <a:schemeClr val="bg2"/>
                </a:solidFill>
                <a:latin typeface="Arial" panose="020B0604020202020204" pitchFamily="34" charset="0"/>
                <a:cs typeface="Arial" panose="020B0604020202020204" pitchFamily="34" charset="0"/>
              </a:defRPr>
            </a:lvl1pPr>
            <a:lvl2pPr marL="457200" indent="0">
              <a:buNone/>
              <a:defRPr>
                <a:solidFill>
                  <a:schemeClr val="bg2"/>
                </a:solidFill>
              </a:defRPr>
            </a:lvl2pPr>
          </a:lstStyle>
          <a:p>
            <a:pPr lvl="0"/>
            <a:r>
              <a:rPr lang="en-US"/>
              <a:t>September 2023</a:t>
            </a:r>
          </a:p>
        </p:txBody>
      </p:sp>
      <p:pic>
        <p:nvPicPr>
          <p:cNvPr id="8" name="Picture 7">
            <a:extLst>
              <a:ext uri="{FF2B5EF4-FFF2-40B4-BE49-F238E27FC236}">
                <a16:creationId xmlns:a16="http://schemas.microsoft.com/office/drawing/2014/main" id="{67D4CAEC-9B9C-22D2-48EE-7E8980D5B0F2}"/>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4" name="TextBox 3">
            <a:extLst>
              <a:ext uri="{FF2B5EF4-FFF2-40B4-BE49-F238E27FC236}">
                <a16:creationId xmlns:a16="http://schemas.microsoft.com/office/drawing/2014/main" id="{C3A3D968-2DC6-3576-1452-81BF7A51FA4B}"/>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Tree>
    <p:extLst>
      <p:ext uri="{BB962C8B-B14F-4D97-AF65-F5344CB8AC3E}">
        <p14:creationId xmlns:p14="http://schemas.microsoft.com/office/powerpoint/2010/main" val="35041565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4">
    <p:bg>
      <p:bgPr>
        <a:gradFill>
          <a:gsLst>
            <a:gs pos="10000">
              <a:schemeClr val="tx1"/>
            </a:gs>
            <a:gs pos="100000">
              <a:schemeClr val="bg2"/>
            </a:gs>
          </a:gsLst>
          <a:lin ang="4800000" scaled="0"/>
        </a:gradFill>
        <a:effectLst/>
      </p:bgPr>
    </p:bg>
    <p:spTree>
      <p:nvGrpSpPr>
        <p:cNvPr id="1" name=""/>
        <p:cNvGrpSpPr/>
        <p:nvPr/>
      </p:nvGrpSpPr>
      <p:grpSpPr>
        <a:xfrm>
          <a:off x="0" y="0"/>
          <a:ext cx="0" cy="0"/>
          <a:chOff x="0" y="0"/>
          <a:chExt cx="0" cy="0"/>
        </a:xfrm>
      </p:grpSpPr>
      <p:sp>
        <p:nvSpPr>
          <p:cNvPr id="6" name="Title 1"/>
          <p:cNvSpPr>
            <a:spLocks noGrp="1"/>
          </p:cNvSpPr>
          <p:nvPr>
            <p:ph type="ctrTitle" hasCustomPrompt="1"/>
          </p:nvPr>
        </p:nvSpPr>
        <p:spPr>
          <a:xfrm>
            <a:off x="625542" y="3079757"/>
            <a:ext cx="9144000" cy="2614033"/>
          </a:xfrm>
          <a:prstGeom prst="rect">
            <a:avLst/>
          </a:prstGeom>
        </p:spPr>
        <p:txBody>
          <a:bodyPr anchor="t"/>
          <a:lstStyle>
            <a:lvl1pPr algn="l">
              <a:defRPr sz="6000" b="1" i="0" baseline="0">
                <a:solidFill>
                  <a:schemeClr val="bg1"/>
                </a:solidFill>
                <a:latin typeface="Arial" panose="020B0604020202020204" pitchFamily="34" charset="0"/>
                <a:cs typeface="Arial" panose="020B0604020202020204" pitchFamily="34" charset="0"/>
              </a:defRPr>
            </a:lvl1pPr>
          </a:lstStyle>
          <a:p>
            <a:r>
              <a:rPr lang="en-GB"/>
              <a:t>Title goes here. Please don’t exceed </a:t>
            </a:r>
            <a:br>
              <a:rPr lang="en-GB"/>
            </a:br>
            <a:r>
              <a:rPr lang="en-GB"/>
              <a:t>three lines</a:t>
            </a:r>
          </a:p>
        </p:txBody>
      </p:sp>
      <p:sp>
        <p:nvSpPr>
          <p:cNvPr id="7" name="Subtitle 2"/>
          <p:cNvSpPr>
            <a:spLocks noGrp="1"/>
          </p:cNvSpPr>
          <p:nvPr>
            <p:ph type="subTitle" idx="1" hasCustomPrompt="1"/>
          </p:nvPr>
        </p:nvSpPr>
        <p:spPr>
          <a:xfrm>
            <a:off x="625542" y="5785865"/>
            <a:ext cx="9144000" cy="425019"/>
          </a:xfrm>
          <a:prstGeom prst="rect">
            <a:avLst/>
          </a:prstGeom>
        </p:spPr>
        <p:txBody>
          <a:bodyPr/>
          <a:lstStyle>
            <a:lvl1pPr marL="0" indent="0" algn="l">
              <a:buNone/>
              <a:defRPr sz="1800" baseline="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Context of the presentation goes here</a:t>
            </a:r>
            <a:endParaRPr lang="en-GB"/>
          </a:p>
        </p:txBody>
      </p:sp>
      <p:sp>
        <p:nvSpPr>
          <p:cNvPr id="8" name="Text Placeholder 12"/>
          <p:cNvSpPr>
            <a:spLocks noGrp="1"/>
          </p:cNvSpPr>
          <p:nvPr>
            <p:ph type="body" sz="quarter" idx="10" hasCustomPrompt="1"/>
          </p:nvPr>
        </p:nvSpPr>
        <p:spPr>
          <a:xfrm>
            <a:off x="625976" y="2664121"/>
            <a:ext cx="5605462" cy="295131"/>
          </a:xfrm>
          <a:prstGeom prst="rect">
            <a:avLst/>
          </a:prstGeom>
        </p:spPr>
        <p:txBody>
          <a:bodyPr/>
          <a:lstStyle>
            <a:lvl1pPr marL="0" indent="0">
              <a:buNone/>
              <a:defRPr sz="1800" b="1" i="0" baseline="0">
                <a:solidFill>
                  <a:schemeClr val="accent2"/>
                </a:solidFill>
                <a:latin typeface="Arial" panose="020B0604020202020204" pitchFamily="34" charset="0"/>
                <a:cs typeface="Arial" panose="020B0604020202020204" pitchFamily="34" charset="0"/>
              </a:defRPr>
            </a:lvl1pPr>
            <a:lvl2pPr marL="457200" indent="0">
              <a:buNone/>
              <a:defRPr>
                <a:solidFill>
                  <a:schemeClr val="bg2"/>
                </a:solidFill>
              </a:defRPr>
            </a:lvl2pPr>
          </a:lstStyle>
          <a:p>
            <a:pPr lvl="0"/>
            <a:r>
              <a:rPr lang="en-US"/>
              <a:t>September 2023</a:t>
            </a:r>
          </a:p>
        </p:txBody>
      </p:sp>
      <p:pic>
        <p:nvPicPr>
          <p:cNvPr id="3" name="Picture 2">
            <a:extLst>
              <a:ext uri="{FF2B5EF4-FFF2-40B4-BE49-F238E27FC236}">
                <a16:creationId xmlns:a16="http://schemas.microsoft.com/office/drawing/2014/main" id="{A915EBEC-BA9B-2F32-A4C4-0206F18FD2C7}"/>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0"/>
          </a:xfrm>
          <a:prstGeom prst="rect">
            <a:avLst/>
          </a:prstGeom>
        </p:spPr>
      </p:pic>
      <p:sp>
        <p:nvSpPr>
          <p:cNvPr id="2" name="TextBox 1">
            <a:extLst>
              <a:ext uri="{FF2B5EF4-FFF2-40B4-BE49-F238E27FC236}">
                <a16:creationId xmlns:a16="http://schemas.microsoft.com/office/drawing/2014/main" id="{CB6F0091-A7ED-1F58-53B4-B1EC6AF77B5D}"/>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bg1"/>
                </a:solidFill>
              </a:rPr>
              <a:t>‹#›</a:t>
            </a:fld>
            <a:endParaRPr lang="en-US" sz="1200">
              <a:solidFill>
                <a:schemeClr val="bg1"/>
              </a:solidFill>
            </a:endParaRPr>
          </a:p>
        </p:txBody>
      </p:sp>
    </p:spTree>
    <p:extLst>
      <p:ext uri="{BB962C8B-B14F-4D97-AF65-F5344CB8AC3E}">
        <p14:creationId xmlns:p14="http://schemas.microsoft.com/office/powerpoint/2010/main" val="24845772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tion Heading 1">
    <p:bg>
      <p:bgPr>
        <a:gradFill>
          <a:gsLst>
            <a:gs pos="0">
              <a:schemeClr val="accent1"/>
            </a:gs>
            <a:gs pos="100000">
              <a:schemeClr val="tx1"/>
            </a:gs>
          </a:gsLst>
          <a:lin ang="4200000" scaled="0"/>
        </a:gradFill>
        <a:effectLst/>
      </p:bgPr>
    </p:bg>
    <p:spTree>
      <p:nvGrpSpPr>
        <p:cNvPr id="1" name=""/>
        <p:cNvGrpSpPr/>
        <p:nvPr/>
      </p:nvGrpSpPr>
      <p:grpSpPr>
        <a:xfrm>
          <a:off x="0" y="0"/>
          <a:ext cx="0" cy="0"/>
          <a:chOff x="0" y="0"/>
          <a:chExt cx="0" cy="0"/>
        </a:xfrm>
      </p:grpSpPr>
      <p:sp>
        <p:nvSpPr>
          <p:cNvPr id="6" name="Title 1"/>
          <p:cNvSpPr>
            <a:spLocks noGrp="1"/>
          </p:cNvSpPr>
          <p:nvPr>
            <p:ph type="title" hasCustomPrompt="1"/>
          </p:nvPr>
        </p:nvSpPr>
        <p:spPr>
          <a:xfrm>
            <a:off x="625542" y="4171167"/>
            <a:ext cx="10515600" cy="1677584"/>
          </a:xfrm>
          <a:prstGeom prst="rect">
            <a:avLst/>
          </a:prstGeom>
        </p:spPr>
        <p:txBody>
          <a:bodyPr anchor="b"/>
          <a:lstStyle>
            <a:lvl1pPr>
              <a:defRPr sz="5400" b="1" i="0" baseline="0">
                <a:solidFill>
                  <a:schemeClr val="accent5"/>
                </a:solidFill>
                <a:latin typeface="Arial" panose="020B0604020202020204" pitchFamily="34" charset="0"/>
                <a:cs typeface="Arial" panose="020B0604020202020204" pitchFamily="34" charset="0"/>
              </a:defRPr>
            </a:lvl1pPr>
          </a:lstStyle>
          <a:p>
            <a:r>
              <a:rPr lang="en-US"/>
              <a:t>Section heading goes here</a:t>
            </a:r>
            <a:br>
              <a:rPr lang="en-US"/>
            </a:br>
            <a:r>
              <a:rPr lang="en-US"/>
              <a:t>Section heading goes here</a:t>
            </a:r>
            <a:endParaRPr lang="en-GB"/>
          </a:p>
        </p:txBody>
      </p:sp>
      <p:sp>
        <p:nvSpPr>
          <p:cNvPr id="8" name="Subtitle 2"/>
          <p:cNvSpPr>
            <a:spLocks noGrp="1"/>
          </p:cNvSpPr>
          <p:nvPr>
            <p:ph type="subTitle" idx="1" hasCustomPrompt="1"/>
          </p:nvPr>
        </p:nvSpPr>
        <p:spPr>
          <a:xfrm>
            <a:off x="625542" y="5853779"/>
            <a:ext cx="9144000" cy="425019"/>
          </a:xfrm>
          <a:prstGeom prst="rect">
            <a:avLst/>
          </a:prstGeom>
        </p:spPr>
        <p:txBody>
          <a:bodyPr/>
          <a:lstStyle>
            <a:lvl1pPr marL="0" indent="0" algn="l">
              <a:buNone/>
              <a:defRPr sz="1800" baseline="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Subtext goes here</a:t>
            </a:r>
            <a:endParaRPr lang="en-GB"/>
          </a:p>
        </p:txBody>
      </p:sp>
      <p:pic>
        <p:nvPicPr>
          <p:cNvPr id="3" name="Picture 2">
            <a:extLst>
              <a:ext uri="{FF2B5EF4-FFF2-40B4-BE49-F238E27FC236}">
                <a16:creationId xmlns:a16="http://schemas.microsoft.com/office/drawing/2014/main" id="{5A24D8E1-F721-42CE-472D-6002401C6437}"/>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0"/>
          </a:xfrm>
          <a:prstGeom prst="rect">
            <a:avLst/>
          </a:prstGeom>
        </p:spPr>
      </p:pic>
      <p:sp>
        <p:nvSpPr>
          <p:cNvPr id="4" name="TextBox 3">
            <a:extLst>
              <a:ext uri="{FF2B5EF4-FFF2-40B4-BE49-F238E27FC236}">
                <a16:creationId xmlns:a16="http://schemas.microsoft.com/office/drawing/2014/main" id="{D90AE436-983D-D8D0-4820-598E6D9B0EB7}"/>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bg1"/>
                </a:solidFill>
              </a:rPr>
              <a:t>‹#›</a:t>
            </a:fld>
            <a:endParaRPr lang="en-US" sz="1200">
              <a:solidFill>
                <a:schemeClr val="bg1"/>
              </a:solidFill>
            </a:endParaRPr>
          </a:p>
        </p:txBody>
      </p:sp>
    </p:spTree>
    <p:extLst>
      <p:ext uri="{BB962C8B-B14F-4D97-AF65-F5344CB8AC3E}">
        <p14:creationId xmlns:p14="http://schemas.microsoft.com/office/powerpoint/2010/main" val="29550339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ection Heading 2">
    <p:bg>
      <p:bgPr>
        <a:gradFill>
          <a:gsLst>
            <a:gs pos="0">
              <a:schemeClr val="accent2"/>
            </a:gs>
            <a:gs pos="83000">
              <a:schemeClr val="tx1"/>
            </a:gs>
          </a:gsLst>
          <a:lin ang="19800000" scaled="0"/>
        </a:gradFill>
        <a:effectLst/>
      </p:bgPr>
    </p:bg>
    <p:spTree>
      <p:nvGrpSpPr>
        <p:cNvPr id="1" name=""/>
        <p:cNvGrpSpPr/>
        <p:nvPr/>
      </p:nvGrpSpPr>
      <p:grpSpPr>
        <a:xfrm>
          <a:off x="0" y="0"/>
          <a:ext cx="0" cy="0"/>
          <a:chOff x="0" y="0"/>
          <a:chExt cx="0" cy="0"/>
        </a:xfrm>
      </p:grpSpPr>
      <p:sp>
        <p:nvSpPr>
          <p:cNvPr id="6" name="Title 1"/>
          <p:cNvSpPr>
            <a:spLocks noGrp="1"/>
          </p:cNvSpPr>
          <p:nvPr>
            <p:ph type="title" hasCustomPrompt="1"/>
          </p:nvPr>
        </p:nvSpPr>
        <p:spPr>
          <a:xfrm>
            <a:off x="625542" y="4171167"/>
            <a:ext cx="10515600" cy="1677584"/>
          </a:xfrm>
          <a:prstGeom prst="rect">
            <a:avLst/>
          </a:prstGeom>
        </p:spPr>
        <p:txBody>
          <a:bodyPr anchor="b"/>
          <a:lstStyle>
            <a:lvl1pPr>
              <a:defRPr sz="5400" b="1" i="0" baseline="0">
                <a:solidFill>
                  <a:schemeClr val="bg1"/>
                </a:solidFill>
                <a:latin typeface="Arial" panose="020B0604020202020204" pitchFamily="34" charset="0"/>
                <a:cs typeface="Arial" panose="020B0604020202020204" pitchFamily="34" charset="0"/>
              </a:defRPr>
            </a:lvl1pPr>
          </a:lstStyle>
          <a:p>
            <a:r>
              <a:rPr lang="en-US"/>
              <a:t>Section heading goes here</a:t>
            </a:r>
            <a:br>
              <a:rPr lang="en-US"/>
            </a:br>
            <a:r>
              <a:rPr lang="en-US"/>
              <a:t>Section heading goes here</a:t>
            </a:r>
            <a:endParaRPr lang="en-GB"/>
          </a:p>
        </p:txBody>
      </p:sp>
      <p:sp>
        <p:nvSpPr>
          <p:cNvPr id="7" name="Subtitle 2"/>
          <p:cNvSpPr>
            <a:spLocks noGrp="1"/>
          </p:cNvSpPr>
          <p:nvPr>
            <p:ph type="subTitle" idx="1" hasCustomPrompt="1"/>
          </p:nvPr>
        </p:nvSpPr>
        <p:spPr>
          <a:xfrm>
            <a:off x="625542" y="5853779"/>
            <a:ext cx="9144000" cy="425019"/>
          </a:xfrm>
          <a:prstGeom prst="rect">
            <a:avLst/>
          </a:prstGeom>
        </p:spPr>
        <p:txBody>
          <a:bodyPr/>
          <a:lstStyle>
            <a:lvl1pPr marL="0" indent="0" algn="l">
              <a:buNone/>
              <a:defRPr sz="1800" b="0" i="0" baseline="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Subtext goes here</a:t>
            </a:r>
            <a:endParaRPr lang="en-GB"/>
          </a:p>
        </p:txBody>
      </p:sp>
      <p:sp>
        <p:nvSpPr>
          <p:cNvPr id="5" name="TextBox 4">
            <a:extLst>
              <a:ext uri="{FF2B5EF4-FFF2-40B4-BE49-F238E27FC236}">
                <a16:creationId xmlns:a16="http://schemas.microsoft.com/office/drawing/2014/main" id="{435BCE6F-A53B-BD3A-5C31-D478E50A8EA4}"/>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bg1"/>
                </a:solidFill>
              </a:rPr>
              <a:t>‹#›</a:t>
            </a:fld>
            <a:endParaRPr lang="en-US" sz="1200">
              <a:solidFill>
                <a:schemeClr val="bg1"/>
              </a:solidFill>
            </a:endParaRPr>
          </a:p>
        </p:txBody>
      </p:sp>
      <p:pic>
        <p:nvPicPr>
          <p:cNvPr id="2" name="Picture 1">
            <a:extLst>
              <a:ext uri="{FF2B5EF4-FFF2-40B4-BE49-F238E27FC236}">
                <a16:creationId xmlns:a16="http://schemas.microsoft.com/office/drawing/2014/main" id="{4450B254-186B-D33B-F4D2-413F90D3B396}"/>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0"/>
          </a:xfrm>
          <a:prstGeom prst="rect">
            <a:avLst/>
          </a:prstGeom>
        </p:spPr>
      </p:pic>
    </p:spTree>
    <p:extLst>
      <p:ext uri="{BB962C8B-B14F-4D97-AF65-F5344CB8AC3E}">
        <p14:creationId xmlns:p14="http://schemas.microsoft.com/office/powerpoint/2010/main" val="11384054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Section Heading 2">
    <p:bg>
      <p:bgPr>
        <a:solidFill>
          <a:schemeClr val="bg1"/>
        </a:solidFill>
        <a:effectLst/>
      </p:bgPr>
    </p:bg>
    <p:spTree>
      <p:nvGrpSpPr>
        <p:cNvPr id="1" name=""/>
        <p:cNvGrpSpPr/>
        <p:nvPr/>
      </p:nvGrpSpPr>
      <p:grpSpPr>
        <a:xfrm>
          <a:off x="0" y="0"/>
          <a:ext cx="0" cy="0"/>
          <a:chOff x="0" y="0"/>
          <a:chExt cx="0" cy="0"/>
        </a:xfrm>
      </p:grpSpPr>
      <p:sp>
        <p:nvSpPr>
          <p:cNvPr id="6" name="Title 1"/>
          <p:cNvSpPr>
            <a:spLocks noGrp="1"/>
          </p:cNvSpPr>
          <p:nvPr>
            <p:ph type="title" hasCustomPrompt="1"/>
          </p:nvPr>
        </p:nvSpPr>
        <p:spPr>
          <a:xfrm>
            <a:off x="625542" y="4171167"/>
            <a:ext cx="10515600" cy="1677584"/>
          </a:xfrm>
          <a:prstGeom prst="rect">
            <a:avLst/>
          </a:prstGeom>
        </p:spPr>
        <p:txBody>
          <a:bodyPr anchor="b"/>
          <a:lstStyle>
            <a:lvl1pPr>
              <a:defRPr sz="5400" b="1" i="0" baseline="0">
                <a:solidFill>
                  <a:schemeClr val="accent1"/>
                </a:solidFill>
                <a:latin typeface="Arial" panose="020B0604020202020204" pitchFamily="34" charset="0"/>
                <a:cs typeface="Arial" panose="020B0604020202020204" pitchFamily="34" charset="0"/>
              </a:defRPr>
            </a:lvl1pPr>
          </a:lstStyle>
          <a:p>
            <a:r>
              <a:rPr lang="en-US"/>
              <a:t>Section heading goes here</a:t>
            </a:r>
            <a:br>
              <a:rPr lang="en-US"/>
            </a:br>
            <a:r>
              <a:rPr lang="en-US"/>
              <a:t>Section heading goes here</a:t>
            </a:r>
            <a:endParaRPr lang="en-GB"/>
          </a:p>
        </p:txBody>
      </p:sp>
      <p:sp>
        <p:nvSpPr>
          <p:cNvPr id="7" name="Subtitle 2"/>
          <p:cNvSpPr>
            <a:spLocks noGrp="1"/>
          </p:cNvSpPr>
          <p:nvPr>
            <p:ph type="subTitle" idx="1" hasCustomPrompt="1"/>
          </p:nvPr>
        </p:nvSpPr>
        <p:spPr>
          <a:xfrm>
            <a:off x="625542" y="5853779"/>
            <a:ext cx="9144000" cy="425019"/>
          </a:xfrm>
          <a:prstGeom prst="rect">
            <a:avLst/>
          </a:prstGeom>
        </p:spPr>
        <p:txBody>
          <a:bodyPr/>
          <a:lstStyle>
            <a:lvl1pPr marL="0" indent="0" algn="l">
              <a:buNone/>
              <a:defRPr sz="1800" baseline="0">
                <a:solidFill>
                  <a:schemeClr val="accent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Subtext goes here</a:t>
            </a:r>
            <a:endParaRPr lang="en-GB"/>
          </a:p>
        </p:txBody>
      </p:sp>
      <p:pic>
        <p:nvPicPr>
          <p:cNvPr id="4" name="Picture 3">
            <a:extLst>
              <a:ext uri="{FF2B5EF4-FFF2-40B4-BE49-F238E27FC236}">
                <a16:creationId xmlns:a16="http://schemas.microsoft.com/office/drawing/2014/main" id="{69330866-556F-EB05-F089-B2C207FF6EBB}"/>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2" name="TextBox 1">
            <a:extLst>
              <a:ext uri="{FF2B5EF4-FFF2-40B4-BE49-F238E27FC236}">
                <a16:creationId xmlns:a16="http://schemas.microsoft.com/office/drawing/2014/main" id="{C4DC3117-7175-0C96-07C4-E5D4B29B2463}"/>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Tree>
    <p:extLst>
      <p:ext uri="{BB962C8B-B14F-4D97-AF65-F5344CB8AC3E}">
        <p14:creationId xmlns:p14="http://schemas.microsoft.com/office/powerpoint/2010/main" val="10174663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Quote + Image">
    <p:bg>
      <p:bgPr>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25542" y="2110570"/>
            <a:ext cx="6372514" cy="2852737"/>
          </a:xfrm>
          <a:prstGeom prst="rect">
            <a:avLst/>
          </a:prstGeom>
        </p:spPr>
        <p:txBody>
          <a:bodyPr anchor="b"/>
          <a:lstStyle>
            <a:lvl1pPr>
              <a:defRPr sz="4800" b="1" i="0" baseline="0">
                <a:solidFill>
                  <a:schemeClr val="bg1"/>
                </a:solidFill>
                <a:latin typeface="Arial" panose="020B0604020202020204" pitchFamily="34" charset="0"/>
                <a:cs typeface="Arial" panose="020B0604020202020204" pitchFamily="34" charset="0"/>
              </a:defRPr>
            </a:lvl1pPr>
          </a:lstStyle>
          <a:p>
            <a:r>
              <a:rPr lang="en-US"/>
              <a:t>“Quote goes here</a:t>
            </a:r>
            <a:br>
              <a:rPr lang="en-US"/>
            </a:br>
            <a:r>
              <a:rPr lang="en-US"/>
              <a:t>quote goes here</a:t>
            </a:r>
            <a:br>
              <a:rPr lang="en-US"/>
            </a:br>
            <a:r>
              <a:rPr lang="en-US"/>
              <a:t>quote goes here</a:t>
            </a:r>
            <a:br>
              <a:rPr lang="en-US"/>
            </a:br>
            <a:r>
              <a:rPr lang="en-US"/>
              <a:t>quote goes here"</a:t>
            </a:r>
            <a:endParaRPr lang="en-GB"/>
          </a:p>
        </p:txBody>
      </p:sp>
      <p:sp>
        <p:nvSpPr>
          <p:cNvPr id="3" name="Text Placeholder 2"/>
          <p:cNvSpPr>
            <a:spLocks noGrp="1"/>
          </p:cNvSpPr>
          <p:nvPr>
            <p:ph type="body" idx="1" hasCustomPrompt="1"/>
          </p:nvPr>
        </p:nvSpPr>
        <p:spPr>
          <a:xfrm>
            <a:off x="625542" y="4990295"/>
            <a:ext cx="4857750" cy="435119"/>
          </a:xfrm>
          <a:prstGeom prst="rect">
            <a:avLst/>
          </a:prstGeom>
        </p:spPr>
        <p:txBody>
          <a:bodyPr/>
          <a:lstStyle>
            <a:lvl1pPr marL="0" indent="0">
              <a:buNone/>
              <a:defRPr sz="1800" b="0" i="1" baseline="0">
                <a:solidFill>
                  <a:schemeClr val="bg2"/>
                </a:solidFill>
                <a:latin typeface="Arial" panose="020B0604020202020204" pitchFamily="34"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i="1"/>
              <a:t>Name goes here</a:t>
            </a:r>
            <a:endParaRPr lang="en-US"/>
          </a:p>
        </p:txBody>
      </p:sp>
      <p:sp>
        <p:nvSpPr>
          <p:cNvPr id="17" name="Picture Placeholder 16"/>
          <p:cNvSpPr>
            <a:spLocks noGrp="1"/>
          </p:cNvSpPr>
          <p:nvPr>
            <p:ph type="pic" sz="quarter" idx="10"/>
          </p:nvPr>
        </p:nvSpPr>
        <p:spPr>
          <a:xfrm>
            <a:off x="7735146" y="1713653"/>
            <a:ext cx="3467946" cy="3495040"/>
          </a:xfrm>
          <a:custGeom>
            <a:avLst/>
            <a:gdLst>
              <a:gd name="connsiteX0" fmla="*/ 1747043 w 3494086"/>
              <a:gd name="connsiteY0" fmla="*/ 0 h 3494086"/>
              <a:gd name="connsiteX1" fmla="*/ 3494086 w 3494086"/>
              <a:gd name="connsiteY1" fmla="*/ 1747043 h 3494086"/>
              <a:gd name="connsiteX2" fmla="*/ 1747043 w 3494086"/>
              <a:gd name="connsiteY2" fmla="*/ 3494086 h 3494086"/>
              <a:gd name="connsiteX3" fmla="*/ 0 w 3494086"/>
              <a:gd name="connsiteY3" fmla="*/ 1747043 h 3494086"/>
              <a:gd name="connsiteX4" fmla="*/ 1747043 w 3494086"/>
              <a:gd name="connsiteY4" fmla="*/ 0 h 34940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94086" h="3494086">
                <a:moveTo>
                  <a:pt x="1747043" y="0"/>
                </a:moveTo>
                <a:cubicBezTo>
                  <a:pt x="2711908" y="0"/>
                  <a:pt x="3494086" y="782178"/>
                  <a:pt x="3494086" y="1747043"/>
                </a:cubicBezTo>
                <a:cubicBezTo>
                  <a:pt x="3494086" y="2711908"/>
                  <a:pt x="2711908" y="3494086"/>
                  <a:pt x="1747043" y="3494086"/>
                </a:cubicBezTo>
                <a:cubicBezTo>
                  <a:pt x="782178" y="3494086"/>
                  <a:pt x="0" y="2711908"/>
                  <a:pt x="0" y="1747043"/>
                </a:cubicBezTo>
                <a:cubicBezTo>
                  <a:pt x="0" y="782178"/>
                  <a:pt x="782178" y="0"/>
                  <a:pt x="1747043" y="0"/>
                </a:cubicBezTo>
                <a:close/>
              </a:path>
            </a:pathLst>
          </a:custGeom>
          <a:solidFill>
            <a:schemeClr val="bg2"/>
          </a:solidFill>
          <a:ln>
            <a:noFill/>
          </a:ln>
        </p:spPr>
        <p:style>
          <a:lnRef idx="2">
            <a:schemeClr val="accent2"/>
          </a:lnRef>
          <a:fillRef idx="1">
            <a:schemeClr val="lt1"/>
          </a:fillRef>
          <a:effectRef idx="0">
            <a:schemeClr val="accent2"/>
          </a:effectRef>
          <a:fontRef idx="none"/>
        </p:style>
        <p:txBody>
          <a:bodyPr wrap="square" anchor="ctr">
            <a:noAutofit/>
          </a:bodyPr>
          <a:lstStyle>
            <a:lvl1pPr algn="ctr">
              <a:defRPr/>
            </a:lvl1pPr>
          </a:lstStyle>
          <a:p>
            <a:r>
              <a:rPr lang="en-GB"/>
              <a:t>Click icon to add picture</a:t>
            </a:r>
          </a:p>
        </p:txBody>
      </p:sp>
      <p:pic>
        <p:nvPicPr>
          <p:cNvPr id="6" name="Picture 5">
            <a:extLst>
              <a:ext uri="{FF2B5EF4-FFF2-40B4-BE49-F238E27FC236}">
                <a16:creationId xmlns:a16="http://schemas.microsoft.com/office/drawing/2014/main" id="{4ED2BEEA-4CC7-A01E-78FD-BEB1773FE163}"/>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0"/>
          </a:xfrm>
          <a:prstGeom prst="rect">
            <a:avLst/>
          </a:prstGeom>
        </p:spPr>
      </p:pic>
      <p:sp>
        <p:nvSpPr>
          <p:cNvPr id="5" name="TextBox 4">
            <a:extLst>
              <a:ext uri="{FF2B5EF4-FFF2-40B4-BE49-F238E27FC236}">
                <a16:creationId xmlns:a16="http://schemas.microsoft.com/office/drawing/2014/main" id="{323F7461-F92E-B742-77E0-F5A4FE99330D}"/>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bg1"/>
                </a:solidFill>
              </a:rPr>
              <a:t>‹#›</a:t>
            </a:fld>
            <a:endParaRPr lang="en-US" sz="1200">
              <a:solidFill>
                <a:schemeClr val="bg1"/>
              </a:solidFill>
            </a:endParaRPr>
          </a:p>
        </p:txBody>
      </p:sp>
      <p:pic>
        <p:nvPicPr>
          <p:cNvPr id="9" name="Picture 8">
            <a:extLst>
              <a:ext uri="{FF2B5EF4-FFF2-40B4-BE49-F238E27FC236}">
                <a16:creationId xmlns:a16="http://schemas.microsoft.com/office/drawing/2014/main" id="{5F7844BF-A84F-0FB3-2EC8-A9F9246FE4D7}"/>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7132703" y="1051068"/>
            <a:ext cx="4682577" cy="4825750"/>
          </a:xfrm>
          <a:prstGeom prst="rect">
            <a:avLst/>
          </a:prstGeom>
        </p:spPr>
      </p:pic>
    </p:spTree>
    <p:extLst>
      <p:ext uri="{BB962C8B-B14F-4D97-AF65-F5344CB8AC3E}">
        <p14:creationId xmlns:p14="http://schemas.microsoft.com/office/powerpoint/2010/main" val="39087646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Quote Slide">
    <p:bg>
      <p:bgPr>
        <a:gradFill flip="none" rotWithShape="1">
          <a:gsLst>
            <a:gs pos="100000">
              <a:schemeClr val="bg1"/>
            </a:gs>
            <a:gs pos="0">
              <a:schemeClr val="tx2"/>
            </a:gs>
          </a:gsLst>
          <a:lin ang="2700000" scaled="1"/>
          <a:tileRect/>
        </a:gradFill>
        <a:effectLst/>
      </p:bgPr>
    </p:bg>
    <p:spTree>
      <p:nvGrpSpPr>
        <p:cNvPr id="1" name=""/>
        <p:cNvGrpSpPr/>
        <p:nvPr/>
      </p:nvGrpSpPr>
      <p:grpSpPr>
        <a:xfrm>
          <a:off x="0" y="0"/>
          <a:ext cx="0" cy="0"/>
          <a:chOff x="0" y="0"/>
          <a:chExt cx="0" cy="0"/>
        </a:xfrm>
      </p:grpSpPr>
      <p:sp>
        <p:nvSpPr>
          <p:cNvPr id="6" name="Title 1"/>
          <p:cNvSpPr>
            <a:spLocks noGrp="1"/>
          </p:cNvSpPr>
          <p:nvPr>
            <p:ph type="title" hasCustomPrompt="1"/>
          </p:nvPr>
        </p:nvSpPr>
        <p:spPr>
          <a:xfrm>
            <a:off x="625542" y="2110570"/>
            <a:ext cx="10672935" cy="2852737"/>
          </a:xfrm>
          <a:prstGeom prst="rect">
            <a:avLst/>
          </a:prstGeom>
        </p:spPr>
        <p:txBody>
          <a:bodyPr anchor="b"/>
          <a:lstStyle>
            <a:lvl1pPr>
              <a:defRPr sz="4800" b="1" i="0" baseline="0">
                <a:solidFill>
                  <a:schemeClr val="tx1"/>
                </a:solidFill>
                <a:latin typeface="Arial" panose="020B0604020202020204" pitchFamily="34" charset="0"/>
                <a:cs typeface="Arial" panose="020B0604020202020204" pitchFamily="34" charset="0"/>
              </a:defRPr>
            </a:lvl1pPr>
          </a:lstStyle>
          <a:p>
            <a:r>
              <a:rPr lang="en-US"/>
              <a:t>“Quote goes here quote goes here quote goes here quote goes here quote goes here quote goes here quote goes here quote goes here”</a:t>
            </a:r>
            <a:endParaRPr lang="en-GB"/>
          </a:p>
        </p:txBody>
      </p:sp>
      <p:sp>
        <p:nvSpPr>
          <p:cNvPr id="9" name="Text Placeholder 2"/>
          <p:cNvSpPr>
            <a:spLocks noGrp="1"/>
          </p:cNvSpPr>
          <p:nvPr>
            <p:ph type="body" idx="1" hasCustomPrompt="1"/>
          </p:nvPr>
        </p:nvSpPr>
        <p:spPr>
          <a:xfrm>
            <a:off x="625543" y="4990295"/>
            <a:ext cx="4857750" cy="435119"/>
          </a:xfrm>
          <a:prstGeom prst="rect">
            <a:avLst/>
          </a:prstGeom>
        </p:spPr>
        <p:txBody>
          <a:bodyPr/>
          <a:lstStyle>
            <a:lvl1pPr marL="0" indent="0">
              <a:buNone/>
              <a:defRPr sz="1800" b="0" i="1" baseline="0">
                <a:solidFill>
                  <a:schemeClr val="tx1"/>
                </a:solidFill>
                <a:latin typeface="Arial" panose="020B0604020202020204" pitchFamily="34"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i="1"/>
              <a:t>Name goes here</a:t>
            </a:r>
            <a:endParaRPr lang="en-US"/>
          </a:p>
        </p:txBody>
      </p:sp>
      <p:pic>
        <p:nvPicPr>
          <p:cNvPr id="3" name="Picture 2">
            <a:extLst>
              <a:ext uri="{FF2B5EF4-FFF2-40B4-BE49-F238E27FC236}">
                <a16:creationId xmlns:a16="http://schemas.microsoft.com/office/drawing/2014/main" id="{67F54737-7315-5AC3-86E0-43843D842926}"/>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4" name="TextBox 3">
            <a:extLst>
              <a:ext uri="{FF2B5EF4-FFF2-40B4-BE49-F238E27FC236}">
                <a16:creationId xmlns:a16="http://schemas.microsoft.com/office/drawing/2014/main" id="{618220CB-1FA9-1596-EFBA-16155C0D4B42}"/>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Tree>
    <p:extLst>
      <p:ext uri="{BB962C8B-B14F-4D97-AF65-F5344CB8AC3E}">
        <p14:creationId xmlns:p14="http://schemas.microsoft.com/office/powerpoint/2010/main" val="6044368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Quote Slide">
    <p:bg>
      <p:bgPr>
        <a:solidFill>
          <a:schemeClr val="bg1"/>
        </a:solidFill>
        <a:effectLst/>
      </p:bgPr>
    </p:bg>
    <p:spTree>
      <p:nvGrpSpPr>
        <p:cNvPr id="1" name=""/>
        <p:cNvGrpSpPr/>
        <p:nvPr/>
      </p:nvGrpSpPr>
      <p:grpSpPr>
        <a:xfrm>
          <a:off x="0" y="0"/>
          <a:ext cx="0" cy="0"/>
          <a:chOff x="0" y="0"/>
          <a:chExt cx="0" cy="0"/>
        </a:xfrm>
      </p:grpSpPr>
      <p:sp>
        <p:nvSpPr>
          <p:cNvPr id="6" name="Title 1"/>
          <p:cNvSpPr>
            <a:spLocks noGrp="1"/>
          </p:cNvSpPr>
          <p:nvPr>
            <p:ph type="title" hasCustomPrompt="1"/>
          </p:nvPr>
        </p:nvSpPr>
        <p:spPr>
          <a:xfrm>
            <a:off x="625542" y="2110570"/>
            <a:ext cx="10672935" cy="2852737"/>
          </a:xfrm>
          <a:prstGeom prst="rect">
            <a:avLst/>
          </a:prstGeom>
        </p:spPr>
        <p:txBody>
          <a:bodyPr anchor="b"/>
          <a:lstStyle>
            <a:lvl1pPr>
              <a:defRPr sz="4800" b="1" i="0" baseline="0">
                <a:solidFill>
                  <a:schemeClr val="tx1"/>
                </a:solidFill>
                <a:latin typeface="Arial" panose="020B0604020202020204" pitchFamily="34" charset="0"/>
                <a:cs typeface="Arial" panose="020B0604020202020204" pitchFamily="34" charset="0"/>
              </a:defRPr>
            </a:lvl1pPr>
          </a:lstStyle>
          <a:p>
            <a:r>
              <a:rPr lang="en-US"/>
              <a:t>“Quote goes here quote goes here quote goes here quote goes here quote goes here quote goes here quote goes here quote goes here”</a:t>
            </a:r>
            <a:endParaRPr lang="en-GB"/>
          </a:p>
        </p:txBody>
      </p:sp>
      <p:sp>
        <p:nvSpPr>
          <p:cNvPr id="9" name="Text Placeholder 2"/>
          <p:cNvSpPr>
            <a:spLocks noGrp="1"/>
          </p:cNvSpPr>
          <p:nvPr>
            <p:ph type="body" idx="1" hasCustomPrompt="1"/>
          </p:nvPr>
        </p:nvSpPr>
        <p:spPr>
          <a:xfrm>
            <a:off x="625543" y="4990295"/>
            <a:ext cx="4857750" cy="435119"/>
          </a:xfrm>
          <a:prstGeom prst="rect">
            <a:avLst/>
          </a:prstGeom>
        </p:spPr>
        <p:txBody>
          <a:bodyPr/>
          <a:lstStyle>
            <a:lvl1pPr marL="0" indent="0">
              <a:buNone/>
              <a:defRPr sz="1800" b="0" i="1" baseline="0">
                <a:solidFill>
                  <a:schemeClr val="tx1"/>
                </a:solidFill>
                <a:latin typeface="Arial" panose="020B0604020202020204" pitchFamily="34"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i="1"/>
              <a:t>Name goes here</a:t>
            </a:r>
            <a:endParaRPr lang="en-US"/>
          </a:p>
        </p:txBody>
      </p:sp>
      <p:pic>
        <p:nvPicPr>
          <p:cNvPr id="3" name="Picture 2">
            <a:extLst>
              <a:ext uri="{FF2B5EF4-FFF2-40B4-BE49-F238E27FC236}">
                <a16:creationId xmlns:a16="http://schemas.microsoft.com/office/drawing/2014/main" id="{EF2191A6-0FA7-8297-8494-8A97CD080A5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4" name="TextBox 3">
            <a:extLst>
              <a:ext uri="{FF2B5EF4-FFF2-40B4-BE49-F238E27FC236}">
                <a16:creationId xmlns:a16="http://schemas.microsoft.com/office/drawing/2014/main" id="{DF047D32-6EDB-0954-72C4-CE40160D4372}"/>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Tree>
    <p:extLst>
      <p:ext uri="{BB962C8B-B14F-4D97-AF65-F5344CB8AC3E}">
        <p14:creationId xmlns:p14="http://schemas.microsoft.com/office/powerpoint/2010/main" val="2494304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Copy + Image">
    <p:spTree>
      <p:nvGrpSpPr>
        <p:cNvPr id="1" name=""/>
        <p:cNvGrpSpPr/>
        <p:nvPr/>
      </p:nvGrpSpPr>
      <p:grpSpPr>
        <a:xfrm>
          <a:off x="0" y="0"/>
          <a:ext cx="0" cy="0"/>
          <a:chOff x="0" y="0"/>
          <a:chExt cx="0" cy="0"/>
        </a:xfrm>
      </p:grpSpPr>
      <p:sp>
        <p:nvSpPr>
          <p:cNvPr id="9" name="Picture Placeholder 8"/>
          <p:cNvSpPr>
            <a:spLocks noGrp="1"/>
          </p:cNvSpPr>
          <p:nvPr>
            <p:ph type="pic" sz="quarter" idx="13" hasCustomPrompt="1"/>
          </p:nvPr>
        </p:nvSpPr>
        <p:spPr>
          <a:xfrm>
            <a:off x="0" y="0"/>
            <a:ext cx="12192000" cy="6858000"/>
          </a:xfrm>
          <a:prstGeom prst="rect">
            <a:avLst/>
          </a:prstGeom>
        </p:spPr>
        <p:txBody>
          <a:bodyPr/>
          <a:lstStyle>
            <a:lvl1pPr marL="0" indent="0">
              <a:buNone/>
              <a:defRPr sz="2000"/>
            </a:lvl1pPr>
          </a:lstStyle>
          <a:p>
            <a:r>
              <a:rPr lang="en-GB"/>
              <a:t>Click the icon in the centre to add an image</a:t>
            </a:r>
          </a:p>
        </p:txBody>
      </p:sp>
      <p:pic>
        <p:nvPicPr>
          <p:cNvPr id="6" name="Picture 5">
            <a:extLst>
              <a:ext uri="{FF2B5EF4-FFF2-40B4-BE49-F238E27FC236}">
                <a16:creationId xmlns:a16="http://schemas.microsoft.com/office/drawing/2014/main" id="{2719B137-727F-5F06-7B6C-48B22FC4EE02}"/>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5" name="TextBox 4">
            <a:extLst>
              <a:ext uri="{FF2B5EF4-FFF2-40B4-BE49-F238E27FC236}">
                <a16:creationId xmlns:a16="http://schemas.microsoft.com/office/drawing/2014/main" id="{E95724D9-1C58-2C74-1B39-2D244B5117ED}"/>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Tree>
    <p:extLst>
      <p:ext uri="{BB962C8B-B14F-4D97-AF65-F5344CB8AC3E}">
        <p14:creationId xmlns:p14="http://schemas.microsoft.com/office/powerpoint/2010/main" val="38578943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Copy + Image">
    <p:spTree>
      <p:nvGrpSpPr>
        <p:cNvPr id="1" name=""/>
        <p:cNvGrpSpPr/>
        <p:nvPr/>
      </p:nvGrpSpPr>
      <p:grpSpPr>
        <a:xfrm>
          <a:off x="0" y="0"/>
          <a:ext cx="0" cy="0"/>
          <a:chOff x="0" y="0"/>
          <a:chExt cx="0" cy="0"/>
        </a:xfrm>
      </p:grpSpPr>
      <p:sp>
        <p:nvSpPr>
          <p:cNvPr id="9" name="Picture Placeholder 8"/>
          <p:cNvSpPr>
            <a:spLocks noGrp="1"/>
          </p:cNvSpPr>
          <p:nvPr>
            <p:ph type="pic" sz="quarter" idx="13" hasCustomPrompt="1"/>
          </p:nvPr>
        </p:nvSpPr>
        <p:spPr>
          <a:xfrm>
            <a:off x="0" y="0"/>
            <a:ext cx="6096000" cy="6858000"/>
          </a:xfrm>
          <a:prstGeom prst="rect">
            <a:avLst/>
          </a:prstGeom>
        </p:spPr>
        <p:txBody>
          <a:bodyPr/>
          <a:lstStyle>
            <a:lvl1pPr marL="0" indent="0">
              <a:buNone/>
              <a:defRPr sz="2000"/>
            </a:lvl1pPr>
          </a:lstStyle>
          <a:p>
            <a:r>
              <a:rPr lang="en-GB"/>
              <a:t>Click the icon in the centre to add an image</a:t>
            </a:r>
          </a:p>
        </p:txBody>
      </p:sp>
      <p:pic>
        <p:nvPicPr>
          <p:cNvPr id="6" name="Picture 5">
            <a:extLst>
              <a:ext uri="{FF2B5EF4-FFF2-40B4-BE49-F238E27FC236}">
                <a16:creationId xmlns:a16="http://schemas.microsoft.com/office/drawing/2014/main" id="{2719B137-727F-5F06-7B6C-48B22FC4EE02}"/>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2" name="Picture Placeholder 8">
            <a:extLst>
              <a:ext uri="{FF2B5EF4-FFF2-40B4-BE49-F238E27FC236}">
                <a16:creationId xmlns:a16="http://schemas.microsoft.com/office/drawing/2014/main" id="{9D303DEF-B31E-1D3E-A974-102D880F4B30}"/>
              </a:ext>
            </a:extLst>
          </p:cNvPr>
          <p:cNvSpPr>
            <a:spLocks noGrp="1"/>
          </p:cNvSpPr>
          <p:nvPr>
            <p:ph type="pic" sz="quarter" idx="14" hasCustomPrompt="1"/>
          </p:nvPr>
        </p:nvSpPr>
        <p:spPr>
          <a:xfrm>
            <a:off x="6096000" y="0"/>
            <a:ext cx="6096000" cy="6858000"/>
          </a:xfrm>
          <a:prstGeom prst="rect">
            <a:avLst/>
          </a:prstGeom>
        </p:spPr>
        <p:txBody>
          <a:bodyPr/>
          <a:lstStyle>
            <a:lvl1pPr marL="0" indent="0">
              <a:buNone/>
              <a:defRPr sz="2000"/>
            </a:lvl1pPr>
          </a:lstStyle>
          <a:p>
            <a:r>
              <a:rPr lang="en-GB"/>
              <a:t>Click the icon in the centre to add an image</a:t>
            </a:r>
          </a:p>
        </p:txBody>
      </p:sp>
      <p:sp>
        <p:nvSpPr>
          <p:cNvPr id="7" name="TextBox 6">
            <a:extLst>
              <a:ext uri="{FF2B5EF4-FFF2-40B4-BE49-F238E27FC236}">
                <a16:creationId xmlns:a16="http://schemas.microsoft.com/office/drawing/2014/main" id="{3D589197-FE27-D144-3EA5-355D2FF9F840}"/>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Tree>
    <p:extLst>
      <p:ext uri="{BB962C8B-B14F-4D97-AF65-F5344CB8AC3E}">
        <p14:creationId xmlns:p14="http://schemas.microsoft.com/office/powerpoint/2010/main" val="1992009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Copy + Image">
    <p:spTree>
      <p:nvGrpSpPr>
        <p:cNvPr id="1" name=""/>
        <p:cNvGrpSpPr/>
        <p:nvPr/>
      </p:nvGrpSpPr>
      <p:grpSpPr>
        <a:xfrm>
          <a:off x="0" y="0"/>
          <a:ext cx="0" cy="0"/>
          <a:chOff x="0" y="0"/>
          <a:chExt cx="0" cy="0"/>
        </a:xfrm>
      </p:grpSpPr>
      <p:sp>
        <p:nvSpPr>
          <p:cNvPr id="9" name="Picture Placeholder 8"/>
          <p:cNvSpPr>
            <a:spLocks noGrp="1"/>
          </p:cNvSpPr>
          <p:nvPr>
            <p:ph type="pic" sz="quarter" idx="13" hasCustomPrompt="1"/>
          </p:nvPr>
        </p:nvSpPr>
        <p:spPr>
          <a:xfrm>
            <a:off x="-12018" y="0"/>
            <a:ext cx="4022244" cy="6858000"/>
          </a:xfrm>
          <a:prstGeom prst="rect">
            <a:avLst/>
          </a:prstGeom>
        </p:spPr>
        <p:txBody>
          <a:bodyPr/>
          <a:lstStyle>
            <a:lvl1pPr marL="0" indent="0">
              <a:buNone/>
              <a:defRPr sz="2000"/>
            </a:lvl1pPr>
          </a:lstStyle>
          <a:p>
            <a:r>
              <a:rPr lang="en-GB"/>
              <a:t>Click the icon in the centre to add an image</a:t>
            </a:r>
          </a:p>
        </p:txBody>
      </p:sp>
      <p:pic>
        <p:nvPicPr>
          <p:cNvPr id="6" name="Picture 5">
            <a:extLst>
              <a:ext uri="{FF2B5EF4-FFF2-40B4-BE49-F238E27FC236}">
                <a16:creationId xmlns:a16="http://schemas.microsoft.com/office/drawing/2014/main" id="{2719B137-727F-5F06-7B6C-48B22FC4EE02}"/>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3" name="Picture Placeholder 8">
            <a:extLst>
              <a:ext uri="{FF2B5EF4-FFF2-40B4-BE49-F238E27FC236}">
                <a16:creationId xmlns:a16="http://schemas.microsoft.com/office/drawing/2014/main" id="{0CFA9DA3-D83C-79BF-01B2-C499BBEE365F}"/>
              </a:ext>
            </a:extLst>
          </p:cNvPr>
          <p:cNvSpPr>
            <a:spLocks noGrp="1"/>
          </p:cNvSpPr>
          <p:nvPr>
            <p:ph type="pic" sz="quarter" idx="14" hasCustomPrompt="1"/>
          </p:nvPr>
        </p:nvSpPr>
        <p:spPr>
          <a:xfrm>
            <a:off x="4010226" y="0"/>
            <a:ext cx="4066974" cy="6858000"/>
          </a:xfrm>
          <a:prstGeom prst="rect">
            <a:avLst/>
          </a:prstGeom>
        </p:spPr>
        <p:txBody>
          <a:bodyPr/>
          <a:lstStyle>
            <a:lvl1pPr marL="0" indent="0">
              <a:buNone/>
              <a:defRPr sz="2000"/>
            </a:lvl1pPr>
          </a:lstStyle>
          <a:p>
            <a:r>
              <a:rPr lang="en-GB"/>
              <a:t>Click the icon in the centre to add an image</a:t>
            </a:r>
          </a:p>
        </p:txBody>
      </p:sp>
      <p:sp>
        <p:nvSpPr>
          <p:cNvPr id="4" name="Picture Placeholder 8">
            <a:extLst>
              <a:ext uri="{FF2B5EF4-FFF2-40B4-BE49-F238E27FC236}">
                <a16:creationId xmlns:a16="http://schemas.microsoft.com/office/drawing/2014/main" id="{9585C2C2-6A3F-6F26-F79F-DA8A4F03179B}"/>
              </a:ext>
            </a:extLst>
          </p:cNvPr>
          <p:cNvSpPr>
            <a:spLocks noGrp="1"/>
          </p:cNvSpPr>
          <p:nvPr>
            <p:ph type="pic" sz="quarter" idx="15" hasCustomPrompt="1"/>
          </p:nvPr>
        </p:nvSpPr>
        <p:spPr>
          <a:xfrm>
            <a:off x="8077200" y="0"/>
            <a:ext cx="4114800" cy="6858000"/>
          </a:xfrm>
          <a:prstGeom prst="rect">
            <a:avLst/>
          </a:prstGeom>
        </p:spPr>
        <p:txBody>
          <a:bodyPr/>
          <a:lstStyle>
            <a:lvl1pPr marL="0" indent="0">
              <a:buNone/>
              <a:defRPr sz="2000"/>
            </a:lvl1pPr>
          </a:lstStyle>
          <a:p>
            <a:r>
              <a:rPr lang="en-GB"/>
              <a:t>Click the icon in the centre to add an image</a:t>
            </a:r>
          </a:p>
        </p:txBody>
      </p:sp>
      <p:sp>
        <p:nvSpPr>
          <p:cNvPr id="10" name="TextBox 9">
            <a:extLst>
              <a:ext uri="{FF2B5EF4-FFF2-40B4-BE49-F238E27FC236}">
                <a16:creationId xmlns:a16="http://schemas.microsoft.com/office/drawing/2014/main" id="{238AFB8C-DD92-018E-66E0-206D58DF2A9B}"/>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Tree>
    <p:extLst>
      <p:ext uri="{BB962C8B-B14F-4D97-AF65-F5344CB8AC3E}">
        <p14:creationId xmlns:p14="http://schemas.microsoft.com/office/powerpoint/2010/main" val="13297304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Copy + Imag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25542" y="1394300"/>
            <a:ext cx="5524737" cy="803933"/>
          </a:xfrm>
          <a:prstGeom prst="rect">
            <a:avLst/>
          </a:prstGeom>
        </p:spPr>
        <p:txBody>
          <a:bodyPr anchor="b"/>
          <a:lstStyle>
            <a:lvl1pPr>
              <a:defRPr sz="4000" b="1" i="0" baseline="0">
                <a:latin typeface="Arial" panose="020B0604020202020204" pitchFamily="34" charset="0"/>
                <a:cs typeface="Arial" panose="020B0604020202020204" pitchFamily="34" charset="0"/>
              </a:defRPr>
            </a:lvl1pPr>
          </a:lstStyle>
          <a:p>
            <a:r>
              <a:rPr lang="en-US"/>
              <a:t>TITLE GOES HERE</a:t>
            </a:r>
            <a:endParaRPr lang="en-GB"/>
          </a:p>
        </p:txBody>
      </p:sp>
      <p:sp>
        <p:nvSpPr>
          <p:cNvPr id="3" name="Content Placeholder 2"/>
          <p:cNvSpPr>
            <a:spLocks noGrp="1"/>
          </p:cNvSpPr>
          <p:nvPr>
            <p:ph sz="half" idx="1" hasCustomPrompt="1"/>
          </p:nvPr>
        </p:nvSpPr>
        <p:spPr>
          <a:xfrm>
            <a:off x="625542" y="2250927"/>
            <a:ext cx="5524737" cy="3710614"/>
          </a:xfrm>
          <a:prstGeom prst="rect">
            <a:avLst/>
          </a:prstGeom>
        </p:spPr>
        <p:txBody>
          <a:bodyPr/>
          <a:lstStyle>
            <a:lvl1pPr marL="0" indent="0">
              <a:buNone/>
              <a:defRPr sz="1800" baseline="0">
                <a:latin typeface="Arial" panose="020B0604020202020204" pitchFamily="34" charset="0"/>
                <a:cs typeface="Arial" panose="020B0604020202020204" pitchFamily="34" charset="0"/>
              </a:defRPr>
            </a:lvl1pPr>
            <a:lvl2pPr>
              <a:defRPr sz="1600"/>
            </a:lvl2pPr>
            <a:lvl3pPr>
              <a:defRPr sz="1600"/>
            </a:lvl3pPr>
            <a:lvl4pPr>
              <a:defRPr sz="1600"/>
            </a:lvl4pPr>
            <a:lvl5pPr>
              <a:defRPr sz="1600"/>
            </a:lvl5pPr>
          </a:lstStyle>
          <a:p>
            <a:pPr lvl="0"/>
            <a:r>
              <a:rPr lang="en-GB"/>
              <a:t>Copy goes here</a:t>
            </a:r>
          </a:p>
        </p:txBody>
      </p:sp>
      <p:pic>
        <p:nvPicPr>
          <p:cNvPr id="6" name="Picture 5">
            <a:extLst>
              <a:ext uri="{FF2B5EF4-FFF2-40B4-BE49-F238E27FC236}">
                <a16:creationId xmlns:a16="http://schemas.microsoft.com/office/drawing/2014/main" id="{EAFAE7A2-FB7C-DEE0-0B30-FEF1355CEE5E}"/>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5" name="TextBox 4">
            <a:extLst>
              <a:ext uri="{FF2B5EF4-FFF2-40B4-BE49-F238E27FC236}">
                <a16:creationId xmlns:a16="http://schemas.microsoft.com/office/drawing/2014/main" id="{E665765D-A026-98C9-77E1-DEC0C0DDEAAA}"/>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Tree>
    <p:extLst>
      <p:ext uri="{BB962C8B-B14F-4D97-AF65-F5344CB8AC3E}">
        <p14:creationId xmlns:p14="http://schemas.microsoft.com/office/powerpoint/2010/main" val="39811206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7_Copy + Imag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25542" y="1394300"/>
            <a:ext cx="5524737" cy="803933"/>
          </a:xfrm>
          <a:prstGeom prst="rect">
            <a:avLst/>
          </a:prstGeom>
        </p:spPr>
        <p:txBody>
          <a:bodyPr anchor="b"/>
          <a:lstStyle>
            <a:lvl1pPr>
              <a:defRPr sz="4000" b="1" i="0" baseline="0">
                <a:latin typeface="Arial" panose="020B0604020202020204" pitchFamily="34" charset="0"/>
                <a:cs typeface="Arial" panose="020B0604020202020204" pitchFamily="34" charset="0"/>
              </a:defRPr>
            </a:lvl1pPr>
          </a:lstStyle>
          <a:p>
            <a:r>
              <a:rPr lang="en-US"/>
              <a:t>TITLE GOES HERE</a:t>
            </a:r>
            <a:endParaRPr lang="en-GB"/>
          </a:p>
        </p:txBody>
      </p:sp>
      <p:sp>
        <p:nvSpPr>
          <p:cNvPr id="3" name="Content Placeholder 2"/>
          <p:cNvSpPr>
            <a:spLocks noGrp="1"/>
          </p:cNvSpPr>
          <p:nvPr>
            <p:ph sz="half" idx="1" hasCustomPrompt="1"/>
          </p:nvPr>
        </p:nvSpPr>
        <p:spPr>
          <a:xfrm>
            <a:off x="625542" y="2250927"/>
            <a:ext cx="5524737" cy="3710614"/>
          </a:xfrm>
          <a:prstGeom prst="rect">
            <a:avLst/>
          </a:prstGeom>
        </p:spPr>
        <p:txBody>
          <a:bodyPr/>
          <a:lstStyle>
            <a:lvl1pPr marL="0" indent="0">
              <a:buNone/>
              <a:defRPr sz="1800" baseline="0">
                <a:latin typeface="Arial" panose="020B0604020202020204" pitchFamily="34" charset="0"/>
                <a:cs typeface="Arial" panose="020B0604020202020204" pitchFamily="34" charset="0"/>
              </a:defRPr>
            </a:lvl1pPr>
            <a:lvl2pPr>
              <a:defRPr sz="1600"/>
            </a:lvl2pPr>
            <a:lvl3pPr>
              <a:defRPr sz="1600"/>
            </a:lvl3pPr>
            <a:lvl4pPr>
              <a:defRPr sz="1600"/>
            </a:lvl4pPr>
            <a:lvl5pPr>
              <a:defRPr sz="1600"/>
            </a:lvl5pPr>
          </a:lstStyle>
          <a:p>
            <a:pPr lvl="0"/>
            <a:r>
              <a:rPr lang="en-GB"/>
              <a:t>Copy goes here</a:t>
            </a:r>
          </a:p>
        </p:txBody>
      </p:sp>
      <p:pic>
        <p:nvPicPr>
          <p:cNvPr id="6" name="Picture 5">
            <a:extLst>
              <a:ext uri="{FF2B5EF4-FFF2-40B4-BE49-F238E27FC236}">
                <a16:creationId xmlns:a16="http://schemas.microsoft.com/office/drawing/2014/main" id="{EAFAE7A2-FB7C-DEE0-0B30-FEF1355CEE5E}"/>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5" name="TextBox 4">
            <a:extLst>
              <a:ext uri="{FF2B5EF4-FFF2-40B4-BE49-F238E27FC236}">
                <a16:creationId xmlns:a16="http://schemas.microsoft.com/office/drawing/2014/main" id="{E665765D-A026-98C9-77E1-DEC0C0DDEAAA}"/>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
        <p:nvSpPr>
          <p:cNvPr id="4" name="Picture Placeholder 8">
            <a:extLst>
              <a:ext uri="{FF2B5EF4-FFF2-40B4-BE49-F238E27FC236}">
                <a16:creationId xmlns:a16="http://schemas.microsoft.com/office/drawing/2014/main" id="{1C228F57-A204-7989-1805-6B4BA9AE2903}"/>
              </a:ext>
            </a:extLst>
          </p:cNvPr>
          <p:cNvSpPr>
            <a:spLocks noGrp="1"/>
          </p:cNvSpPr>
          <p:nvPr>
            <p:ph type="pic" sz="quarter" idx="13" hasCustomPrompt="1"/>
          </p:nvPr>
        </p:nvSpPr>
        <p:spPr>
          <a:xfrm>
            <a:off x="6601216" y="0"/>
            <a:ext cx="5590784" cy="6858000"/>
          </a:xfrm>
          <a:prstGeom prst="rect">
            <a:avLst/>
          </a:prstGeom>
        </p:spPr>
        <p:txBody>
          <a:bodyPr/>
          <a:lstStyle>
            <a:lvl1pPr marL="0" indent="0">
              <a:buNone/>
              <a:defRPr sz="2000"/>
            </a:lvl1pPr>
          </a:lstStyle>
          <a:p>
            <a:r>
              <a:rPr lang="en-GB"/>
              <a:t>Click the icon in the centre to add an image</a:t>
            </a:r>
          </a:p>
        </p:txBody>
      </p:sp>
    </p:spTree>
    <p:extLst>
      <p:ext uri="{BB962C8B-B14F-4D97-AF65-F5344CB8AC3E}">
        <p14:creationId xmlns:p14="http://schemas.microsoft.com/office/powerpoint/2010/main" val="22500638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py + Imag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25542" y="1394300"/>
            <a:ext cx="5524737" cy="803933"/>
          </a:xfrm>
          <a:prstGeom prst="rect">
            <a:avLst/>
          </a:prstGeom>
        </p:spPr>
        <p:txBody>
          <a:bodyPr anchor="b"/>
          <a:lstStyle>
            <a:lvl1pPr>
              <a:defRPr sz="4000" b="1" i="0" baseline="0">
                <a:latin typeface="Arial" panose="020B0604020202020204" pitchFamily="34" charset="0"/>
                <a:cs typeface="Arial" panose="020B0604020202020204" pitchFamily="34" charset="0"/>
              </a:defRPr>
            </a:lvl1pPr>
          </a:lstStyle>
          <a:p>
            <a:r>
              <a:rPr lang="en-US"/>
              <a:t>TITLE GOES HERE</a:t>
            </a:r>
            <a:endParaRPr lang="en-GB"/>
          </a:p>
        </p:txBody>
      </p:sp>
      <p:sp>
        <p:nvSpPr>
          <p:cNvPr id="3" name="Content Placeholder 2"/>
          <p:cNvSpPr>
            <a:spLocks noGrp="1"/>
          </p:cNvSpPr>
          <p:nvPr>
            <p:ph sz="half" idx="1" hasCustomPrompt="1"/>
          </p:nvPr>
        </p:nvSpPr>
        <p:spPr>
          <a:xfrm>
            <a:off x="625542" y="2250927"/>
            <a:ext cx="5524737" cy="3710614"/>
          </a:xfrm>
          <a:prstGeom prst="rect">
            <a:avLst/>
          </a:prstGeom>
        </p:spPr>
        <p:txBody>
          <a:bodyPr/>
          <a:lstStyle>
            <a:lvl1pPr marL="0" indent="0">
              <a:buNone/>
              <a:defRPr sz="1800" baseline="0">
                <a:latin typeface="Arial" panose="020B0604020202020204" pitchFamily="34" charset="0"/>
                <a:cs typeface="Arial" panose="020B0604020202020204" pitchFamily="34" charset="0"/>
              </a:defRPr>
            </a:lvl1pPr>
            <a:lvl2pPr>
              <a:defRPr sz="1600"/>
            </a:lvl2pPr>
            <a:lvl3pPr>
              <a:defRPr sz="1600"/>
            </a:lvl3pPr>
            <a:lvl4pPr>
              <a:defRPr sz="1600"/>
            </a:lvl4pPr>
            <a:lvl5pPr>
              <a:defRPr sz="1600"/>
            </a:lvl5pPr>
          </a:lstStyle>
          <a:p>
            <a:pPr lvl="0"/>
            <a:r>
              <a:rPr lang="en-GB"/>
              <a:t>Copy goes here</a:t>
            </a:r>
          </a:p>
        </p:txBody>
      </p:sp>
      <p:sp>
        <p:nvSpPr>
          <p:cNvPr id="9" name="Picture Placeholder 8"/>
          <p:cNvSpPr>
            <a:spLocks noGrp="1"/>
          </p:cNvSpPr>
          <p:nvPr>
            <p:ph type="pic" sz="quarter" idx="13" hasCustomPrompt="1"/>
          </p:nvPr>
        </p:nvSpPr>
        <p:spPr>
          <a:xfrm>
            <a:off x="6601216" y="0"/>
            <a:ext cx="5590784" cy="6858000"/>
          </a:xfrm>
          <a:prstGeom prst="rect">
            <a:avLst/>
          </a:prstGeom>
        </p:spPr>
        <p:txBody>
          <a:bodyPr/>
          <a:lstStyle>
            <a:lvl1pPr marL="0" indent="0">
              <a:buNone/>
              <a:defRPr sz="2000"/>
            </a:lvl1pPr>
          </a:lstStyle>
          <a:p>
            <a:r>
              <a:rPr lang="en-GB"/>
              <a:t>Click the icon in the centre to add an image</a:t>
            </a:r>
          </a:p>
        </p:txBody>
      </p:sp>
      <p:pic>
        <p:nvPicPr>
          <p:cNvPr id="5" name="Picture 4" descr="A light line in the dark&#10;&#10;Description automatically generated">
            <a:extLst>
              <a:ext uri="{FF2B5EF4-FFF2-40B4-BE49-F238E27FC236}">
                <a16:creationId xmlns:a16="http://schemas.microsoft.com/office/drawing/2014/main" id="{57ED0B64-E32C-6284-8568-C27A92A35A6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5400000">
            <a:off x="2485175" y="2800914"/>
            <a:ext cx="8257963" cy="1398405"/>
          </a:xfrm>
          <a:prstGeom prst="rect">
            <a:avLst/>
          </a:prstGeom>
        </p:spPr>
      </p:pic>
      <p:pic>
        <p:nvPicPr>
          <p:cNvPr id="6" name="Picture 5">
            <a:extLst>
              <a:ext uri="{FF2B5EF4-FFF2-40B4-BE49-F238E27FC236}">
                <a16:creationId xmlns:a16="http://schemas.microsoft.com/office/drawing/2014/main" id="{62F91D9F-1DAF-6962-42BF-28C85DC56B17}"/>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7" name="TextBox 6">
            <a:extLst>
              <a:ext uri="{FF2B5EF4-FFF2-40B4-BE49-F238E27FC236}">
                <a16:creationId xmlns:a16="http://schemas.microsoft.com/office/drawing/2014/main" id="{F7A27E38-5C71-9A76-A563-B383545024DD}"/>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Tree>
    <p:extLst>
      <p:ext uri="{BB962C8B-B14F-4D97-AF65-F5344CB8AC3E}">
        <p14:creationId xmlns:p14="http://schemas.microsoft.com/office/powerpoint/2010/main" val="7994530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py + Image Dark">
    <p:bg>
      <p:bgPr>
        <a:solidFill>
          <a:schemeClr val="tx1"/>
        </a:solidFill>
        <a:effectLst/>
      </p:bgPr>
    </p:bg>
    <p:spTree>
      <p:nvGrpSpPr>
        <p:cNvPr id="1" name=""/>
        <p:cNvGrpSpPr/>
        <p:nvPr/>
      </p:nvGrpSpPr>
      <p:grpSpPr>
        <a:xfrm>
          <a:off x="0" y="0"/>
          <a:ext cx="0" cy="0"/>
          <a:chOff x="0" y="0"/>
          <a:chExt cx="0" cy="0"/>
        </a:xfrm>
      </p:grpSpPr>
      <p:sp>
        <p:nvSpPr>
          <p:cNvPr id="13" name="Picture Placeholder 8"/>
          <p:cNvSpPr>
            <a:spLocks noGrp="1"/>
          </p:cNvSpPr>
          <p:nvPr>
            <p:ph type="pic" sz="quarter" idx="13" hasCustomPrompt="1"/>
          </p:nvPr>
        </p:nvSpPr>
        <p:spPr>
          <a:xfrm>
            <a:off x="6601216" y="0"/>
            <a:ext cx="5590784" cy="6858000"/>
          </a:xfrm>
          <a:prstGeom prst="rect">
            <a:avLst/>
          </a:prstGeom>
        </p:spPr>
        <p:txBody>
          <a:bodyPr/>
          <a:lstStyle>
            <a:lvl1pPr marL="0" indent="0">
              <a:buNone/>
              <a:defRPr sz="2000">
                <a:solidFill>
                  <a:schemeClr val="bg1"/>
                </a:solidFill>
              </a:defRPr>
            </a:lvl1pPr>
          </a:lstStyle>
          <a:p>
            <a:r>
              <a:rPr lang="en-GB"/>
              <a:t>Click the icon in the centre to add an image</a:t>
            </a:r>
          </a:p>
        </p:txBody>
      </p:sp>
      <p:sp>
        <p:nvSpPr>
          <p:cNvPr id="10" name="Title 1"/>
          <p:cNvSpPr>
            <a:spLocks noGrp="1"/>
          </p:cNvSpPr>
          <p:nvPr>
            <p:ph type="title" hasCustomPrompt="1"/>
          </p:nvPr>
        </p:nvSpPr>
        <p:spPr>
          <a:xfrm>
            <a:off x="625542" y="1394300"/>
            <a:ext cx="5524737" cy="803933"/>
          </a:xfrm>
          <a:prstGeom prst="rect">
            <a:avLst/>
          </a:prstGeom>
        </p:spPr>
        <p:txBody>
          <a:bodyPr anchor="b"/>
          <a:lstStyle>
            <a:lvl1pPr>
              <a:defRPr sz="4000" b="1" i="0" baseline="0">
                <a:solidFill>
                  <a:schemeClr val="bg1"/>
                </a:solidFill>
                <a:latin typeface="Arial" panose="020B0604020202020204" pitchFamily="34" charset="0"/>
                <a:cs typeface="Arial" panose="020B0604020202020204" pitchFamily="34" charset="0"/>
              </a:defRPr>
            </a:lvl1pPr>
          </a:lstStyle>
          <a:p>
            <a:r>
              <a:rPr lang="en-US"/>
              <a:t>TITLE GOES HERE</a:t>
            </a:r>
            <a:endParaRPr lang="en-GB"/>
          </a:p>
        </p:txBody>
      </p:sp>
      <p:sp>
        <p:nvSpPr>
          <p:cNvPr id="11" name="Content Placeholder 2"/>
          <p:cNvSpPr>
            <a:spLocks noGrp="1"/>
          </p:cNvSpPr>
          <p:nvPr>
            <p:ph sz="half" idx="1" hasCustomPrompt="1"/>
          </p:nvPr>
        </p:nvSpPr>
        <p:spPr>
          <a:xfrm>
            <a:off x="625542" y="2250927"/>
            <a:ext cx="5524737" cy="3710614"/>
          </a:xfrm>
          <a:prstGeom prst="rect">
            <a:avLst/>
          </a:prstGeom>
        </p:spPr>
        <p:txBody>
          <a:bodyPr/>
          <a:lstStyle>
            <a:lvl1pPr marL="0" indent="0">
              <a:buNone/>
              <a:defRPr sz="1800" baseline="0">
                <a:solidFill>
                  <a:schemeClr val="bg1"/>
                </a:solidFill>
                <a:latin typeface="Arial" panose="020B0604020202020204" pitchFamily="34" charset="0"/>
                <a:cs typeface="Arial" panose="020B0604020202020204" pitchFamily="34" charset="0"/>
              </a:defRPr>
            </a:lvl1pPr>
            <a:lvl2pPr>
              <a:defRPr sz="1600"/>
            </a:lvl2pPr>
            <a:lvl3pPr>
              <a:defRPr sz="1600"/>
            </a:lvl3pPr>
            <a:lvl4pPr>
              <a:defRPr sz="1600"/>
            </a:lvl4pPr>
            <a:lvl5pPr>
              <a:defRPr sz="1600"/>
            </a:lvl5pPr>
          </a:lstStyle>
          <a:p>
            <a:pPr lvl="0"/>
            <a:r>
              <a:rPr lang="en-GB"/>
              <a:t>Copy goes here</a:t>
            </a:r>
          </a:p>
        </p:txBody>
      </p:sp>
      <p:pic>
        <p:nvPicPr>
          <p:cNvPr id="2" name="Picture 1" descr="A light line in the dark&#10;&#10;Description automatically generated">
            <a:extLst>
              <a:ext uri="{FF2B5EF4-FFF2-40B4-BE49-F238E27FC236}">
                <a16:creationId xmlns:a16="http://schemas.microsoft.com/office/drawing/2014/main" id="{4970793C-0441-371C-8ACC-F4034C8BE13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5400000">
            <a:off x="2485175" y="2800914"/>
            <a:ext cx="8257963" cy="1398405"/>
          </a:xfrm>
          <a:prstGeom prst="rect">
            <a:avLst/>
          </a:prstGeom>
        </p:spPr>
      </p:pic>
      <p:pic>
        <p:nvPicPr>
          <p:cNvPr id="4" name="Picture 3">
            <a:extLst>
              <a:ext uri="{FF2B5EF4-FFF2-40B4-BE49-F238E27FC236}">
                <a16:creationId xmlns:a16="http://schemas.microsoft.com/office/drawing/2014/main" id="{76F16D89-6EA7-A6C8-DB3F-91AC338F4ADD}"/>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648480" y="416204"/>
            <a:ext cx="1042650" cy="641630"/>
          </a:xfrm>
          <a:prstGeom prst="rect">
            <a:avLst/>
          </a:prstGeom>
        </p:spPr>
      </p:pic>
      <p:sp>
        <p:nvSpPr>
          <p:cNvPr id="5" name="TextBox 4">
            <a:extLst>
              <a:ext uri="{FF2B5EF4-FFF2-40B4-BE49-F238E27FC236}">
                <a16:creationId xmlns:a16="http://schemas.microsoft.com/office/drawing/2014/main" id="{E52C9FC1-5210-A0B6-02E6-B2EE82E58913}"/>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bg1"/>
                </a:solidFill>
              </a:rPr>
              <a:t>‹#›</a:t>
            </a:fld>
            <a:endParaRPr lang="en-US" sz="1200">
              <a:solidFill>
                <a:schemeClr val="bg1"/>
              </a:solidFill>
            </a:endParaRPr>
          </a:p>
        </p:txBody>
      </p:sp>
    </p:spTree>
    <p:extLst>
      <p:ext uri="{BB962C8B-B14F-4D97-AF65-F5344CB8AC3E}">
        <p14:creationId xmlns:p14="http://schemas.microsoft.com/office/powerpoint/2010/main" val="25072857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_Copy + Imag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25542" y="1394300"/>
            <a:ext cx="5524737" cy="803933"/>
          </a:xfrm>
          <a:prstGeom prst="rect">
            <a:avLst/>
          </a:prstGeom>
        </p:spPr>
        <p:txBody>
          <a:bodyPr anchor="b"/>
          <a:lstStyle>
            <a:lvl1pPr>
              <a:defRPr sz="4000" b="1" i="0" baseline="0">
                <a:latin typeface="Arial" panose="020B0604020202020204" pitchFamily="34" charset="0"/>
                <a:cs typeface="Arial" panose="020B0604020202020204" pitchFamily="34" charset="0"/>
              </a:defRPr>
            </a:lvl1pPr>
          </a:lstStyle>
          <a:p>
            <a:r>
              <a:rPr lang="en-US"/>
              <a:t>TITLE GOES HERE</a:t>
            </a:r>
            <a:endParaRPr lang="en-GB"/>
          </a:p>
        </p:txBody>
      </p:sp>
      <p:sp>
        <p:nvSpPr>
          <p:cNvPr id="3" name="Content Placeholder 2"/>
          <p:cNvSpPr>
            <a:spLocks noGrp="1"/>
          </p:cNvSpPr>
          <p:nvPr>
            <p:ph sz="half" idx="1" hasCustomPrompt="1"/>
          </p:nvPr>
        </p:nvSpPr>
        <p:spPr>
          <a:xfrm>
            <a:off x="625542" y="2250927"/>
            <a:ext cx="5524737" cy="3710614"/>
          </a:xfrm>
          <a:prstGeom prst="rect">
            <a:avLst/>
          </a:prstGeom>
        </p:spPr>
        <p:txBody>
          <a:bodyPr/>
          <a:lstStyle>
            <a:lvl1pPr marL="0" indent="0">
              <a:buNone/>
              <a:defRPr sz="1800" baseline="0">
                <a:latin typeface="Arial" panose="020B0604020202020204" pitchFamily="34" charset="0"/>
                <a:cs typeface="Arial" panose="020B0604020202020204" pitchFamily="34" charset="0"/>
              </a:defRPr>
            </a:lvl1pPr>
            <a:lvl2pPr>
              <a:defRPr sz="1600"/>
            </a:lvl2pPr>
            <a:lvl3pPr>
              <a:defRPr sz="1600"/>
            </a:lvl3pPr>
            <a:lvl4pPr>
              <a:defRPr sz="1600"/>
            </a:lvl4pPr>
            <a:lvl5pPr>
              <a:defRPr sz="1600"/>
            </a:lvl5pPr>
          </a:lstStyle>
          <a:p>
            <a:pPr lvl="0"/>
            <a:r>
              <a:rPr lang="en-GB"/>
              <a:t>Copy goes here</a:t>
            </a:r>
          </a:p>
        </p:txBody>
      </p:sp>
      <p:pic>
        <p:nvPicPr>
          <p:cNvPr id="6" name="Picture 5">
            <a:extLst>
              <a:ext uri="{FF2B5EF4-FFF2-40B4-BE49-F238E27FC236}">
                <a16:creationId xmlns:a16="http://schemas.microsoft.com/office/drawing/2014/main" id="{62F91D9F-1DAF-6962-42BF-28C85DC56B17}"/>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7" name="TextBox 6">
            <a:extLst>
              <a:ext uri="{FF2B5EF4-FFF2-40B4-BE49-F238E27FC236}">
                <a16:creationId xmlns:a16="http://schemas.microsoft.com/office/drawing/2014/main" id="{831E7129-CB0B-884D-2D0F-7EB2687C7BC9}"/>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
        <p:nvSpPr>
          <p:cNvPr id="8" name="Picture Placeholder 8">
            <a:extLst>
              <a:ext uri="{FF2B5EF4-FFF2-40B4-BE49-F238E27FC236}">
                <a16:creationId xmlns:a16="http://schemas.microsoft.com/office/drawing/2014/main" id="{54BA9FDC-64DA-6AA1-0FAD-5358EC1FF733}"/>
              </a:ext>
            </a:extLst>
          </p:cNvPr>
          <p:cNvSpPr>
            <a:spLocks noGrp="1"/>
          </p:cNvSpPr>
          <p:nvPr>
            <p:ph type="pic" sz="quarter" idx="15" hasCustomPrompt="1"/>
          </p:nvPr>
        </p:nvSpPr>
        <p:spPr>
          <a:xfrm>
            <a:off x="8077200" y="0"/>
            <a:ext cx="4114800" cy="6858000"/>
          </a:xfrm>
          <a:prstGeom prst="rect">
            <a:avLst/>
          </a:prstGeom>
        </p:spPr>
        <p:txBody>
          <a:bodyPr/>
          <a:lstStyle>
            <a:lvl1pPr marL="0" indent="0">
              <a:buNone/>
              <a:defRPr sz="2000"/>
            </a:lvl1pPr>
          </a:lstStyle>
          <a:p>
            <a:r>
              <a:rPr lang="en-GB"/>
              <a:t>Click the icon in the centre to add an image</a:t>
            </a:r>
          </a:p>
        </p:txBody>
      </p:sp>
      <p:pic>
        <p:nvPicPr>
          <p:cNvPr id="10" name="Picture 9" descr="A light line in the dark&#10;&#10;Description automatically generated">
            <a:extLst>
              <a:ext uri="{FF2B5EF4-FFF2-40B4-BE49-F238E27FC236}">
                <a16:creationId xmlns:a16="http://schemas.microsoft.com/office/drawing/2014/main" id="{56DEA0A9-8B32-DA19-3FA7-C1DBE5835BB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3957944" y="2729797"/>
            <a:ext cx="8257963" cy="1398405"/>
          </a:xfrm>
          <a:prstGeom prst="rect">
            <a:avLst/>
          </a:prstGeom>
        </p:spPr>
      </p:pic>
    </p:spTree>
    <p:extLst>
      <p:ext uri="{BB962C8B-B14F-4D97-AF65-F5344CB8AC3E}">
        <p14:creationId xmlns:p14="http://schemas.microsoft.com/office/powerpoint/2010/main" val="4849933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6_Copy + Imag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25542" y="1394300"/>
            <a:ext cx="5524737" cy="803933"/>
          </a:xfrm>
          <a:prstGeom prst="rect">
            <a:avLst/>
          </a:prstGeom>
        </p:spPr>
        <p:txBody>
          <a:bodyPr anchor="b"/>
          <a:lstStyle>
            <a:lvl1pPr>
              <a:defRPr sz="4000" b="1" i="0" baseline="0">
                <a:solidFill>
                  <a:schemeClr val="bg1"/>
                </a:solidFill>
                <a:latin typeface="Arial" panose="020B0604020202020204" pitchFamily="34" charset="0"/>
                <a:cs typeface="Arial" panose="020B0604020202020204" pitchFamily="34" charset="0"/>
              </a:defRPr>
            </a:lvl1pPr>
          </a:lstStyle>
          <a:p>
            <a:r>
              <a:rPr lang="en-US"/>
              <a:t>TITLE GOES HERE</a:t>
            </a:r>
            <a:endParaRPr lang="en-GB"/>
          </a:p>
        </p:txBody>
      </p:sp>
      <p:sp>
        <p:nvSpPr>
          <p:cNvPr id="3" name="Content Placeholder 2"/>
          <p:cNvSpPr>
            <a:spLocks noGrp="1"/>
          </p:cNvSpPr>
          <p:nvPr>
            <p:ph sz="half" idx="1" hasCustomPrompt="1"/>
          </p:nvPr>
        </p:nvSpPr>
        <p:spPr>
          <a:xfrm>
            <a:off x="625542" y="2250927"/>
            <a:ext cx="5524737" cy="3710614"/>
          </a:xfrm>
          <a:prstGeom prst="rect">
            <a:avLst/>
          </a:prstGeom>
        </p:spPr>
        <p:txBody>
          <a:bodyPr/>
          <a:lstStyle>
            <a:lvl1pPr marL="0" indent="0">
              <a:buNone/>
              <a:defRPr sz="1800" baseline="0">
                <a:solidFill>
                  <a:schemeClr val="bg1"/>
                </a:solidFill>
                <a:latin typeface="Arial" panose="020B0604020202020204" pitchFamily="34" charset="0"/>
                <a:cs typeface="Arial" panose="020B0604020202020204" pitchFamily="34" charset="0"/>
              </a:defRPr>
            </a:lvl1pPr>
            <a:lvl2pPr>
              <a:defRPr sz="1600"/>
            </a:lvl2pPr>
            <a:lvl3pPr>
              <a:defRPr sz="1600"/>
            </a:lvl3pPr>
            <a:lvl4pPr>
              <a:defRPr sz="1600"/>
            </a:lvl4pPr>
            <a:lvl5pPr>
              <a:defRPr sz="1600"/>
            </a:lvl5pPr>
          </a:lstStyle>
          <a:p>
            <a:pPr lvl="0"/>
            <a:r>
              <a:rPr lang="en-GB"/>
              <a:t>Copy goes here</a:t>
            </a:r>
          </a:p>
        </p:txBody>
      </p:sp>
      <p:sp>
        <p:nvSpPr>
          <p:cNvPr id="7" name="TextBox 6">
            <a:extLst>
              <a:ext uri="{FF2B5EF4-FFF2-40B4-BE49-F238E27FC236}">
                <a16:creationId xmlns:a16="http://schemas.microsoft.com/office/drawing/2014/main" id="{831E7129-CB0B-884D-2D0F-7EB2687C7BC9}"/>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
        <p:nvSpPr>
          <p:cNvPr id="8" name="Picture Placeholder 8">
            <a:extLst>
              <a:ext uri="{FF2B5EF4-FFF2-40B4-BE49-F238E27FC236}">
                <a16:creationId xmlns:a16="http://schemas.microsoft.com/office/drawing/2014/main" id="{54BA9FDC-64DA-6AA1-0FAD-5358EC1FF733}"/>
              </a:ext>
            </a:extLst>
          </p:cNvPr>
          <p:cNvSpPr>
            <a:spLocks noGrp="1"/>
          </p:cNvSpPr>
          <p:nvPr>
            <p:ph type="pic" sz="quarter" idx="15" hasCustomPrompt="1"/>
          </p:nvPr>
        </p:nvSpPr>
        <p:spPr>
          <a:xfrm>
            <a:off x="8077200" y="0"/>
            <a:ext cx="4114800" cy="6858000"/>
          </a:xfrm>
          <a:prstGeom prst="rect">
            <a:avLst/>
          </a:prstGeom>
        </p:spPr>
        <p:txBody>
          <a:bodyPr/>
          <a:lstStyle>
            <a:lvl1pPr marL="0" indent="0">
              <a:buNone/>
              <a:defRPr sz="2000">
                <a:solidFill>
                  <a:schemeClr val="bg1"/>
                </a:solidFill>
              </a:defRPr>
            </a:lvl1pPr>
          </a:lstStyle>
          <a:p>
            <a:r>
              <a:rPr lang="en-GB"/>
              <a:t>Click the icon in the centre to add an image</a:t>
            </a:r>
          </a:p>
        </p:txBody>
      </p:sp>
      <p:pic>
        <p:nvPicPr>
          <p:cNvPr id="10" name="Picture 9" descr="A light line in the dark&#10;&#10;Description automatically generated">
            <a:extLst>
              <a:ext uri="{FF2B5EF4-FFF2-40B4-BE49-F238E27FC236}">
                <a16:creationId xmlns:a16="http://schemas.microsoft.com/office/drawing/2014/main" id="{56DEA0A9-8B32-DA19-3FA7-C1DBE5835BB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5400000">
            <a:off x="3957944" y="2729797"/>
            <a:ext cx="8257963" cy="1398405"/>
          </a:xfrm>
          <a:prstGeom prst="rect">
            <a:avLst/>
          </a:prstGeom>
        </p:spPr>
      </p:pic>
      <p:pic>
        <p:nvPicPr>
          <p:cNvPr id="4" name="Picture 3">
            <a:extLst>
              <a:ext uri="{FF2B5EF4-FFF2-40B4-BE49-F238E27FC236}">
                <a16:creationId xmlns:a16="http://schemas.microsoft.com/office/drawing/2014/main" id="{1C43AE35-F85E-303C-C8BD-F1D559FCD565}"/>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648480" y="416204"/>
            <a:ext cx="1042650" cy="641630"/>
          </a:xfrm>
          <a:prstGeom prst="rect">
            <a:avLst/>
          </a:prstGeom>
        </p:spPr>
      </p:pic>
    </p:spTree>
    <p:extLst>
      <p:ext uri="{BB962C8B-B14F-4D97-AF65-F5344CB8AC3E}">
        <p14:creationId xmlns:p14="http://schemas.microsoft.com/office/powerpoint/2010/main" val="15570123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py + Images 2">
    <p:spTree>
      <p:nvGrpSpPr>
        <p:cNvPr id="1" name=""/>
        <p:cNvGrpSpPr/>
        <p:nvPr/>
      </p:nvGrpSpPr>
      <p:grpSpPr>
        <a:xfrm>
          <a:off x="0" y="0"/>
          <a:ext cx="0" cy="0"/>
          <a:chOff x="0" y="0"/>
          <a:chExt cx="0" cy="0"/>
        </a:xfrm>
      </p:grpSpPr>
      <p:sp>
        <p:nvSpPr>
          <p:cNvPr id="12" name="Picture Placeholder 8"/>
          <p:cNvSpPr>
            <a:spLocks noGrp="1"/>
          </p:cNvSpPr>
          <p:nvPr>
            <p:ph type="pic" sz="quarter" idx="16" hasCustomPrompt="1"/>
          </p:nvPr>
        </p:nvSpPr>
        <p:spPr>
          <a:xfrm>
            <a:off x="9380855" y="3412837"/>
            <a:ext cx="2811146" cy="3445164"/>
          </a:xfrm>
          <a:prstGeom prst="rect">
            <a:avLst/>
          </a:prstGeom>
        </p:spPr>
        <p:txBody>
          <a:bodyPr/>
          <a:lstStyle>
            <a:lvl1pPr marL="0" indent="0">
              <a:buNone/>
              <a:defRPr sz="2000"/>
            </a:lvl1pPr>
          </a:lstStyle>
          <a:p>
            <a:r>
              <a:rPr lang="en-GB"/>
              <a:t>Click the icon in the centre to add an image</a:t>
            </a:r>
          </a:p>
        </p:txBody>
      </p:sp>
      <p:sp>
        <p:nvSpPr>
          <p:cNvPr id="9" name="Picture Placeholder 8"/>
          <p:cNvSpPr>
            <a:spLocks noGrp="1"/>
          </p:cNvSpPr>
          <p:nvPr>
            <p:ph type="pic" sz="quarter" idx="13" hasCustomPrompt="1"/>
          </p:nvPr>
        </p:nvSpPr>
        <p:spPr>
          <a:xfrm>
            <a:off x="6561273" y="0"/>
            <a:ext cx="2829742" cy="3445164"/>
          </a:xfrm>
          <a:prstGeom prst="rect">
            <a:avLst/>
          </a:prstGeom>
        </p:spPr>
        <p:txBody>
          <a:bodyPr/>
          <a:lstStyle>
            <a:lvl1pPr marL="0" indent="0">
              <a:buNone/>
              <a:defRPr sz="2000"/>
            </a:lvl1pPr>
          </a:lstStyle>
          <a:p>
            <a:r>
              <a:rPr lang="en-GB"/>
              <a:t>Click the icon in the centre to add an image</a:t>
            </a:r>
          </a:p>
        </p:txBody>
      </p:sp>
      <p:sp>
        <p:nvSpPr>
          <p:cNvPr id="8" name="Picture Placeholder 8"/>
          <p:cNvSpPr>
            <a:spLocks noGrp="1"/>
          </p:cNvSpPr>
          <p:nvPr>
            <p:ph type="pic" sz="quarter" idx="14" hasCustomPrompt="1"/>
          </p:nvPr>
        </p:nvSpPr>
        <p:spPr>
          <a:xfrm>
            <a:off x="9380855" y="0"/>
            <a:ext cx="2811146" cy="3445164"/>
          </a:xfrm>
          <a:prstGeom prst="rect">
            <a:avLst/>
          </a:prstGeom>
        </p:spPr>
        <p:txBody>
          <a:bodyPr/>
          <a:lstStyle>
            <a:lvl1pPr marL="0" indent="0">
              <a:buNone/>
              <a:defRPr sz="2000"/>
            </a:lvl1pPr>
          </a:lstStyle>
          <a:p>
            <a:r>
              <a:rPr lang="en-GB"/>
              <a:t>Click the icon in the centre to add an image</a:t>
            </a:r>
          </a:p>
        </p:txBody>
      </p:sp>
      <p:sp>
        <p:nvSpPr>
          <p:cNvPr id="11" name="Picture Placeholder 8"/>
          <p:cNvSpPr>
            <a:spLocks noGrp="1"/>
          </p:cNvSpPr>
          <p:nvPr>
            <p:ph type="pic" sz="quarter" idx="15" hasCustomPrompt="1"/>
          </p:nvPr>
        </p:nvSpPr>
        <p:spPr>
          <a:xfrm>
            <a:off x="6561273" y="3412837"/>
            <a:ext cx="2829742" cy="3445164"/>
          </a:xfrm>
          <a:prstGeom prst="rect">
            <a:avLst/>
          </a:prstGeom>
        </p:spPr>
        <p:txBody>
          <a:bodyPr/>
          <a:lstStyle>
            <a:lvl1pPr marL="0" indent="0">
              <a:buNone/>
              <a:defRPr sz="2000"/>
            </a:lvl1pPr>
          </a:lstStyle>
          <a:p>
            <a:r>
              <a:rPr lang="en-GB"/>
              <a:t>Click the icon in the centre to add an image</a:t>
            </a:r>
          </a:p>
        </p:txBody>
      </p:sp>
      <p:sp>
        <p:nvSpPr>
          <p:cNvPr id="10" name="Title 1"/>
          <p:cNvSpPr>
            <a:spLocks noGrp="1"/>
          </p:cNvSpPr>
          <p:nvPr>
            <p:ph type="title" hasCustomPrompt="1"/>
          </p:nvPr>
        </p:nvSpPr>
        <p:spPr>
          <a:xfrm>
            <a:off x="625542" y="1394300"/>
            <a:ext cx="5524737" cy="803933"/>
          </a:xfrm>
          <a:prstGeom prst="rect">
            <a:avLst/>
          </a:prstGeom>
        </p:spPr>
        <p:txBody>
          <a:bodyPr anchor="b"/>
          <a:lstStyle>
            <a:lvl1pPr>
              <a:defRPr sz="4000" b="1" i="0" baseline="0">
                <a:latin typeface="Arial" panose="020B0604020202020204" pitchFamily="34" charset="0"/>
                <a:cs typeface="Arial" panose="020B0604020202020204" pitchFamily="34" charset="0"/>
              </a:defRPr>
            </a:lvl1pPr>
          </a:lstStyle>
          <a:p>
            <a:r>
              <a:rPr lang="en-US"/>
              <a:t>TITLE GOES HERE</a:t>
            </a:r>
            <a:endParaRPr lang="en-GB"/>
          </a:p>
        </p:txBody>
      </p:sp>
      <p:sp>
        <p:nvSpPr>
          <p:cNvPr id="14" name="Content Placeholder 2"/>
          <p:cNvSpPr>
            <a:spLocks noGrp="1"/>
          </p:cNvSpPr>
          <p:nvPr>
            <p:ph sz="half" idx="1" hasCustomPrompt="1"/>
          </p:nvPr>
        </p:nvSpPr>
        <p:spPr>
          <a:xfrm>
            <a:off x="625542" y="2250927"/>
            <a:ext cx="5524737" cy="3710614"/>
          </a:xfrm>
          <a:prstGeom prst="rect">
            <a:avLst/>
          </a:prstGeom>
        </p:spPr>
        <p:txBody>
          <a:bodyPr/>
          <a:lstStyle>
            <a:lvl1pPr marL="0" indent="0">
              <a:buNone/>
              <a:defRPr sz="1800" baseline="0">
                <a:latin typeface="Arial" panose="020B0604020202020204" pitchFamily="34" charset="0"/>
                <a:cs typeface="Arial" panose="020B0604020202020204" pitchFamily="34" charset="0"/>
              </a:defRPr>
            </a:lvl1pPr>
            <a:lvl2pPr>
              <a:defRPr sz="1600"/>
            </a:lvl2pPr>
            <a:lvl3pPr>
              <a:defRPr sz="1600"/>
            </a:lvl3pPr>
            <a:lvl4pPr>
              <a:defRPr sz="1600"/>
            </a:lvl4pPr>
            <a:lvl5pPr>
              <a:defRPr sz="1600"/>
            </a:lvl5pPr>
          </a:lstStyle>
          <a:p>
            <a:pPr lvl="0"/>
            <a:r>
              <a:rPr lang="en-GB"/>
              <a:t>Copy goes here</a:t>
            </a:r>
          </a:p>
        </p:txBody>
      </p:sp>
      <p:pic>
        <p:nvPicPr>
          <p:cNvPr id="2" name="Picture 1" descr="A light line in the dark&#10;&#10;Description automatically generated">
            <a:extLst>
              <a:ext uri="{FF2B5EF4-FFF2-40B4-BE49-F238E27FC236}">
                <a16:creationId xmlns:a16="http://schemas.microsoft.com/office/drawing/2014/main" id="{9B41ADE8-38DA-B066-5CB9-FF8B3766FFE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5400000">
            <a:off x="2458242" y="2780976"/>
            <a:ext cx="8243248" cy="1398405"/>
          </a:xfrm>
          <a:prstGeom prst="rect">
            <a:avLst/>
          </a:prstGeom>
        </p:spPr>
      </p:pic>
      <p:pic>
        <p:nvPicPr>
          <p:cNvPr id="3" name="Picture 2">
            <a:extLst>
              <a:ext uri="{FF2B5EF4-FFF2-40B4-BE49-F238E27FC236}">
                <a16:creationId xmlns:a16="http://schemas.microsoft.com/office/drawing/2014/main" id="{782C2C40-07F4-A333-9115-5854D9C084A6}"/>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5" name="TextBox 4">
            <a:extLst>
              <a:ext uri="{FF2B5EF4-FFF2-40B4-BE49-F238E27FC236}">
                <a16:creationId xmlns:a16="http://schemas.microsoft.com/office/drawing/2014/main" id="{641CF3C3-4170-8BC9-338D-16F027915F93}"/>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Tree>
    <p:extLst>
      <p:ext uri="{BB962C8B-B14F-4D97-AF65-F5344CB8AC3E}">
        <p14:creationId xmlns:p14="http://schemas.microsoft.com/office/powerpoint/2010/main" val="288898720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Copy + Images 2">
    <p:bg>
      <p:bgPr>
        <a:solidFill>
          <a:schemeClr val="tx1"/>
        </a:solidFill>
        <a:effectLst/>
      </p:bgPr>
    </p:bg>
    <p:spTree>
      <p:nvGrpSpPr>
        <p:cNvPr id="1" name=""/>
        <p:cNvGrpSpPr/>
        <p:nvPr/>
      </p:nvGrpSpPr>
      <p:grpSpPr>
        <a:xfrm>
          <a:off x="0" y="0"/>
          <a:ext cx="0" cy="0"/>
          <a:chOff x="0" y="0"/>
          <a:chExt cx="0" cy="0"/>
        </a:xfrm>
      </p:grpSpPr>
      <p:sp>
        <p:nvSpPr>
          <p:cNvPr id="12" name="Picture Placeholder 8"/>
          <p:cNvSpPr>
            <a:spLocks noGrp="1"/>
          </p:cNvSpPr>
          <p:nvPr>
            <p:ph type="pic" sz="quarter" idx="16" hasCustomPrompt="1"/>
          </p:nvPr>
        </p:nvSpPr>
        <p:spPr>
          <a:xfrm>
            <a:off x="9380855" y="3412837"/>
            <a:ext cx="2811146" cy="3445164"/>
          </a:xfrm>
          <a:prstGeom prst="rect">
            <a:avLst/>
          </a:prstGeom>
        </p:spPr>
        <p:txBody>
          <a:bodyPr/>
          <a:lstStyle>
            <a:lvl1pPr marL="0" indent="0">
              <a:buNone/>
              <a:defRPr sz="2000">
                <a:solidFill>
                  <a:schemeClr val="bg1"/>
                </a:solidFill>
              </a:defRPr>
            </a:lvl1pPr>
          </a:lstStyle>
          <a:p>
            <a:r>
              <a:rPr lang="en-GB"/>
              <a:t>Click the icon in the centre to add an image</a:t>
            </a:r>
          </a:p>
        </p:txBody>
      </p:sp>
      <p:sp>
        <p:nvSpPr>
          <p:cNvPr id="9" name="Picture Placeholder 8"/>
          <p:cNvSpPr>
            <a:spLocks noGrp="1"/>
          </p:cNvSpPr>
          <p:nvPr>
            <p:ph type="pic" sz="quarter" idx="13" hasCustomPrompt="1"/>
          </p:nvPr>
        </p:nvSpPr>
        <p:spPr>
          <a:xfrm>
            <a:off x="6561273" y="0"/>
            <a:ext cx="2829742" cy="3445164"/>
          </a:xfrm>
          <a:prstGeom prst="rect">
            <a:avLst/>
          </a:prstGeom>
        </p:spPr>
        <p:txBody>
          <a:bodyPr/>
          <a:lstStyle>
            <a:lvl1pPr marL="0" indent="0">
              <a:buNone/>
              <a:defRPr sz="2000">
                <a:solidFill>
                  <a:schemeClr val="bg1"/>
                </a:solidFill>
              </a:defRPr>
            </a:lvl1pPr>
          </a:lstStyle>
          <a:p>
            <a:r>
              <a:rPr lang="en-GB"/>
              <a:t>Click the icon in the centre to add an image</a:t>
            </a:r>
          </a:p>
        </p:txBody>
      </p:sp>
      <p:sp>
        <p:nvSpPr>
          <p:cNvPr id="8" name="Picture Placeholder 8"/>
          <p:cNvSpPr>
            <a:spLocks noGrp="1"/>
          </p:cNvSpPr>
          <p:nvPr>
            <p:ph type="pic" sz="quarter" idx="14" hasCustomPrompt="1"/>
          </p:nvPr>
        </p:nvSpPr>
        <p:spPr>
          <a:xfrm>
            <a:off x="9380855" y="0"/>
            <a:ext cx="2811146" cy="3445164"/>
          </a:xfrm>
          <a:prstGeom prst="rect">
            <a:avLst/>
          </a:prstGeom>
        </p:spPr>
        <p:txBody>
          <a:bodyPr/>
          <a:lstStyle>
            <a:lvl1pPr marL="0" indent="0">
              <a:buNone/>
              <a:defRPr sz="2000">
                <a:solidFill>
                  <a:schemeClr val="bg1"/>
                </a:solidFill>
              </a:defRPr>
            </a:lvl1pPr>
          </a:lstStyle>
          <a:p>
            <a:r>
              <a:rPr lang="en-GB"/>
              <a:t>Click the icon in the centre to add an image</a:t>
            </a:r>
          </a:p>
        </p:txBody>
      </p:sp>
      <p:sp>
        <p:nvSpPr>
          <p:cNvPr id="11" name="Picture Placeholder 8"/>
          <p:cNvSpPr>
            <a:spLocks noGrp="1"/>
          </p:cNvSpPr>
          <p:nvPr>
            <p:ph type="pic" sz="quarter" idx="15" hasCustomPrompt="1"/>
          </p:nvPr>
        </p:nvSpPr>
        <p:spPr>
          <a:xfrm>
            <a:off x="6561273" y="3412837"/>
            <a:ext cx="2829742" cy="3445164"/>
          </a:xfrm>
          <a:prstGeom prst="rect">
            <a:avLst/>
          </a:prstGeom>
        </p:spPr>
        <p:txBody>
          <a:bodyPr/>
          <a:lstStyle>
            <a:lvl1pPr marL="0" indent="0">
              <a:buNone/>
              <a:defRPr sz="2000">
                <a:solidFill>
                  <a:schemeClr val="bg1"/>
                </a:solidFill>
              </a:defRPr>
            </a:lvl1pPr>
          </a:lstStyle>
          <a:p>
            <a:r>
              <a:rPr lang="en-GB"/>
              <a:t>Click the icon in the centre to add an image</a:t>
            </a:r>
          </a:p>
        </p:txBody>
      </p:sp>
      <p:sp>
        <p:nvSpPr>
          <p:cNvPr id="10" name="Title 1"/>
          <p:cNvSpPr>
            <a:spLocks noGrp="1"/>
          </p:cNvSpPr>
          <p:nvPr>
            <p:ph type="title" hasCustomPrompt="1"/>
          </p:nvPr>
        </p:nvSpPr>
        <p:spPr>
          <a:xfrm>
            <a:off x="625542" y="1394300"/>
            <a:ext cx="5524737" cy="803933"/>
          </a:xfrm>
          <a:prstGeom prst="rect">
            <a:avLst/>
          </a:prstGeom>
        </p:spPr>
        <p:txBody>
          <a:bodyPr anchor="b"/>
          <a:lstStyle>
            <a:lvl1pPr>
              <a:defRPr sz="4000" b="1" i="0" baseline="0">
                <a:solidFill>
                  <a:schemeClr val="bg1"/>
                </a:solidFill>
                <a:latin typeface="Arial" panose="020B0604020202020204" pitchFamily="34" charset="0"/>
                <a:cs typeface="Arial" panose="020B0604020202020204" pitchFamily="34" charset="0"/>
              </a:defRPr>
            </a:lvl1pPr>
          </a:lstStyle>
          <a:p>
            <a:r>
              <a:rPr lang="en-US"/>
              <a:t>TITLE GOES HERE</a:t>
            </a:r>
            <a:endParaRPr lang="en-GB"/>
          </a:p>
        </p:txBody>
      </p:sp>
      <p:sp>
        <p:nvSpPr>
          <p:cNvPr id="14" name="Content Placeholder 2"/>
          <p:cNvSpPr>
            <a:spLocks noGrp="1"/>
          </p:cNvSpPr>
          <p:nvPr>
            <p:ph sz="half" idx="1" hasCustomPrompt="1"/>
          </p:nvPr>
        </p:nvSpPr>
        <p:spPr>
          <a:xfrm>
            <a:off x="625542" y="2250927"/>
            <a:ext cx="5524737" cy="3710614"/>
          </a:xfrm>
          <a:prstGeom prst="rect">
            <a:avLst/>
          </a:prstGeom>
        </p:spPr>
        <p:txBody>
          <a:bodyPr/>
          <a:lstStyle>
            <a:lvl1pPr marL="0" indent="0">
              <a:buNone/>
              <a:defRPr sz="1800" baseline="0">
                <a:solidFill>
                  <a:schemeClr val="bg1"/>
                </a:solidFill>
                <a:latin typeface="Arial" panose="020B0604020202020204" pitchFamily="34" charset="0"/>
                <a:cs typeface="Arial" panose="020B0604020202020204" pitchFamily="34" charset="0"/>
              </a:defRPr>
            </a:lvl1pPr>
            <a:lvl2pPr>
              <a:defRPr sz="1600"/>
            </a:lvl2pPr>
            <a:lvl3pPr>
              <a:defRPr sz="1600"/>
            </a:lvl3pPr>
            <a:lvl4pPr>
              <a:defRPr sz="1600"/>
            </a:lvl4pPr>
            <a:lvl5pPr>
              <a:defRPr sz="1600"/>
            </a:lvl5pPr>
          </a:lstStyle>
          <a:p>
            <a:pPr lvl="0"/>
            <a:r>
              <a:rPr lang="en-GB"/>
              <a:t>Copy goes here</a:t>
            </a:r>
          </a:p>
        </p:txBody>
      </p:sp>
      <p:pic>
        <p:nvPicPr>
          <p:cNvPr id="2" name="Picture 1" descr="A light line in the dark&#10;&#10;Description automatically generated">
            <a:extLst>
              <a:ext uri="{FF2B5EF4-FFF2-40B4-BE49-F238E27FC236}">
                <a16:creationId xmlns:a16="http://schemas.microsoft.com/office/drawing/2014/main" id="{9B41ADE8-38DA-B066-5CB9-FF8B3766FFE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5400000">
            <a:off x="2458242" y="2780976"/>
            <a:ext cx="8243248" cy="1398405"/>
          </a:xfrm>
          <a:prstGeom prst="rect">
            <a:avLst/>
          </a:prstGeom>
        </p:spPr>
      </p:pic>
      <p:sp>
        <p:nvSpPr>
          <p:cNvPr id="5" name="TextBox 4">
            <a:extLst>
              <a:ext uri="{FF2B5EF4-FFF2-40B4-BE49-F238E27FC236}">
                <a16:creationId xmlns:a16="http://schemas.microsoft.com/office/drawing/2014/main" id="{641CF3C3-4170-8BC9-338D-16F027915F93}"/>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pic>
        <p:nvPicPr>
          <p:cNvPr id="4" name="Picture 3">
            <a:extLst>
              <a:ext uri="{FF2B5EF4-FFF2-40B4-BE49-F238E27FC236}">
                <a16:creationId xmlns:a16="http://schemas.microsoft.com/office/drawing/2014/main" id="{E27D7DB3-06C4-A43B-877B-60D61FD52E40}"/>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648480" y="416204"/>
            <a:ext cx="1042650" cy="641630"/>
          </a:xfrm>
          <a:prstGeom prst="rect">
            <a:avLst/>
          </a:prstGeom>
        </p:spPr>
      </p:pic>
    </p:spTree>
    <p:extLst>
      <p:ext uri="{BB962C8B-B14F-4D97-AF65-F5344CB8AC3E}">
        <p14:creationId xmlns:p14="http://schemas.microsoft.com/office/powerpoint/2010/main" val="40869828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Biography Slide">
    <p:spTree>
      <p:nvGrpSpPr>
        <p:cNvPr id="1" name=""/>
        <p:cNvGrpSpPr/>
        <p:nvPr/>
      </p:nvGrpSpPr>
      <p:grpSpPr>
        <a:xfrm>
          <a:off x="0" y="0"/>
          <a:ext cx="0" cy="0"/>
          <a:chOff x="0" y="0"/>
          <a:chExt cx="0" cy="0"/>
        </a:xfrm>
      </p:grpSpPr>
      <p:sp>
        <p:nvSpPr>
          <p:cNvPr id="31" name="Picture Placeholder 30"/>
          <p:cNvSpPr>
            <a:spLocks noGrp="1"/>
          </p:cNvSpPr>
          <p:nvPr>
            <p:ph type="pic" sz="quarter" idx="24"/>
          </p:nvPr>
        </p:nvSpPr>
        <p:spPr>
          <a:xfrm>
            <a:off x="8560519" y="2296873"/>
            <a:ext cx="1892300" cy="1892300"/>
          </a:xfrm>
          <a:custGeom>
            <a:avLst/>
            <a:gdLst>
              <a:gd name="connsiteX0" fmla="*/ 946150 w 1892300"/>
              <a:gd name="connsiteY0" fmla="*/ 0 h 1892300"/>
              <a:gd name="connsiteX1" fmla="*/ 1892300 w 1892300"/>
              <a:gd name="connsiteY1" fmla="*/ 946150 h 1892300"/>
              <a:gd name="connsiteX2" fmla="*/ 946150 w 1892300"/>
              <a:gd name="connsiteY2" fmla="*/ 1892300 h 1892300"/>
              <a:gd name="connsiteX3" fmla="*/ 0 w 1892300"/>
              <a:gd name="connsiteY3" fmla="*/ 946150 h 1892300"/>
              <a:gd name="connsiteX4" fmla="*/ 946150 w 1892300"/>
              <a:gd name="connsiteY4" fmla="*/ 0 h 1892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92300" h="1892300">
                <a:moveTo>
                  <a:pt x="946150" y="0"/>
                </a:moveTo>
                <a:cubicBezTo>
                  <a:pt x="1468694" y="0"/>
                  <a:pt x="1892300" y="423606"/>
                  <a:pt x="1892300" y="946150"/>
                </a:cubicBezTo>
                <a:cubicBezTo>
                  <a:pt x="1892300" y="1468694"/>
                  <a:pt x="1468694" y="1892300"/>
                  <a:pt x="946150" y="1892300"/>
                </a:cubicBezTo>
                <a:cubicBezTo>
                  <a:pt x="423606" y="1892300"/>
                  <a:pt x="0" y="1468694"/>
                  <a:pt x="0" y="946150"/>
                </a:cubicBezTo>
                <a:cubicBezTo>
                  <a:pt x="0" y="423606"/>
                  <a:pt x="423606" y="0"/>
                  <a:pt x="946150" y="0"/>
                </a:cubicBezTo>
                <a:close/>
              </a:path>
            </a:pathLst>
          </a:custGeom>
        </p:spPr>
        <p:txBody>
          <a:bodyPr wrap="square" anchor="ctr">
            <a:noAutofit/>
          </a:bodyPr>
          <a:lstStyle>
            <a:lvl1pPr algn="ctr">
              <a:defRPr sz="2000"/>
            </a:lvl1pPr>
          </a:lstStyle>
          <a:p>
            <a:r>
              <a:rPr lang="en-GB"/>
              <a:t>Click icon to add picture</a:t>
            </a:r>
          </a:p>
        </p:txBody>
      </p:sp>
      <p:sp>
        <p:nvSpPr>
          <p:cNvPr id="30" name="Picture Placeholder 29"/>
          <p:cNvSpPr>
            <a:spLocks noGrp="1"/>
          </p:cNvSpPr>
          <p:nvPr>
            <p:ph type="pic" sz="quarter" idx="23"/>
          </p:nvPr>
        </p:nvSpPr>
        <p:spPr>
          <a:xfrm>
            <a:off x="5139457" y="2296873"/>
            <a:ext cx="1892300" cy="1892300"/>
          </a:xfrm>
          <a:custGeom>
            <a:avLst/>
            <a:gdLst>
              <a:gd name="connsiteX0" fmla="*/ 946150 w 1892300"/>
              <a:gd name="connsiteY0" fmla="*/ 0 h 1892300"/>
              <a:gd name="connsiteX1" fmla="*/ 1892300 w 1892300"/>
              <a:gd name="connsiteY1" fmla="*/ 946150 h 1892300"/>
              <a:gd name="connsiteX2" fmla="*/ 946150 w 1892300"/>
              <a:gd name="connsiteY2" fmla="*/ 1892300 h 1892300"/>
              <a:gd name="connsiteX3" fmla="*/ 0 w 1892300"/>
              <a:gd name="connsiteY3" fmla="*/ 946150 h 1892300"/>
              <a:gd name="connsiteX4" fmla="*/ 946150 w 1892300"/>
              <a:gd name="connsiteY4" fmla="*/ 0 h 1892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92300" h="1892300">
                <a:moveTo>
                  <a:pt x="946150" y="0"/>
                </a:moveTo>
                <a:cubicBezTo>
                  <a:pt x="1468694" y="0"/>
                  <a:pt x="1892300" y="423606"/>
                  <a:pt x="1892300" y="946150"/>
                </a:cubicBezTo>
                <a:cubicBezTo>
                  <a:pt x="1892300" y="1468694"/>
                  <a:pt x="1468694" y="1892300"/>
                  <a:pt x="946150" y="1892300"/>
                </a:cubicBezTo>
                <a:cubicBezTo>
                  <a:pt x="423606" y="1892300"/>
                  <a:pt x="0" y="1468694"/>
                  <a:pt x="0" y="946150"/>
                </a:cubicBezTo>
                <a:cubicBezTo>
                  <a:pt x="0" y="423606"/>
                  <a:pt x="423606" y="0"/>
                  <a:pt x="946150" y="0"/>
                </a:cubicBezTo>
                <a:close/>
              </a:path>
            </a:pathLst>
          </a:custGeom>
        </p:spPr>
        <p:txBody>
          <a:bodyPr wrap="square" anchor="ctr">
            <a:noAutofit/>
          </a:bodyPr>
          <a:lstStyle>
            <a:lvl1pPr algn="ctr">
              <a:defRPr sz="2000"/>
            </a:lvl1pPr>
          </a:lstStyle>
          <a:p>
            <a:r>
              <a:rPr lang="en-GB"/>
              <a:t>Click icon to add picture</a:t>
            </a:r>
          </a:p>
        </p:txBody>
      </p:sp>
      <p:sp>
        <p:nvSpPr>
          <p:cNvPr id="29" name="Picture Placeholder 28"/>
          <p:cNvSpPr>
            <a:spLocks noGrp="1"/>
          </p:cNvSpPr>
          <p:nvPr>
            <p:ph type="pic" sz="quarter" idx="22"/>
          </p:nvPr>
        </p:nvSpPr>
        <p:spPr>
          <a:xfrm>
            <a:off x="1718397" y="2296873"/>
            <a:ext cx="1892300" cy="1892300"/>
          </a:xfrm>
          <a:custGeom>
            <a:avLst/>
            <a:gdLst>
              <a:gd name="connsiteX0" fmla="*/ 946150 w 1892300"/>
              <a:gd name="connsiteY0" fmla="*/ 0 h 1892300"/>
              <a:gd name="connsiteX1" fmla="*/ 1892300 w 1892300"/>
              <a:gd name="connsiteY1" fmla="*/ 946150 h 1892300"/>
              <a:gd name="connsiteX2" fmla="*/ 946150 w 1892300"/>
              <a:gd name="connsiteY2" fmla="*/ 1892300 h 1892300"/>
              <a:gd name="connsiteX3" fmla="*/ 0 w 1892300"/>
              <a:gd name="connsiteY3" fmla="*/ 946150 h 1892300"/>
              <a:gd name="connsiteX4" fmla="*/ 946150 w 1892300"/>
              <a:gd name="connsiteY4" fmla="*/ 0 h 1892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92300" h="1892300">
                <a:moveTo>
                  <a:pt x="946150" y="0"/>
                </a:moveTo>
                <a:cubicBezTo>
                  <a:pt x="1468694" y="0"/>
                  <a:pt x="1892300" y="423606"/>
                  <a:pt x="1892300" y="946150"/>
                </a:cubicBezTo>
                <a:cubicBezTo>
                  <a:pt x="1892300" y="1468694"/>
                  <a:pt x="1468694" y="1892300"/>
                  <a:pt x="946150" y="1892300"/>
                </a:cubicBezTo>
                <a:cubicBezTo>
                  <a:pt x="423606" y="1892300"/>
                  <a:pt x="0" y="1468694"/>
                  <a:pt x="0" y="946150"/>
                </a:cubicBezTo>
                <a:cubicBezTo>
                  <a:pt x="0" y="423606"/>
                  <a:pt x="423606" y="0"/>
                  <a:pt x="946150" y="0"/>
                </a:cubicBezTo>
                <a:close/>
              </a:path>
            </a:pathLst>
          </a:custGeom>
        </p:spPr>
        <p:txBody>
          <a:bodyPr wrap="square" anchor="ctr">
            <a:noAutofit/>
          </a:bodyPr>
          <a:lstStyle>
            <a:lvl1pPr algn="ctr">
              <a:defRPr sz="2000">
                <a:solidFill>
                  <a:schemeClr val="tx1"/>
                </a:solidFill>
              </a:defRPr>
            </a:lvl1pPr>
          </a:lstStyle>
          <a:p>
            <a:r>
              <a:rPr lang="en-GB"/>
              <a:t>Click icon to add picture</a:t>
            </a:r>
          </a:p>
        </p:txBody>
      </p:sp>
      <p:sp>
        <p:nvSpPr>
          <p:cNvPr id="10" name="Title 1"/>
          <p:cNvSpPr>
            <a:spLocks noGrp="1"/>
          </p:cNvSpPr>
          <p:nvPr>
            <p:ph type="title" hasCustomPrompt="1"/>
          </p:nvPr>
        </p:nvSpPr>
        <p:spPr>
          <a:xfrm>
            <a:off x="441035" y="914400"/>
            <a:ext cx="11289147" cy="1042620"/>
          </a:xfrm>
          <a:prstGeom prst="rect">
            <a:avLst/>
          </a:prstGeom>
        </p:spPr>
        <p:txBody>
          <a:bodyPr anchor="b"/>
          <a:lstStyle>
            <a:lvl1pPr algn="ctr">
              <a:defRPr sz="4000" b="1" i="0" baseline="0">
                <a:latin typeface="Arial" panose="020B0604020202020204" pitchFamily="34" charset="0"/>
                <a:cs typeface="Arial" panose="020B0604020202020204" pitchFamily="34" charset="0"/>
              </a:defRPr>
            </a:lvl1pPr>
          </a:lstStyle>
          <a:p>
            <a:r>
              <a:rPr lang="en-US"/>
              <a:t>TITLE GOES HERE</a:t>
            </a:r>
            <a:endParaRPr lang="en-GB"/>
          </a:p>
        </p:txBody>
      </p:sp>
      <p:sp>
        <p:nvSpPr>
          <p:cNvPr id="18" name="Text Placeholder 17"/>
          <p:cNvSpPr>
            <a:spLocks noGrp="1"/>
          </p:cNvSpPr>
          <p:nvPr>
            <p:ph type="body" sz="quarter" idx="16" hasCustomPrompt="1"/>
          </p:nvPr>
        </p:nvSpPr>
        <p:spPr>
          <a:xfrm>
            <a:off x="1417835" y="4385454"/>
            <a:ext cx="2559810" cy="425450"/>
          </a:xfrm>
          <a:prstGeom prst="rect">
            <a:avLst/>
          </a:prstGeom>
        </p:spPr>
        <p:txBody>
          <a:bodyPr/>
          <a:lstStyle>
            <a:lvl1pPr marL="0" indent="0" algn="ctr">
              <a:buNone/>
              <a:defRPr sz="1800" baseline="0">
                <a:latin typeface="Arial" panose="020B0604020202020204" pitchFamily="34" charset="0"/>
                <a:cs typeface="Arial" panose="020B0604020202020204" pitchFamily="34" charset="0"/>
              </a:defRPr>
            </a:lvl1pPr>
          </a:lstStyle>
          <a:p>
            <a:pPr lvl="0"/>
            <a:r>
              <a:rPr lang="en-GB"/>
              <a:t>NAME GOES HERE</a:t>
            </a:r>
          </a:p>
        </p:txBody>
      </p:sp>
      <p:sp>
        <p:nvSpPr>
          <p:cNvPr id="19" name="Text Placeholder 17"/>
          <p:cNvSpPr>
            <a:spLocks noGrp="1"/>
          </p:cNvSpPr>
          <p:nvPr>
            <p:ph type="body" sz="quarter" idx="17" hasCustomPrompt="1"/>
          </p:nvPr>
        </p:nvSpPr>
        <p:spPr>
          <a:xfrm>
            <a:off x="4838896" y="4385454"/>
            <a:ext cx="2559810" cy="425450"/>
          </a:xfrm>
          <a:prstGeom prst="rect">
            <a:avLst/>
          </a:prstGeom>
        </p:spPr>
        <p:txBody>
          <a:bodyPr/>
          <a:lstStyle>
            <a:lvl1pPr marL="0" indent="0" algn="ctr">
              <a:buNone/>
              <a:defRPr sz="1800" baseline="0">
                <a:latin typeface="Arial" panose="020B0604020202020204" pitchFamily="34" charset="0"/>
                <a:cs typeface="Arial" panose="020B0604020202020204" pitchFamily="34" charset="0"/>
              </a:defRPr>
            </a:lvl1pPr>
          </a:lstStyle>
          <a:p>
            <a:pPr lvl="0"/>
            <a:r>
              <a:rPr lang="en-GB"/>
              <a:t>NAME GOES HERE</a:t>
            </a:r>
          </a:p>
        </p:txBody>
      </p:sp>
      <p:sp>
        <p:nvSpPr>
          <p:cNvPr id="20" name="Text Placeholder 17"/>
          <p:cNvSpPr>
            <a:spLocks noGrp="1"/>
          </p:cNvSpPr>
          <p:nvPr>
            <p:ph type="body" sz="quarter" idx="18" hasCustomPrompt="1"/>
          </p:nvPr>
        </p:nvSpPr>
        <p:spPr>
          <a:xfrm>
            <a:off x="8259957" y="4385454"/>
            <a:ext cx="2559810" cy="425450"/>
          </a:xfrm>
          <a:prstGeom prst="rect">
            <a:avLst/>
          </a:prstGeom>
        </p:spPr>
        <p:txBody>
          <a:bodyPr/>
          <a:lstStyle>
            <a:lvl1pPr marL="0" indent="0" algn="ctr">
              <a:buNone/>
              <a:defRPr sz="1800" baseline="0">
                <a:latin typeface="Arial" panose="020B0604020202020204" pitchFamily="34" charset="0"/>
                <a:cs typeface="Arial" panose="020B0604020202020204" pitchFamily="34" charset="0"/>
              </a:defRPr>
            </a:lvl1pPr>
          </a:lstStyle>
          <a:p>
            <a:pPr lvl="0"/>
            <a:r>
              <a:rPr lang="en-GB"/>
              <a:t>NAME GOES HERE</a:t>
            </a:r>
          </a:p>
        </p:txBody>
      </p:sp>
      <p:sp>
        <p:nvSpPr>
          <p:cNvPr id="22" name="Text Placeholder 17"/>
          <p:cNvSpPr>
            <a:spLocks noGrp="1"/>
          </p:cNvSpPr>
          <p:nvPr>
            <p:ph type="body" sz="quarter" idx="19" hasCustomPrompt="1"/>
          </p:nvPr>
        </p:nvSpPr>
        <p:spPr>
          <a:xfrm>
            <a:off x="1546658" y="4858471"/>
            <a:ext cx="2235777" cy="899743"/>
          </a:xfrm>
          <a:prstGeom prst="rect">
            <a:avLst/>
          </a:prstGeom>
        </p:spPr>
        <p:txBody>
          <a:bodyPr/>
          <a:lstStyle>
            <a:lvl1pPr marL="0" indent="0" algn="ctr">
              <a:buNone/>
              <a:defRPr sz="1400" baseline="0">
                <a:latin typeface="Arial" panose="020B0604020202020204" pitchFamily="34" charset="0"/>
                <a:cs typeface="Arial" panose="020B0604020202020204" pitchFamily="34" charset="0"/>
              </a:defRPr>
            </a:lvl1pPr>
          </a:lstStyle>
          <a:p>
            <a:pPr lvl="0"/>
            <a:r>
              <a:rPr lang="en-GB"/>
              <a:t>Copy</a:t>
            </a:r>
          </a:p>
        </p:txBody>
      </p:sp>
      <p:sp>
        <p:nvSpPr>
          <p:cNvPr id="23" name="Text Placeholder 17"/>
          <p:cNvSpPr>
            <a:spLocks noGrp="1"/>
          </p:cNvSpPr>
          <p:nvPr>
            <p:ph type="body" sz="quarter" idx="20" hasCustomPrompt="1"/>
          </p:nvPr>
        </p:nvSpPr>
        <p:spPr>
          <a:xfrm>
            <a:off x="4967719" y="4858471"/>
            <a:ext cx="2235777" cy="899743"/>
          </a:xfrm>
          <a:prstGeom prst="rect">
            <a:avLst/>
          </a:prstGeom>
        </p:spPr>
        <p:txBody>
          <a:bodyPr/>
          <a:lstStyle>
            <a:lvl1pPr marL="0" indent="0" algn="ctr">
              <a:buNone/>
              <a:defRPr sz="1400" baseline="0">
                <a:latin typeface="Arial" panose="020B0604020202020204" pitchFamily="34" charset="0"/>
                <a:cs typeface="Arial" panose="020B0604020202020204" pitchFamily="34" charset="0"/>
              </a:defRPr>
            </a:lvl1pPr>
          </a:lstStyle>
          <a:p>
            <a:pPr lvl="0"/>
            <a:r>
              <a:rPr lang="en-GB"/>
              <a:t>Copy</a:t>
            </a:r>
          </a:p>
        </p:txBody>
      </p:sp>
      <p:sp>
        <p:nvSpPr>
          <p:cNvPr id="24" name="Text Placeholder 17"/>
          <p:cNvSpPr>
            <a:spLocks noGrp="1"/>
          </p:cNvSpPr>
          <p:nvPr>
            <p:ph type="body" sz="quarter" idx="21" hasCustomPrompt="1"/>
          </p:nvPr>
        </p:nvSpPr>
        <p:spPr>
          <a:xfrm>
            <a:off x="8388780" y="4858471"/>
            <a:ext cx="2235777" cy="899743"/>
          </a:xfrm>
          <a:prstGeom prst="rect">
            <a:avLst/>
          </a:prstGeom>
        </p:spPr>
        <p:txBody>
          <a:bodyPr/>
          <a:lstStyle>
            <a:lvl1pPr marL="0" indent="0" algn="ctr">
              <a:buNone/>
              <a:defRPr sz="1400" baseline="0">
                <a:latin typeface="Arial" panose="020B0604020202020204" pitchFamily="34" charset="0"/>
                <a:cs typeface="Arial" panose="020B0604020202020204" pitchFamily="34" charset="0"/>
              </a:defRPr>
            </a:lvl1pPr>
          </a:lstStyle>
          <a:p>
            <a:pPr lvl="0"/>
            <a:r>
              <a:rPr lang="en-GB"/>
              <a:t>Copy</a:t>
            </a:r>
          </a:p>
        </p:txBody>
      </p:sp>
      <p:pic>
        <p:nvPicPr>
          <p:cNvPr id="2" name="Picture 1">
            <a:extLst>
              <a:ext uri="{FF2B5EF4-FFF2-40B4-BE49-F238E27FC236}">
                <a16:creationId xmlns:a16="http://schemas.microsoft.com/office/drawing/2014/main" id="{51DA9220-9236-7CA3-688D-A6A20C4E8090}"/>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4" name="TextBox 3">
            <a:extLst>
              <a:ext uri="{FF2B5EF4-FFF2-40B4-BE49-F238E27FC236}">
                <a16:creationId xmlns:a16="http://schemas.microsoft.com/office/drawing/2014/main" id="{39179669-98F7-A07C-3A98-FC0A3508ACBD}"/>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Tree>
    <p:extLst>
      <p:ext uri="{BB962C8B-B14F-4D97-AF65-F5344CB8AC3E}">
        <p14:creationId xmlns:p14="http://schemas.microsoft.com/office/powerpoint/2010/main" val="24811001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Stats Slide">
    <p:bg>
      <p:bgPr>
        <a:solidFill>
          <a:schemeClr val="bg1"/>
        </a:solidFill>
        <a:effectLst/>
      </p:bgPr>
    </p:bg>
    <p:spTree>
      <p:nvGrpSpPr>
        <p:cNvPr id="1" name=""/>
        <p:cNvGrpSpPr/>
        <p:nvPr/>
      </p:nvGrpSpPr>
      <p:grpSpPr>
        <a:xfrm>
          <a:off x="0" y="0"/>
          <a:ext cx="0" cy="0"/>
          <a:chOff x="0" y="0"/>
          <a:chExt cx="0" cy="0"/>
        </a:xfrm>
      </p:grpSpPr>
      <p:sp>
        <p:nvSpPr>
          <p:cNvPr id="3" name="Rectangle 2"/>
          <p:cNvSpPr/>
          <p:nvPr userDrawn="1"/>
        </p:nvSpPr>
        <p:spPr>
          <a:xfrm>
            <a:off x="9328727" y="-1"/>
            <a:ext cx="2863274" cy="342207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p:cNvSpPr/>
          <p:nvPr userDrawn="1"/>
        </p:nvSpPr>
        <p:spPr>
          <a:xfrm>
            <a:off x="6465453" y="-16307"/>
            <a:ext cx="2863274" cy="344981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userDrawn="1"/>
        </p:nvSpPr>
        <p:spPr>
          <a:xfrm>
            <a:off x="9328727" y="3422074"/>
            <a:ext cx="2863274" cy="34451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userDrawn="1"/>
        </p:nvSpPr>
        <p:spPr>
          <a:xfrm>
            <a:off x="6465453" y="3426690"/>
            <a:ext cx="2863274" cy="343592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 Placeholder 17"/>
          <p:cNvSpPr>
            <a:spLocks noGrp="1"/>
          </p:cNvSpPr>
          <p:nvPr>
            <p:ph type="body" sz="quarter" idx="16" hasCustomPrompt="1"/>
          </p:nvPr>
        </p:nvSpPr>
        <p:spPr>
          <a:xfrm>
            <a:off x="9642475" y="792711"/>
            <a:ext cx="2235777" cy="740524"/>
          </a:xfrm>
          <a:prstGeom prst="rect">
            <a:avLst/>
          </a:prstGeom>
        </p:spPr>
        <p:txBody>
          <a:bodyPr anchor="ctr"/>
          <a:lstStyle>
            <a:lvl1pPr marL="0" indent="0" algn="ctr">
              <a:buNone/>
              <a:defRPr sz="4400" baseline="0">
                <a:solidFill>
                  <a:schemeClr val="accent1"/>
                </a:solidFill>
                <a:latin typeface="+mn-lt"/>
              </a:defRPr>
            </a:lvl1pPr>
          </a:lstStyle>
          <a:p>
            <a:pPr lvl="0"/>
            <a:r>
              <a:rPr lang="en-GB"/>
              <a:t>XXX</a:t>
            </a:r>
          </a:p>
        </p:txBody>
      </p:sp>
      <p:sp>
        <p:nvSpPr>
          <p:cNvPr id="22" name="Text Placeholder 17"/>
          <p:cNvSpPr>
            <a:spLocks noGrp="1"/>
          </p:cNvSpPr>
          <p:nvPr>
            <p:ph type="body" sz="quarter" idx="19" hasCustomPrompt="1"/>
          </p:nvPr>
        </p:nvSpPr>
        <p:spPr>
          <a:xfrm>
            <a:off x="9645066" y="1549541"/>
            <a:ext cx="2233186" cy="1052080"/>
          </a:xfrm>
          <a:prstGeom prst="rect">
            <a:avLst/>
          </a:prstGeom>
        </p:spPr>
        <p:txBody>
          <a:bodyPr/>
          <a:lstStyle>
            <a:lvl1pPr marL="0" indent="0" algn="ctr">
              <a:buNone/>
              <a:defRPr sz="1800" baseline="0">
                <a:solidFill>
                  <a:schemeClr val="accent1"/>
                </a:solidFill>
                <a:latin typeface="FSP DEMO - Proxima Nova Light" panose="02000506030000020004" pitchFamily="50" charset="0"/>
              </a:defRPr>
            </a:lvl1pPr>
          </a:lstStyle>
          <a:p>
            <a:pPr lvl="0"/>
            <a:r>
              <a:rPr lang="en-GB"/>
              <a:t>Copy</a:t>
            </a:r>
          </a:p>
        </p:txBody>
      </p:sp>
      <p:sp>
        <p:nvSpPr>
          <p:cNvPr id="30" name="Text Placeholder 17"/>
          <p:cNvSpPr>
            <a:spLocks noGrp="1"/>
          </p:cNvSpPr>
          <p:nvPr>
            <p:ph type="body" sz="quarter" idx="20" hasCustomPrompt="1"/>
          </p:nvPr>
        </p:nvSpPr>
        <p:spPr>
          <a:xfrm>
            <a:off x="6776611" y="4331107"/>
            <a:ext cx="2235777" cy="740524"/>
          </a:xfrm>
          <a:prstGeom prst="rect">
            <a:avLst/>
          </a:prstGeom>
        </p:spPr>
        <p:txBody>
          <a:bodyPr anchor="ctr"/>
          <a:lstStyle>
            <a:lvl1pPr marL="0" indent="0" algn="ctr">
              <a:buNone/>
              <a:defRPr sz="4400" baseline="0">
                <a:solidFill>
                  <a:schemeClr val="accent1"/>
                </a:solidFill>
                <a:latin typeface="+mn-lt"/>
              </a:defRPr>
            </a:lvl1pPr>
          </a:lstStyle>
          <a:p>
            <a:pPr lvl="0"/>
            <a:r>
              <a:rPr lang="en-GB"/>
              <a:t>XXX</a:t>
            </a:r>
          </a:p>
        </p:txBody>
      </p:sp>
      <p:sp>
        <p:nvSpPr>
          <p:cNvPr id="31" name="Text Placeholder 17"/>
          <p:cNvSpPr>
            <a:spLocks noGrp="1"/>
          </p:cNvSpPr>
          <p:nvPr>
            <p:ph type="body" sz="quarter" idx="21" hasCustomPrompt="1"/>
          </p:nvPr>
        </p:nvSpPr>
        <p:spPr>
          <a:xfrm>
            <a:off x="6779202" y="5087937"/>
            <a:ext cx="2233186" cy="1052080"/>
          </a:xfrm>
          <a:prstGeom prst="rect">
            <a:avLst/>
          </a:prstGeom>
        </p:spPr>
        <p:txBody>
          <a:bodyPr/>
          <a:lstStyle>
            <a:lvl1pPr marL="0" indent="0" algn="ctr">
              <a:buNone/>
              <a:defRPr sz="1800" baseline="0">
                <a:solidFill>
                  <a:schemeClr val="accent1"/>
                </a:solidFill>
                <a:latin typeface="FSP DEMO - Proxima Nova Light" panose="02000506030000020004" pitchFamily="50" charset="0"/>
              </a:defRPr>
            </a:lvl1pPr>
          </a:lstStyle>
          <a:p>
            <a:pPr lvl="0"/>
            <a:r>
              <a:rPr lang="en-GB"/>
              <a:t>Copy</a:t>
            </a:r>
          </a:p>
        </p:txBody>
      </p:sp>
      <p:sp>
        <p:nvSpPr>
          <p:cNvPr id="32" name="Text Placeholder 17"/>
          <p:cNvSpPr>
            <a:spLocks noGrp="1"/>
          </p:cNvSpPr>
          <p:nvPr>
            <p:ph type="body" sz="quarter" idx="22" hasCustomPrompt="1"/>
          </p:nvPr>
        </p:nvSpPr>
        <p:spPr>
          <a:xfrm>
            <a:off x="9639885" y="4331107"/>
            <a:ext cx="2235777" cy="740524"/>
          </a:xfrm>
          <a:prstGeom prst="rect">
            <a:avLst/>
          </a:prstGeom>
        </p:spPr>
        <p:txBody>
          <a:bodyPr anchor="ctr"/>
          <a:lstStyle>
            <a:lvl1pPr marL="0" indent="0" algn="ctr">
              <a:buNone/>
              <a:defRPr sz="4400" baseline="0">
                <a:solidFill>
                  <a:schemeClr val="bg2"/>
                </a:solidFill>
                <a:latin typeface="+mn-lt"/>
              </a:defRPr>
            </a:lvl1pPr>
          </a:lstStyle>
          <a:p>
            <a:pPr lvl="0"/>
            <a:r>
              <a:rPr lang="en-GB"/>
              <a:t>XXX</a:t>
            </a:r>
          </a:p>
        </p:txBody>
      </p:sp>
      <p:sp>
        <p:nvSpPr>
          <p:cNvPr id="33" name="Text Placeholder 17"/>
          <p:cNvSpPr>
            <a:spLocks noGrp="1"/>
          </p:cNvSpPr>
          <p:nvPr>
            <p:ph type="body" sz="quarter" idx="23" hasCustomPrompt="1"/>
          </p:nvPr>
        </p:nvSpPr>
        <p:spPr>
          <a:xfrm>
            <a:off x="9642476" y="5087937"/>
            <a:ext cx="2233186" cy="1052080"/>
          </a:xfrm>
          <a:prstGeom prst="rect">
            <a:avLst/>
          </a:prstGeom>
        </p:spPr>
        <p:txBody>
          <a:bodyPr/>
          <a:lstStyle>
            <a:lvl1pPr marL="0" indent="0" algn="ctr">
              <a:buNone/>
              <a:defRPr sz="1800" baseline="0">
                <a:solidFill>
                  <a:schemeClr val="bg2"/>
                </a:solidFill>
                <a:latin typeface="FSP DEMO - Proxima Nova Light" panose="02000506030000020004" pitchFamily="50" charset="0"/>
              </a:defRPr>
            </a:lvl1pPr>
          </a:lstStyle>
          <a:p>
            <a:pPr lvl="0"/>
            <a:r>
              <a:rPr lang="en-GB"/>
              <a:t>Copy</a:t>
            </a:r>
          </a:p>
        </p:txBody>
      </p:sp>
      <p:sp>
        <p:nvSpPr>
          <p:cNvPr id="34" name="Text Placeholder 17"/>
          <p:cNvSpPr>
            <a:spLocks noGrp="1"/>
          </p:cNvSpPr>
          <p:nvPr>
            <p:ph type="body" sz="quarter" idx="24" hasCustomPrompt="1"/>
          </p:nvPr>
        </p:nvSpPr>
        <p:spPr>
          <a:xfrm>
            <a:off x="6785264" y="792711"/>
            <a:ext cx="2235777" cy="740524"/>
          </a:xfrm>
          <a:prstGeom prst="rect">
            <a:avLst/>
          </a:prstGeom>
        </p:spPr>
        <p:txBody>
          <a:bodyPr anchor="ctr"/>
          <a:lstStyle>
            <a:lvl1pPr marL="0" indent="0" algn="ctr">
              <a:buNone/>
              <a:defRPr sz="4400" baseline="0">
                <a:solidFill>
                  <a:schemeClr val="bg2"/>
                </a:solidFill>
                <a:latin typeface="+mn-lt"/>
              </a:defRPr>
            </a:lvl1pPr>
          </a:lstStyle>
          <a:p>
            <a:pPr lvl="0"/>
            <a:r>
              <a:rPr lang="en-GB"/>
              <a:t>XXX</a:t>
            </a:r>
          </a:p>
        </p:txBody>
      </p:sp>
      <p:sp>
        <p:nvSpPr>
          <p:cNvPr id="35" name="Text Placeholder 17"/>
          <p:cNvSpPr>
            <a:spLocks noGrp="1"/>
          </p:cNvSpPr>
          <p:nvPr>
            <p:ph type="body" sz="quarter" idx="25" hasCustomPrompt="1"/>
          </p:nvPr>
        </p:nvSpPr>
        <p:spPr>
          <a:xfrm>
            <a:off x="6787855" y="1549541"/>
            <a:ext cx="2233186" cy="1052080"/>
          </a:xfrm>
          <a:prstGeom prst="rect">
            <a:avLst/>
          </a:prstGeom>
        </p:spPr>
        <p:txBody>
          <a:bodyPr/>
          <a:lstStyle>
            <a:lvl1pPr marL="0" indent="0" algn="ctr">
              <a:buNone/>
              <a:defRPr sz="1800" baseline="0">
                <a:solidFill>
                  <a:schemeClr val="bg2"/>
                </a:solidFill>
                <a:latin typeface="FSP DEMO - Proxima Nova Light" panose="02000506030000020004" pitchFamily="50" charset="0"/>
              </a:defRPr>
            </a:lvl1pPr>
          </a:lstStyle>
          <a:p>
            <a:pPr lvl="0"/>
            <a:r>
              <a:rPr lang="en-GB"/>
              <a:t>Copy</a:t>
            </a:r>
          </a:p>
        </p:txBody>
      </p:sp>
      <p:sp>
        <p:nvSpPr>
          <p:cNvPr id="17" name="Title 1"/>
          <p:cNvSpPr>
            <a:spLocks noGrp="1"/>
          </p:cNvSpPr>
          <p:nvPr>
            <p:ph type="title" hasCustomPrompt="1"/>
          </p:nvPr>
        </p:nvSpPr>
        <p:spPr>
          <a:xfrm>
            <a:off x="625542" y="1394300"/>
            <a:ext cx="5336847" cy="803933"/>
          </a:xfrm>
          <a:prstGeom prst="rect">
            <a:avLst/>
          </a:prstGeom>
        </p:spPr>
        <p:txBody>
          <a:bodyPr anchor="b"/>
          <a:lstStyle>
            <a:lvl1pPr>
              <a:defRPr sz="4000" b="1" i="0" baseline="0">
                <a:latin typeface="Arial" panose="020B0604020202020204" pitchFamily="34" charset="0"/>
                <a:cs typeface="Arial" panose="020B0604020202020204" pitchFamily="34" charset="0"/>
              </a:defRPr>
            </a:lvl1pPr>
          </a:lstStyle>
          <a:p>
            <a:r>
              <a:rPr lang="en-US"/>
              <a:t>STATS TITLE HERE</a:t>
            </a:r>
            <a:endParaRPr lang="en-GB"/>
          </a:p>
        </p:txBody>
      </p:sp>
      <p:sp>
        <p:nvSpPr>
          <p:cNvPr id="19" name="Content Placeholder 2"/>
          <p:cNvSpPr>
            <a:spLocks noGrp="1"/>
          </p:cNvSpPr>
          <p:nvPr>
            <p:ph sz="half" idx="1" hasCustomPrompt="1"/>
          </p:nvPr>
        </p:nvSpPr>
        <p:spPr>
          <a:xfrm>
            <a:off x="625542" y="2250927"/>
            <a:ext cx="5336847" cy="3710614"/>
          </a:xfrm>
          <a:prstGeom prst="rect">
            <a:avLst/>
          </a:prstGeom>
        </p:spPr>
        <p:txBody>
          <a:bodyPr/>
          <a:lstStyle>
            <a:lvl1pPr marL="0" indent="0">
              <a:buNone/>
              <a:defRPr sz="1800" baseline="0">
                <a:latin typeface="Arial" panose="020B0604020202020204" pitchFamily="34" charset="0"/>
                <a:cs typeface="Arial" panose="020B0604020202020204" pitchFamily="34" charset="0"/>
              </a:defRPr>
            </a:lvl1pPr>
            <a:lvl2pPr>
              <a:defRPr sz="1600"/>
            </a:lvl2pPr>
            <a:lvl3pPr>
              <a:defRPr sz="1600"/>
            </a:lvl3pPr>
            <a:lvl4pPr>
              <a:defRPr sz="1600"/>
            </a:lvl4pPr>
            <a:lvl5pPr>
              <a:defRPr sz="1600"/>
            </a:lvl5pPr>
          </a:lstStyle>
          <a:p>
            <a:pPr lvl="0"/>
            <a:r>
              <a:rPr lang="en-GB"/>
              <a:t>Copy goes here</a:t>
            </a:r>
          </a:p>
        </p:txBody>
      </p:sp>
      <p:pic>
        <p:nvPicPr>
          <p:cNvPr id="4" name="Picture 3">
            <a:extLst>
              <a:ext uri="{FF2B5EF4-FFF2-40B4-BE49-F238E27FC236}">
                <a16:creationId xmlns:a16="http://schemas.microsoft.com/office/drawing/2014/main" id="{6C152AE2-41A2-8AA0-EA50-54065E604850}"/>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6" name="TextBox 5">
            <a:extLst>
              <a:ext uri="{FF2B5EF4-FFF2-40B4-BE49-F238E27FC236}">
                <a16:creationId xmlns:a16="http://schemas.microsoft.com/office/drawing/2014/main" id="{4502048D-377A-0555-DBE0-0D5B3D7BE4A5}"/>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Tree>
    <p:extLst>
      <p:ext uri="{BB962C8B-B14F-4D97-AF65-F5344CB8AC3E}">
        <p14:creationId xmlns:p14="http://schemas.microsoft.com/office/powerpoint/2010/main" val="6828132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Graph Slide">
    <p:spTree>
      <p:nvGrpSpPr>
        <p:cNvPr id="1" name=""/>
        <p:cNvGrpSpPr/>
        <p:nvPr/>
      </p:nvGrpSpPr>
      <p:grpSpPr>
        <a:xfrm>
          <a:off x="0" y="0"/>
          <a:ext cx="0" cy="0"/>
          <a:chOff x="0" y="0"/>
          <a:chExt cx="0" cy="0"/>
        </a:xfrm>
      </p:grpSpPr>
      <p:sp>
        <p:nvSpPr>
          <p:cNvPr id="9" name="Chart Placeholder 8"/>
          <p:cNvSpPr>
            <a:spLocks noGrp="1"/>
          </p:cNvSpPr>
          <p:nvPr>
            <p:ph type="chart" sz="quarter" idx="13" hasCustomPrompt="1"/>
          </p:nvPr>
        </p:nvSpPr>
        <p:spPr>
          <a:xfrm>
            <a:off x="6400800" y="1235166"/>
            <a:ext cx="5180025" cy="4817815"/>
          </a:xfrm>
          <a:prstGeom prst="rect">
            <a:avLst/>
          </a:prstGeom>
        </p:spPr>
        <p:txBody>
          <a:bodyPr/>
          <a:lstStyle>
            <a:lvl1pPr marL="0" indent="0">
              <a:buNone/>
              <a:defRPr sz="1800" baseline="0"/>
            </a:lvl1pPr>
          </a:lstStyle>
          <a:p>
            <a:r>
              <a:rPr lang="en-GB"/>
              <a:t>Click icon in the middle to add a chart</a:t>
            </a:r>
          </a:p>
        </p:txBody>
      </p:sp>
      <p:sp>
        <p:nvSpPr>
          <p:cNvPr id="10" name="Title 1"/>
          <p:cNvSpPr>
            <a:spLocks noGrp="1"/>
          </p:cNvSpPr>
          <p:nvPr>
            <p:ph type="title" hasCustomPrompt="1"/>
          </p:nvPr>
        </p:nvSpPr>
        <p:spPr>
          <a:xfrm>
            <a:off x="625542" y="1394300"/>
            <a:ext cx="5336847" cy="803933"/>
          </a:xfrm>
          <a:prstGeom prst="rect">
            <a:avLst/>
          </a:prstGeom>
        </p:spPr>
        <p:txBody>
          <a:bodyPr anchor="b"/>
          <a:lstStyle>
            <a:lvl1pPr>
              <a:defRPr sz="4000" b="1" i="0" baseline="0">
                <a:latin typeface="Arial" panose="020B0604020202020204" pitchFamily="34" charset="0"/>
                <a:cs typeface="Arial" panose="020B0604020202020204" pitchFamily="34" charset="0"/>
              </a:defRPr>
            </a:lvl1pPr>
          </a:lstStyle>
          <a:p>
            <a:r>
              <a:rPr lang="en-US"/>
              <a:t>STATS TITLE HERE</a:t>
            </a:r>
            <a:endParaRPr lang="en-GB"/>
          </a:p>
        </p:txBody>
      </p:sp>
      <p:sp>
        <p:nvSpPr>
          <p:cNvPr id="11" name="Content Placeholder 2"/>
          <p:cNvSpPr>
            <a:spLocks noGrp="1"/>
          </p:cNvSpPr>
          <p:nvPr>
            <p:ph sz="half" idx="1" hasCustomPrompt="1"/>
          </p:nvPr>
        </p:nvSpPr>
        <p:spPr>
          <a:xfrm>
            <a:off x="625542" y="2250927"/>
            <a:ext cx="5336847" cy="3710614"/>
          </a:xfrm>
          <a:prstGeom prst="rect">
            <a:avLst/>
          </a:prstGeom>
        </p:spPr>
        <p:txBody>
          <a:bodyPr/>
          <a:lstStyle>
            <a:lvl1pPr marL="0" indent="0">
              <a:buNone/>
              <a:defRPr sz="1800" baseline="0">
                <a:latin typeface="Arial" panose="020B0604020202020204" pitchFamily="34" charset="0"/>
                <a:cs typeface="Arial" panose="020B0604020202020204" pitchFamily="34" charset="0"/>
              </a:defRPr>
            </a:lvl1pPr>
            <a:lvl2pPr>
              <a:defRPr sz="1600"/>
            </a:lvl2pPr>
            <a:lvl3pPr>
              <a:defRPr sz="1600"/>
            </a:lvl3pPr>
            <a:lvl4pPr>
              <a:defRPr sz="1600"/>
            </a:lvl4pPr>
            <a:lvl5pPr>
              <a:defRPr sz="1600"/>
            </a:lvl5pPr>
          </a:lstStyle>
          <a:p>
            <a:pPr lvl="0"/>
            <a:r>
              <a:rPr lang="en-GB"/>
              <a:t>Copy goes here</a:t>
            </a:r>
          </a:p>
        </p:txBody>
      </p:sp>
      <p:pic>
        <p:nvPicPr>
          <p:cNvPr id="2" name="Picture 1">
            <a:extLst>
              <a:ext uri="{FF2B5EF4-FFF2-40B4-BE49-F238E27FC236}">
                <a16:creationId xmlns:a16="http://schemas.microsoft.com/office/drawing/2014/main" id="{04DCD05F-E012-F5F1-7BAD-5EA11241A5F2}"/>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4" name="TextBox 3">
            <a:extLst>
              <a:ext uri="{FF2B5EF4-FFF2-40B4-BE49-F238E27FC236}">
                <a16:creationId xmlns:a16="http://schemas.microsoft.com/office/drawing/2014/main" id="{FDE3261C-D46E-D912-E019-5673E5170F31}"/>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Tree>
    <p:extLst>
      <p:ext uri="{BB962C8B-B14F-4D97-AF65-F5344CB8AC3E}">
        <p14:creationId xmlns:p14="http://schemas.microsoft.com/office/powerpoint/2010/main" val="31035604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Dark Graph Slide">
    <p:bg>
      <p:bgPr>
        <a:solidFill>
          <a:schemeClr val="tx1"/>
        </a:solidFill>
        <a:effectLst/>
      </p:bgPr>
    </p:bg>
    <p:spTree>
      <p:nvGrpSpPr>
        <p:cNvPr id="1" name=""/>
        <p:cNvGrpSpPr/>
        <p:nvPr/>
      </p:nvGrpSpPr>
      <p:grpSpPr>
        <a:xfrm>
          <a:off x="0" y="0"/>
          <a:ext cx="0" cy="0"/>
          <a:chOff x="0" y="0"/>
          <a:chExt cx="0" cy="0"/>
        </a:xfrm>
      </p:grpSpPr>
      <p:sp>
        <p:nvSpPr>
          <p:cNvPr id="9" name="Chart Placeholder 8"/>
          <p:cNvSpPr>
            <a:spLocks noGrp="1"/>
          </p:cNvSpPr>
          <p:nvPr>
            <p:ph type="chart" sz="quarter" idx="13" hasCustomPrompt="1"/>
          </p:nvPr>
        </p:nvSpPr>
        <p:spPr>
          <a:xfrm>
            <a:off x="6400800" y="1235166"/>
            <a:ext cx="5180025" cy="4817815"/>
          </a:xfrm>
          <a:prstGeom prst="rect">
            <a:avLst/>
          </a:prstGeom>
        </p:spPr>
        <p:txBody>
          <a:bodyPr/>
          <a:lstStyle>
            <a:lvl1pPr marL="0" indent="0">
              <a:buNone/>
              <a:defRPr sz="1800" baseline="0">
                <a:solidFill>
                  <a:schemeClr val="bg1"/>
                </a:solidFill>
              </a:defRPr>
            </a:lvl1pPr>
          </a:lstStyle>
          <a:p>
            <a:r>
              <a:rPr lang="en-GB"/>
              <a:t>Click icon in the middle to add a chart</a:t>
            </a:r>
          </a:p>
        </p:txBody>
      </p:sp>
      <p:sp>
        <p:nvSpPr>
          <p:cNvPr id="10" name="Title 1"/>
          <p:cNvSpPr>
            <a:spLocks noGrp="1"/>
          </p:cNvSpPr>
          <p:nvPr>
            <p:ph type="title" hasCustomPrompt="1"/>
          </p:nvPr>
        </p:nvSpPr>
        <p:spPr>
          <a:xfrm>
            <a:off x="625542" y="1394300"/>
            <a:ext cx="5336847" cy="803933"/>
          </a:xfrm>
          <a:prstGeom prst="rect">
            <a:avLst/>
          </a:prstGeom>
        </p:spPr>
        <p:txBody>
          <a:bodyPr anchor="b"/>
          <a:lstStyle>
            <a:lvl1pPr>
              <a:defRPr sz="4000" b="1" i="0" baseline="0">
                <a:solidFill>
                  <a:schemeClr val="bg1"/>
                </a:solidFill>
                <a:latin typeface="Arial" panose="020B0604020202020204" pitchFamily="34" charset="0"/>
                <a:cs typeface="Arial" panose="020B0604020202020204" pitchFamily="34" charset="0"/>
              </a:defRPr>
            </a:lvl1pPr>
          </a:lstStyle>
          <a:p>
            <a:r>
              <a:rPr lang="en-US"/>
              <a:t>STATS TITLE HERE</a:t>
            </a:r>
            <a:endParaRPr lang="en-GB"/>
          </a:p>
        </p:txBody>
      </p:sp>
      <p:sp>
        <p:nvSpPr>
          <p:cNvPr id="11" name="Content Placeholder 2"/>
          <p:cNvSpPr>
            <a:spLocks noGrp="1"/>
          </p:cNvSpPr>
          <p:nvPr>
            <p:ph sz="half" idx="1" hasCustomPrompt="1"/>
          </p:nvPr>
        </p:nvSpPr>
        <p:spPr>
          <a:xfrm>
            <a:off x="625542" y="2250927"/>
            <a:ext cx="5336847" cy="3710614"/>
          </a:xfrm>
          <a:prstGeom prst="rect">
            <a:avLst/>
          </a:prstGeom>
        </p:spPr>
        <p:txBody>
          <a:bodyPr/>
          <a:lstStyle>
            <a:lvl1pPr marL="0" indent="0">
              <a:buNone/>
              <a:defRPr sz="1800" baseline="0">
                <a:solidFill>
                  <a:schemeClr val="bg1"/>
                </a:solidFill>
                <a:latin typeface="Arial" panose="020B0604020202020204" pitchFamily="34" charset="0"/>
                <a:cs typeface="Arial" panose="020B0604020202020204" pitchFamily="34" charset="0"/>
              </a:defRPr>
            </a:lvl1pPr>
            <a:lvl2pPr>
              <a:defRPr sz="1600"/>
            </a:lvl2pPr>
            <a:lvl3pPr>
              <a:defRPr sz="1600"/>
            </a:lvl3pPr>
            <a:lvl4pPr>
              <a:defRPr sz="1600"/>
            </a:lvl4pPr>
            <a:lvl5pPr>
              <a:defRPr sz="1600"/>
            </a:lvl5pPr>
          </a:lstStyle>
          <a:p>
            <a:pPr lvl="0"/>
            <a:r>
              <a:rPr lang="en-GB"/>
              <a:t>Copy goes here</a:t>
            </a:r>
          </a:p>
        </p:txBody>
      </p:sp>
      <p:pic>
        <p:nvPicPr>
          <p:cNvPr id="3" name="Picture 2">
            <a:extLst>
              <a:ext uri="{FF2B5EF4-FFF2-40B4-BE49-F238E27FC236}">
                <a16:creationId xmlns:a16="http://schemas.microsoft.com/office/drawing/2014/main" id="{5B9F782F-455E-D872-E915-DA0061F35C1C}"/>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0"/>
          </a:xfrm>
          <a:prstGeom prst="rect">
            <a:avLst/>
          </a:prstGeom>
        </p:spPr>
      </p:pic>
      <p:sp>
        <p:nvSpPr>
          <p:cNvPr id="4" name="TextBox 3">
            <a:extLst>
              <a:ext uri="{FF2B5EF4-FFF2-40B4-BE49-F238E27FC236}">
                <a16:creationId xmlns:a16="http://schemas.microsoft.com/office/drawing/2014/main" id="{FAC4C84B-6C02-3E39-5B4A-34DBD3B1B2C9}"/>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bg1"/>
                </a:solidFill>
              </a:rPr>
              <a:t>‹#›</a:t>
            </a:fld>
            <a:endParaRPr lang="en-US" sz="1200">
              <a:solidFill>
                <a:schemeClr val="bg1"/>
              </a:solidFill>
            </a:endParaRPr>
          </a:p>
        </p:txBody>
      </p:sp>
    </p:spTree>
    <p:extLst>
      <p:ext uri="{BB962C8B-B14F-4D97-AF65-F5344CB8AC3E}">
        <p14:creationId xmlns:p14="http://schemas.microsoft.com/office/powerpoint/2010/main" val="403458103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sp>
        <p:nvSpPr>
          <p:cNvPr id="12" name="Table Placeholder 11"/>
          <p:cNvSpPr>
            <a:spLocks noGrp="1"/>
          </p:cNvSpPr>
          <p:nvPr>
            <p:ph type="tbl" sz="quarter" idx="13" hasCustomPrompt="1"/>
          </p:nvPr>
        </p:nvSpPr>
        <p:spPr>
          <a:xfrm>
            <a:off x="6400799" y="1235166"/>
            <a:ext cx="5180025" cy="4817816"/>
          </a:xfrm>
          <a:prstGeom prst="rect">
            <a:avLst/>
          </a:prstGeom>
        </p:spPr>
        <p:txBody>
          <a:bodyPr/>
          <a:lstStyle>
            <a:lvl1pPr marL="0" indent="0">
              <a:buNone/>
              <a:defRPr sz="1800" baseline="0"/>
            </a:lvl1pPr>
          </a:lstStyle>
          <a:p>
            <a:r>
              <a:rPr lang="en-GB"/>
              <a:t>Click on the icon in the middle to add a table</a:t>
            </a:r>
          </a:p>
        </p:txBody>
      </p:sp>
      <p:sp>
        <p:nvSpPr>
          <p:cNvPr id="11" name="Title 1"/>
          <p:cNvSpPr>
            <a:spLocks noGrp="1"/>
          </p:cNvSpPr>
          <p:nvPr>
            <p:ph type="title" hasCustomPrompt="1"/>
          </p:nvPr>
        </p:nvSpPr>
        <p:spPr>
          <a:xfrm>
            <a:off x="625542" y="1394300"/>
            <a:ext cx="5336847" cy="803933"/>
          </a:xfrm>
          <a:prstGeom prst="rect">
            <a:avLst/>
          </a:prstGeom>
        </p:spPr>
        <p:txBody>
          <a:bodyPr anchor="b"/>
          <a:lstStyle>
            <a:lvl1pPr>
              <a:defRPr sz="4000" b="1" i="0" baseline="0">
                <a:latin typeface="Arial" panose="020B0604020202020204" pitchFamily="34" charset="0"/>
                <a:cs typeface="Arial" panose="020B0604020202020204" pitchFamily="34" charset="0"/>
              </a:defRPr>
            </a:lvl1pPr>
          </a:lstStyle>
          <a:p>
            <a:r>
              <a:rPr lang="en-US"/>
              <a:t>TITLE HERE</a:t>
            </a:r>
            <a:endParaRPr lang="en-GB"/>
          </a:p>
        </p:txBody>
      </p:sp>
      <p:sp>
        <p:nvSpPr>
          <p:cNvPr id="13" name="Content Placeholder 2"/>
          <p:cNvSpPr>
            <a:spLocks noGrp="1"/>
          </p:cNvSpPr>
          <p:nvPr>
            <p:ph sz="half" idx="1" hasCustomPrompt="1"/>
          </p:nvPr>
        </p:nvSpPr>
        <p:spPr>
          <a:xfrm>
            <a:off x="625542" y="2250927"/>
            <a:ext cx="5336847" cy="3710614"/>
          </a:xfrm>
          <a:prstGeom prst="rect">
            <a:avLst/>
          </a:prstGeom>
        </p:spPr>
        <p:txBody>
          <a:bodyPr/>
          <a:lstStyle>
            <a:lvl1pPr marL="0" indent="0">
              <a:buNone/>
              <a:defRPr sz="1800" baseline="0">
                <a:latin typeface="Arial" panose="020B0604020202020204" pitchFamily="34" charset="0"/>
                <a:cs typeface="Arial" panose="020B0604020202020204" pitchFamily="34" charset="0"/>
              </a:defRPr>
            </a:lvl1pPr>
            <a:lvl2pPr>
              <a:defRPr sz="1600"/>
            </a:lvl2pPr>
            <a:lvl3pPr>
              <a:defRPr sz="1600"/>
            </a:lvl3pPr>
            <a:lvl4pPr>
              <a:defRPr sz="1600"/>
            </a:lvl4pPr>
            <a:lvl5pPr>
              <a:defRPr sz="1600"/>
            </a:lvl5pPr>
          </a:lstStyle>
          <a:p>
            <a:pPr lvl="0"/>
            <a:r>
              <a:rPr lang="en-GB"/>
              <a:t>Copy goes here</a:t>
            </a:r>
          </a:p>
        </p:txBody>
      </p:sp>
      <p:pic>
        <p:nvPicPr>
          <p:cNvPr id="2" name="Picture 1">
            <a:extLst>
              <a:ext uri="{FF2B5EF4-FFF2-40B4-BE49-F238E27FC236}">
                <a16:creationId xmlns:a16="http://schemas.microsoft.com/office/drawing/2014/main" id="{D83DEDBF-2CA0-8FAC-75CF-A6EA6C68F022}"/>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4" name="TextBox 3">
            <a:extLst>
              <a:ext uri="{FF2B5EF4-FFF2-40B4-BE49-F238E27FC236}">
                <a16:creationId xmlns:a16="http://schemas.microsoft.com/office/drawing/2014/main" id="{C60F2923-98F3-3665-B0C8-A7587736AA03}"/>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Tree>
    <p:extLst>
      <p:ext uri="{BB962C8B-B14F-4D97-AF65-F5344CB8AC3E}">
        <p14:creationId xmlns:p14="http://schemas.microsoft.com/office/powerpoint/2010/main" val="194116379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Table 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8111738-5C0E-88BE-DB3D-0BA8AD658D9D}"/>
              </a:ext>
            </a:extLst>
          </p:cNvPr>
          <p:cNvSpPr/>
          <p:nvPr userDrawn="1"/>
        </p:nvSpPr>
        <p:spPr>
          <a:xfrm>
            <a:off x="-1" y="0"/>
            <a:ext cx="50343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itle 1"/>
          <p:cNvSpPr>
            <a:spLocks noGrp="1"/>
          </p:cNvSpPr>
          <p:nvPr>
            <p:ph type="title" hasCustomPrompt="1"/>
          </p:nvPr>
        </p:nvSpPr>
        <p:spPr>
          <a:xfrm>
            <a:off x="625542" y="1394300"/>
            <a:ext cx="5336847" cy="803933"/>
          </a:xfrm>
          <a:prstGeom prst="rect">
            <a:avLst/>
          </a:prstGeom>
        </p:spPr>
        <p:txBody>
          <a:bodyPr anchor="b"/>
          <a:lstStyle>
            <a:lvl1pPr>
              <a:defRPr sz="4000" b="1" i="0" baseline="0">
                <a:solidFill>
                  <a:srgbClr val="003479"/>
                </a:solidFill>
                <a:latin typeface="Arial" panose="020B0604020202020204" pitchFamily="34" charset="0"/>
                <a:cs typeface="Arial" panose="020B0604020202020204" pitchFamily="34" charset="0"/>
              </a:defRPr>
            </a:lvl1pPr>
          </a:lstStyle>
          <a:p>
            <a:r>
              <a:rPr lang="en-US"/>
              <a:t>TITLE HERE</a:t>
            </a:r>
            <a:endParaRPr lang="en-GB"/>
          </a:p>
        </p:txBody>
      </p:sp>
      <p:sp>
        <p:nvSpPr>
          <p:cNvPr id="13" name="Content Placeholder 2"/>
          <p:cNvSpPr>
            <a:spLocks noGrp="1"/>
          </p:cNvSpPr>
          <p:nvPr>
            <p:ph sz="half" idx="1" hasCustomPrompt="1"/>
          </p:nvPr>
        </p:nvSpPr>
        <p:spPr>
          <a:xfrm>
            <a:off x="625542" y="2250927"/>
            <a:ext cx="5336847" cy="3710614"/>
          </a:xfrm>
          <a:prstGeom prst="rect">
            <a:avLst/>
          </a:prstGeom>
        </p:spPr>
        <p:txBody>
          <a:bodyPr/>
          <a:lstStyle>
            <a:lvl1pPr marL="0" indent="0">
              <a:buNone/>
              <a:defRPr sz="1800" baseline="0">
                <a:solidFill>
                  <a:srgbClr val="003479"/>
                </a:solidFill>
                <a:latin typeface="Arial" panose="020B0604020202020204" pitchFamily="34" charset="0"/>
                <a:cs typeface="Arial" panose="020B0604020202020204" pitchFamily="34" charset="0"/>
              </a:defRPr>
            </a:lvl1pPr>
            <a:lvl2pPr>
              <a:defRPr sz="1600"/>
            </a:lvl2pPr>
            <a:lvl3pPr>
              <a:defRPr sz="1600"/>
            </a:lvl3pPr>
            <a:lvl4pPr>
              <a:defRPr sz="1600"/>
            </a:lvl4pPr>
            <a:lvl5pPr>
              <a:defRPr sz="1600"/>
            </a:lvl5pPr>
          </a:lstStyle>
          <a:p>
            <a:pPr lvl="0"/>
            <a:r>
              <a:rPr lang="en-GB"/>
              <a:t>Copy goes here</a:t>
            </a:r>
          </a:p>
        </p:txBody>
      </p:sp>
      <p:pic>
        <p:nvPicPr>
          <p:cNvPr id="2" name="Picture 1">
            <a:extLst>
              <a:ext uri="{FF2B5EF4-FFF2-40B4-BE49-F238E27FC236}">
                <a16:creationId xmlns:a16="http://schemas.microsoft.com/office/drawing/2014/main" id="{D83DEDBF-2CA0-8FAC-75CF-A6EA6C68F022}"/>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6" name="TextBox 5">
            <a:extLst>
              <a:ext uri="{FF2B5EF4-FFF2-40B4-BE49-F238E27FC236}">
                <a16:creationId xmlns:a16="http://schemas.microsoft.com/office/drawing/2014/main" id="{ED168296-F521-1E9C-FE22-5CE1FBAA9B82}"/>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Tree>
    <p:extLst>
      <p:ext uri="{BB962C8B-B14F-4D97-AF65-F5344CB8AC3E}">
        <p14:creationId xmlns:p14="http://schemas.microsoft.com/office/powerpoint/2010/main" val="333129279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_Table 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8111738-5C0E-88BE-DB3D-0BA8AD658D9D}"/>
              </a:ext>
            </a:extLst>
          </p:cNvPr>
          <p:cNvSpPr/>
          <p:nvPr userDrawn="1"/>
        </p:nvSpPr>
        <p:spPr>
          <a:xfrm>
            <a:off x="-1" y="0"/>
            <a:ext cx="50343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itle 1"/>
          <p:cNvSpPr>
            <a:spLocks noGrp="1"/>
          </p:cNvSpPr>
          <p:nvPr>
            <p:ph type="title" hasCustomPrompt="1"/>
          </p:nvPr>
        </p:nvSpPr>
        <p:spPr>
          <a:xfrm>
            <a:off x="625542" y="1394300"/>
            <a:ext cx="5336847" cy="803933"/>
          </a:xfrm>
          <a:prstGeom prst="rect">
            <a:avLst/>
          </a:prstGeom>
        </p:spPr>
        <p:txBody>
          <a:bodyPr anchor="b"/>
          <a:lstStyle>
            <a:lvl1pPr>
              <a:defRPr sz="4000" b="1" i="0" baseline="0">
                <a:solidFill>
                  <a:srgbClr val="003479"/>
                </a:solidFill>
                <a:latin typeface="Arial" panose="020B0604020202020204" pitchFamily="34" charset="0"/>
                <a:cs typeface="Arial" panose="020B0604020202020204" pitchFamily="34" charset="0"/>
              </a:defRPr>
            </a:lvl1pPr>
          </a:lstStyle>
          <a:p>
            <a:r>
              <a:rPr lang="en-US"/>
              <a:t>TITLE HERE</a:t>
            </a:r>
            <a:endParaRPr lang="en-GB"/>
          </a:p>
        </p:txBody>
      </p:sp>
      <p:sp>
        <p:nvSpPr>
          <p:cNvPr id="13" name="Content Placeholder 2"/>
          <p:cNvSpPr>
            <a:spLocks noGrp="1"/>
          </p:cNvSpPr>
          <p:nvPr>
            <p:ph sz="half" idx="1" hasCustomPrompt="1"/>
          </p:nvPr>
        </p:nvSpPr>
        <p:spPr>
          <a:xfrm>
            <a:off x="625542" y="2250927"/>
            <a:ext cx="10800482" cy="3710614"/>
          </a:xfrm>
          <a:prstGeom prst="rect">
            <a:avLst/>
          </a:prstGeom>
        </p:spPr>
        <p:txBody>
          <a:bodyPr numCol="3"/>
          <a:lstStyle>
            <a:lvl1pPr marL="0" indent="0">
              <a:buNone/>
              <a:defRPr sz="1200" baseline="0">
                <a:solidFill>
                  <a:srgbClr val="003479"/>
                </a:solidFill>
                <a:latin typeface="Arial" panose="020B0604020202020204" pitchFamily="34" charset="0"/>
                <a:cs typeface="Arial" panose="020B0604020202020204" pitchFamily="34" charset="0"/>
              </a:defRPr>
            </a:lvl1pPr>
            <a:lvl2pPr>
              <a:defRPr sz="1600"/>
            </a:lvl2pPr>
            <a:lvl3pPr>
              <a:defRPr sz="1600"/>
            </a:lvl3pPr>
            <a:lvl4pPr>
              <a:defRPr sz="1600"/>
            </a:lvl4pPr>
            <a:lvl5pPr>
              <a:defRPr sz="1600"/>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Etiam</a:t>
            </a:r>
            <a:r>
              <a:rPr lang="en-GB"/>
              <a:t> </a:t>
            </a:r>
            <a:r>
              <a:rPr lang="en-GB" err="1"/>
              <a:t>feugiat</a:t>
            </a:r>
            <a:r>
              <a:rPr lang="en-GB"/>
              <a:t> porta </a:t>
            </a:r>
            <a:r>
              <a:rPr lang="en-GB" err="1"/>
              <a:t>sapien</a:t>
            </a:r>
            <a:r>
              <a:rPr lang="en-GB"/>
              <a:t>. Donec vestibulum </a:t>
            </a:r>
            <a:r>
              <a:rPr lang="en-GB" err="1"/>
              <a:t>quis</a:t>
            </a:r>
            <a:r>
              <a:rPr lang="en-GB"/>
              <a:t> </a:t>
            </a:r>
            <a:r>
              <a:rPr lang="en-GB" err="1"/>
              <a:t>augue</a:t>
            </a:r>
            <a:r>
              <a:rPr lang="en-GB"/>
              <a:t> a </a:t>
            </a:r>
            <a:r>
              <a:rPr lang="en-GB" err="1"/>
              <a:t>consequat</a:t>
            </a:r>
            <a:r>
              <a:rPr lang="en-GB"/>
              <a:t>. In </a:t>
            </a:r>
            <a:r>
              <a:rPr lang="en-GB" err="1"/>
              <a:t>eleifend</a:t>
            </a:r>
            <a:r>
              <a:rPr lang="en-GB"/>
              <a:t> ex id </a:t>
            </a:r>
            <a:r>
              <a:rPr lang="en-GB" err="1"/>
              <a:t>dolor</a:t>
            </a:r>
            <a:r>
              <a:rPr lang="en-GB"/>
              <a:t> </a:t>
            </a:r>
            <a:r>
              <a:rPr lang="en-GB" err="1"/>
              <a:t>bibendum</a:t>
            </a:r>
            <a:r>
              <a:rPr lang="en-GB"/>
              <a:t>, </a:t>
            </a:r>
            <a:r>
              <a:rPr lang="en-GB" err="1"/>
              <a:t>nec</a:t>
            </a:r>
            <a:r>
              <a:rPr lang="en-GB"/>
              <a:t> convallis </a:t>
            </a:r>
            <a:r>
              <a:rPr lang="en-GB" err="1"/>
              <a:t>felis</a:t>
            </a:r>
            <a:r>
              <a:rPr lang="en-GB"/>
              <a:t> </a:t>
            </a:r>
            <a:r>
              <a:rPr lang="en-GB" err="1"/>
              <a:t>facilisis</a:t>
            </a:r>
            <a:r>
              <a:rPr lang="en-GB"/>
              <a:t>. In </a:t>
            </a:r>
            <a:r>
              <a:rPr lang="en-GB" err="1"/>
              <a:t>rhoncus</a:t>
            </a:r>
            <a:r>
              <a:rPr lang="en-GB"/>
              <a:t> </a:t>
            </a:r>
            <a:r>
              <a:rPr lang="en-GB" err="1"/>
              <a:t>enim</a:t>
            </a:r>
            <a:r>
              <a:rPr lang="en-GB"/>
              <a:t> eros, </a:t>
            </a:r>
            <a:r>
              <a:rPr lang="en-GB" err="1"/>
              <a:t>iaculis</a:t>
            </a:r>
            <a:r>
              <a:rPr lang="en-GB"/>
              <a:t> fermentum </a:t>
            </a:r>
            <a:r>
              <a:rPr lang="en-GB" err="1"/>
              <a:t>tellus</a:t>
            </a:r>
            <a:r>
              <a:rPr lang="en-GB"/>
              <a:t> </a:t>
            </a:r>
            <a:r>
              <a:rPr lang="en-GB" err="1"/>
              <a:t>vehicula</a:t>
            </a:r>
            <a:r>
              <a:rPr lang="en-GB"/>
              <a:t> in. </a:t>
            </a:r>
            <a:r>
              <a:rPr lang="en-GB" err="1"/>
              <a:t>Aliquam</a:t>
            </a:r>
            <a:r>
              <a:rPr lang="en-GB"/>
              <a:t> </a:t>
            </a:r>
            <a:r>
              <a:rPr lang="en-GB" err="1"/>
              <a:t>ut</a:t>
            </a:r>
            <a:r>
              <a:rPr lang="en-GB"/>
              <a:t> libero </a:t>
            </a:r>
            <a:r>
              <a:rPr lang="en-GB" err="1"/>
              <a:t>eu</a:t>
            </a:r>
            <a:r>
              <a:rPr lang="en-GB"/>
              <a:t> dui </a:t>
            </a:r>
            <a:r>
              <a:rPr lang="en-GB" err="1"/>
              <a:t>ultrices</a:t>
            </a:r>
            <a:r>
              <a:rPr lang="en-GB"/>
              <a:t> </a:t>
            </a:r>
            <a:r>
              <a:rPr lang="en-GB" err="1"/>
              <a:t>ultrices</a:t>
            </a:r>
            <a:r>
              <a:rPr lang="en-GB"/>
              <a:t> sit </a:t>
            </a:r>
            <a:r>
              <a:rPr lang="en-GB" err="1"/>
              <a:t>amet</a:t>
            </a:r>
            <a:r>
              <a:rPr lang="en-GB"/>
              <a:t> et </a:t>
            </a:r>
            <a:r>
              <a:rPr lang="en-GB" err="1"/>
              <a:t>nibh</a:t>
            </a:r>
            <a:r>
              <a:rPr lang="en-GB"/>
              <a:t>. </a:t>
            </a:r>
            <a:r>
              <a:rPr lang="en-GB" err="1"/>
              <a:t>Mauris</a:t>
            </a:r>
            <a:r>
              <a:rPr lang="en-GB"/>
              <a:t> </a:t>
            </a:r>
            <a:r>
              <a:rPr lang="en-GB" err="1"/>
              <a:t>condimentum</a:t>
            </a:r>
            <a:r>
              <a:rPr lang="en-GB"/>
              <a:t> libero </a:t>
            </a:r>
            <a:r>
              <a:rPr lang="en-GB" err="1"/>
              <a:t>tortor</a:t>
            </a:r>
            <a:r>
              <a:rPr lang="en-GB"/>
              <a:t>, sit </a:t>
            </a:r>
            <a:r>
              <a:rPr lang="en-GB" err="1"/>
              <a:t>amet</a:t>
            </a:r>
            <a:r>
              <a:rPr lang="en-GB"/>
              <a:t> vestibulum ipsum </a:t>
            </a:r>
            <a:r>
              <a:rPr lang="en-GB" err="1"/>
              <a:t>tristique</a:t>
            </a:r>
            <a:r>
              <a:rPr lang="en-GB"/>
              <a:t> sit </a:t>
            </a:r>
            <a:r>
              <a:rPr lang="en-GB" err="1"/>
              <a:t>amet</a:t>
            </a:r>
            <a:r>
              <a:rPr lang="en-GB"/>
              <a:t>. 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Etiam</a:t>
            </a:r>
            <a:r>
              <a:rPr lang="en-GB"/>
              <a:t> </a:t>
            </a:r>
            <a:r>
              <a:rPr lang="en-GB" err="1"/>
              <a:t>feugiat</a:t>
            </a:r>
            <a:r>
              <a:rPr lang="en-GB"/>
              <a:t> porta </a:t>
            </a:r>
            <a:r>
              <a:rPr lang="en-GB" err="1"/>
              <a:t>sapien</a:t>
            </a:r>
            <a:r>
              <a:rPr lang="en-GB"/>
              <a:t>. Donec vestibulum </a:t>
            </a:r>
            <a:r>
              <a:rPr lang="en-GB" err="1"/>
              <a:t>quis</a:t>
            </a:r>
            <a:r>
              <a:rPr lang="en-GB"/>
              <a:t> </a:t>
            </a:r>
            <a:r>
              <a:rPr lang="en-GB" err="1"/>
              <a:t>augue</a:t>
            </a:r>
            <a:r>
              <a:rPr lang="en-GB"/>
              <a:t> a </a:t>
            </a:r>
            <a:r>
              <a:rPr lang="en-GB" err="1"/>
              <a:t>consequat</a:t>
            </a:r>
            <a:r>
              <a:rPr lang="en-GB"/>
              <a:t>. In </a:t>
            </a:r>
            <a:r>
              <a:rPr lang="en-GB" err="1"/>
              <a:t>eleifend</a:t>
            </a:r>
            <a:r>
              <a:rPr lang="en-GB"/>
              <a:t> ex id </a:t>
            </a:r>
            <a:r>
              <a:rPr lang="en-GB" err="1"/>
              <a:t>dolor</a:t>
            </a:r>
            <a:r>
              <a:rPr lang="en-GB"/>
              <a:t> </a:t>
            </a:r>
            <a:r>
              <a:rPr lang="en-GB" err="1"/>
              <a:t>bibendum</a:t>
            </a:r>
            <a:r>
              <a:rPr lang="en-GB"/>
              <a:t>, </a:t>
            </a:r>
            <a:r>
              <a:rPr lang="en-GB" err="1"/>
              <a:t>nec</a:t>
            </a:r>
            <a:r>
              <a:rPr lang="en-GB"/>
              <a:t> convallis </a:t>
            </a:r>
            <a:r>
              <a:rPr lang="en-GB" err="1"/>
              <a:t>felis</a:t>
            </a:r>
            <a:r>
              <a:rPr lang="en-GB"/>
              <a:t> </a:t>
            </a:r>
            <a:r>
              <a:rPr lang="en-GB" err="1"/>
              <a:t>facilisis</a:t>
            </a:r>
            <a:r>
              <a:rPr lang="en-GB"/>
              <a:t>. In </a:t>
            </a:r>
            <a:r>
              <a:rPr lang="en-GB" err="1"/>
              <a:t>rhoncus</a:t>
            </a:r>
            <a:r>
              <a:rPr lang="en-GB"/>
              <a:t> </a:t>
            </a:r>
            <a:r>
              <a:rPr lang="en-GB" err="1"/>
              <a:t>enim</a:t>
            </a:r>
            <a:r>
              <a:rPr lang="en-GB"/>
              <a:t> eros, </a:t>
            </a:r>
            <a:r>
              <a:rPr lang="en-GB" err="1"/>
              <a:t>iaculis</a:t>
            </a:r>
            <a:r>
              <a:rPr lang="en-GB"/>
              <a:t> fermentum </a:t>
            </a:r>
            <a:r>
              <a:rPr lang="en-GB" err="1"/>
              <a:t>tellus</a:t>
            </a:r>
            <a:r>
              <a:rPr lang="en-GB"/>
              <a:t> </a:t>
            </a:r>
            <a:r>
              <a:rPr lang="en-GB" err="1"/>
              <a:t>vehicula</a:t>
            </a:r>
            <a:r>
              <a:rPr lang="en-GB"/>
              <a:t> in. </a:t>
            </a:r>
            <a:r>
              <a:rPr lang="en-GB" err="1"/>
              <a:t>Aliquam</a:t>
            </a:r>
            <a:r>
              <a:rPr lang="en-GB"/>
              <a:t> </a:t>
            </a:r>
            <a:r>
              <a:rPr lang="en-GB" err="1"/>
              <a:t>ut</a:t>
            </a:r>
            <a:r>
              <a:rPr lang="en-GB"/>
              <a:t> libero </a:t>
            </a:r>
            <a:r>
              <a:rPr lang="en-GB" err="1"/>
              <a:t>eu</a:t>
            </a:r>
            <a:r>
              <a:rPr lang="en-GB"/>
              <a:t> dui </a:t>
            </a:r>
            <a:r>
              <a:rPr lang="en-GB" err="1"/>
              <a:t>ultrices</a:t>
            </a:r>
            <a:r>
              <a:rPr lang="en-GB"/>
              <a:t> </a:t>
            </a:r>
            <a:r>
              <a:rPr lang="en-GB" err="1"/>
              <a:t>ultrices</a:t>
            </a:r>
            <a:r>
              <a:rPr lang="en-GB"/>
              <a:t> sit </a:t>
            </a:r>
            <a:r>
              <a:rPr lang="en-GB" err="1"/>
              <a:t>amet</a:t>
            </a:r>
            <a:r>
              <a:rPr lang="en-GB"/>
              <a:t> et </a:t>
            </a:r>
            <a:r>
              <a:rPr lang="en-GB" err="1"/>
              <a:t>nibh</a:t>
            </a:r>
            <a:r>
              <a:rPr lang="en-GB"/>
              <a:t>. </a:t>
            </a:r>
            <a:r>
              <a:rPr lang="en-GB" err="1"/>
              <a:t>Mauris</a:t>
            </a:r>
            <a:r>
              <a:rPr lang="en-GB"/>
              <a:t> </a:t>
            </a:r>
            <a:r>
              <a:rPr lang="en-GB" err="1"/>
              <a:t>condimentum</a:t>
            </a:r>
            <a:r>
              <a:rPr lang="en-GB"/>
              <a:t> libero </a:t>
            </a:r>
            <a:r>
              <a:rPr lang="en-GB" err="1"/>
              <a:t>tortor</a:t>
            </a:r>
            <a:r>
              <a:rPr lang="en-GB"/>
              <a:t>, sit </a:t>
            </a:r>
            <a:r>
              <a:rPr lang="en-GB" err="1"/>
              <a:t>amet</a:t>
            </a:r>
            <a:r>
              <a:rPr lang="en-GB"/>
              <a:t> vestibulum ipsum </a:t>
            </a:r>
            <a:r>
              <a:rPr lang="en-GB" err="1"/>
              <a:t>tristique</a:t>
            </a:r>
            <a:r>
              <a:rPr lang="en-GB"/>
              <a:t> sit </a:t>
            </a:r>
            <a:r>
              <a:rPr lang="en-GB" err="1"/>
              <a:t>amet</a:t>
            </a:r>
            <a:r>
              <a:rPr lang="en-GB"/>
              <a:t>.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Etiam</a:t>
            </a:r>
            <a:r>
              <a:rPr lang="en-GB"/>
              <a:t> </a:t>
            </a:r>
            <a:r>
              <a:rPr lang="en-GB" err="1"/>
              <a:t>feugiat</a:t>
            </a:r>
            <a:r>
              <a:rPr lang="en-GB"/>
              <a:t> porta </a:t>
            </a:r>
            <a:r>
              <a:rPr lang="en-GB" err="1"/>
              <a:t>sapien</a:t>
            </a:r>
            <a:r>
              <a:rPr lang="en-GB"/>
              <a:t>. Donec vestibulum </a:t>
            </a:r>
            <a:r>
              <a:rPr lang="en-GB" err="1"/>
              <a:t>quis</a:t>
            </a:r>
            <a:r>
              <a:rPr lang="en-GB"/>
              <a:t> </a:t>
            </a:r>
            <a:r>
              <a:rPr lang="en-GB" err="1"/>
              <a:t>augue</a:t>
            </a:r>
            <a:r>
              <a:rPr lang="en-GB"/>
              <a:t> a </a:t>
            </a:r>
            <a:r>
              <a:rPr lang="en-GB" err="1"/>
              <a:t>consequat</a:t>
            </a:r>
            <a:r>
              <a:rPr lang="en-GB"/>
              <a:t>. In </a:t>
            </a:r>
            <a:r>
              <a:rPr lang="en-GB" err="1"/>
              <a:t>eleifend</a:t>
            </a:r>
            <a:r>
              <a:rPr lang="en-GB"/>
              <a:t> ex id </a:t>
            </a:r>
            <a:r>
              <a:rPr lang="en-GB" err="1"/>
              <a:t>dolor</a:t>
            </a:r>
            <a:r>
              <a:rPr lang="en-GB"/>
              <a:t> </a:t>
            </a:r>
            <a:r>
              <a:rPr lang="en-GB" err="1"/>
              <a:t>bibendum</a:t>
            </a:r>
            <a:r>
              <a:rPr lang="en-GB"/>
              <a:t>, </a:t>
            </a:r>
            <a:r>
              <a:rPr lang="en-GB" err="1"/>
              <a:t>nec</a:t>
            </a:r>
            <a:r>
              <a:rPr lang="en-GB"/>
              <a:t> convallis </a:t>
            </a:r>
            <a:r>
              <a:rPr lang="en-GB" err="1"/>
              <a:t>felis</a:t>
            </a:r>
            <a:r>
              <a:rPr lang="en-GB"/>
              <a:t> </a:t>
            </a:r>
            <a:r>
              <a:rPr lang="en-GB" err="1"/>
              <a:t>facilisis</a:t>
            </a:r>
            <a:r>
              <a:rPr lang="en-GB"/>
              <a:t>. In </a:t>
            </a:r>
            <a:r>
              <a:rPr lang="en-GB" err="1"/>
              <a:t>rhoncus</a:t>
            </a:r>
            <a:r>
              <a:rPr lang="en-GB"/>
              <a:t> </a:t>
            </a:r>
            <a:r>
              <a:rPr lang="en-GB" err="1"/>
              <a:t>enim</a:t>
            </a:r>
            <a:r>
              <a:rPr lang="en-GB"/>
              <a:t> eros, </a:t>
            </a:r>
            <a:r>
              <a:rPr lang="en-GB" err="1"/>
              <a:t>iaculis</a:t>
            </a:r>
            <a:r>
              <a:rPr lang="en-GB"/>
              <a:t> fermentum </a:t>
            </a:r>
            <a:r>
              <a:rPr lang="en-GB" err="1"/>
              <a:t>tellus</a:t>
            </a:r>
            <a:r>
              <a:rPr lang="en-GB"/>
              <a:t> </a:t>
            </a:r>
            <a:r>
              <a:rPr lang="en-GB" err="1"/>
              <a:t>vehicula</a:t>
            </a:r>
            <a:r>
              <a:rPr lang="en-GB"/>
              <a:t> in. </a:t>
            </a:r>
            <a:r>
              <a:rPr lang="en-GB" err="1"/>
              <a:t>Aliquam</a:t>
            </a:r>
            <a:r>
              <a:rPr lang="en-GB"/>
              <a:t> </a:t>
            </a:r>
            <a:r>
              <a:rPr lang="en-GB" err="1"/>
              <a:t>ut</a:t>
            </a:r>
            <a:r>
              <a:rPr lang="en-GB"/>
              <a:t> libero </a:t>
            </a:r>
            <a:r>
              <a:rPr lang="en-GB" err="1"/>
              <a:t>eu</a:t>
            </a:r>
            <a:r>
              <a:rPr lang="en-GB"/>
              <a:t> dui </a:t>
            </a:r>
            <a:r>
              <a:rPr lang="en-GB" err="1"/>
              <a:t>ultrices</a:t>
            </a:r>
            <a:r>
              <a:rPr lang="en-GB"/>
              <a:t> </a:t>
            </a:r>
            <a:r>
              <a:rPr lang="en-GB" err="1"/>
              <a:t>ultrices</a:t>
            </a:r>
            <a:r>
              <a:rPr lang="en-GB"/>
              <a:t> sit </a:t>
            </a:r>
            <a:r>
              <a:rPr lang="en-GB" err="1"/>
              <a:t>amet</a:t>
            </a:r>
            <a:r>
              <a:rPr lang="en-GB"/>
              <a:t> et </a:t>
            </a:r>
            <a:r>
              <a:rPr lang="en-GB" err="1"/>
              <a:t>nibh</a:t>
            </a:r>
            <a:r>
              <a:rPr lang="en-GB"/>
              <a:t>. </a:t>
            </a:r>
            <a:r>
              <a:rPr lang="en-GB" err="1"/>
              <a:t>Mauris</a:t>
            </a:r>
            <a:r>
              <a:rPr lang="en-GB"/>
              <a:t> </a:t>
            </a:r>
            <a:r>
              <a:rPr lang="en-GB" err="1"/>
              <a:t>condimentum</a:t>
            </a:r>
            <a:r>
              <a:rPr lang="en-GB"/>
              <a:t> libero </a:t>
            </a:r>
            <a:r>
              <a:rPr lang="en-GB" err="1"/>
              <a:t>tortor</a:t>
            </a:r>
            <a:r>
              <a:rPr lang="en-GB"/>
              <a:t>, sit </a:t>
            </a:r>
            <a:r>
              <a:rPr lang="en-GB" err="1"/>
              <a:t>amet</a:t>
            </a:r>
            <a:r>
              <a:rPr lang="en-GB"/>
              <a:t> vestibulum ipsum </a:t>
            </a:r>
            <a:r>
              <a:rPr lang="en-GB" err="1"/>
              <a:t>tristique</a:t>
            </a:r>
            <a:r>
              <a:rPr lang="en-GB"/>
              <a:t> sit </a:t>
            </a:r>
            <a:r>
              <a:rPr lang="en-GB" err="1"/>
              <a:t>amet</a:t>
            </a:r>
            <a:r>
              <a:rPr lang="en-GB"/>
              <a:t>.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Etiam</a:t>
            </a:r>
            <a:r>
              <a:rPr lang="en-GB"/>
              <a:t> </a:t>
            </a:r>
            <a:r>
              <a:rPr lang="en-GB" err="1"/>
              <a:t>feugiat</a:t>
            </a:r>
            <a:r>
              <a:rPr lang="en-GB"/>
              <a:t> porta </a:t>
            </a:r>
            <a:r>
              <a:rPr lang="en-GB" err="1"/>
              <a:t>sapien</a:t>
            </a:r>
            <a:r>
              <a:rPr lang="en-GB"/>
              <a:t>. Donec vestibulum </a:t>
            </a:r>
            <a:r>
              <a:rPr lang="en-GB" err="1"/>
              <a:t>quis</a:t>
            </a:r>
            <a:r>
              <a:rPr lang="en-GB"/>
              <a:t> </a:t>
            </a:r>
            <a:r>
              <a:rPr lang="en-GB" err="1"/>
              <a:t>augue</a:t>
            </a:r>
            <a:r>
              <a:rPr lang="en-GB"/>
              <a:t> a </a:t>
            </a:r>
            <a:r>
              <a:rPr lang="en-GB" err="1"/>
              <a:t>consequat</a:t>
            </a:r>
            <a:r>
              <a:rPr lang="en-GB"/>
              <a:t>. In </a:t>
            </a:r>
            <a:r>
              <a:rPr lang="en-GB" err="1"/>
              <a:t>eleifend</a:t>
            </a:r>
            <a:r>
              <a:rPr lang="en-GB"/>
              <a:t> ex id </a:t>
            </a:r>
            <a:r>
              <a:rPr lang="en-GB" err="1"/>
              <a:t>dolor</a:t>
            </a:r>
            <a:r>
              <a:rPr lang="en-GB"/>
              <a:t> </a:t>
            </a:r>
            <a:r>
              <a:rPr lang="en-GB" err="1"/>
              <a:t>bibendum</a:t>
            </a:r>
            <a:r>
              <a:rPr lang="en-GB"/>
              <a:t>, </a:t>
            </a:r>
            <a:r>
              <a:rPr lang="en-GB" err="1"/>
              <a:t>nec</a:t>
            </a:r>
            <a:r>
              <a:rPr lang="en-GB"/>
              <a:t> convallis </a:t>
            </a:r>
            <a:r>
              <a:rPr lang="en-GB" err="1"/>
              <a:t>felis</a:t>
            </a:r>
            <a:r>
              <a:rPr lang="en-GB"/>
              <a:t> </a:t>
            </a:r>
            <a:r>
              <a:rPr lang="en-GB" err="1"/>
              <a:t>facilisis</a:t>
            </a:r>
            <a:r>
              <a:rPr lang="en-GB"/>
              <a:t>. In </a:t>
            </a:r>
            <a:r>
              <a:rPr lang="en-GB" err="1"/>
              <a:t>rhoncus</a:t>
            </a:r>
            <a:r>
              <a:rPr lang="en-GB"/>
              <a:t> </a:t>
            </a:r>
            <a:r>
              <a:rPr lang="en-GB" err="1"/>
              <a:t>enim</a:t>
            </a:r>
            <a:r>
              <a:rPr lang="en-GB"/>
              <a:t> eros, </a:t>
            </a:r>
            <a:r>
              <a:rPr lang="en-GB" err="1"/>
              <a:t>iaculis</a:t>
            </a:r>
            <a:r>
              <a:rPr lang="en-GB"/>
              <a:t> fermentum </a:t>
            </a:r>
            <a:r>
              <a:rPr lang="en-GB" err="1"/>
              <a:t>tellus</a:t>
            </a:r>
            <a:r>
              <a:rPr lang="en-GB"/>
              <a:t> </a:t>
            </a:r>
            <a:r>
              <a:rPr lang="en-GB" err="1"/>
              <a:t>vehicula</a:t>
            </a:r>
            <a:r>
              <a:rPr lang="en-GB"/>
              <a:t> in. </a:t>
            </a:r>
            <a:r>
              <a:rPr lang="en-GB" err="1"/>
              <a:t>Aliquam</a:t>
            </a:r>
            <a:r>
              <a:rPr lang="en-GB"/>
              <a:t> </a:t>
            </a:r>
            <a:r>
              <a:rPr lang="en-GB" err="1"/>
              <a:t>ut</a:t>
            </a:r>
            <a:r>
              <a:rPr lang="en-GB"/>
              <a:t> libero </a:t>
            </a:r>
            <a:r>
              <a:rPr lang="en-GB" err="1"/>
              <a:t>eu</a:t>
            </a:r>
            <a:r>
              <a:rPr lang="en-GB"/>
              <a:t> dui </a:t>
            </a:r>
            <a:r>
              <a:rPr lang="en-GB" err="1"/>
              <a:t>ultrices</a:t>
            </a:r>
            <a:r>
              <a:rPr lang="en-GB"/>
              <a:t> </a:t>
            </a:r>
            <a:r>
              <a:rPr lang="en-GB" err="1"/>
              <a:t>ultrices</a:t>
            </a:r>
            <a:r>
              <a:rPr lang="en-GB"/>
              <a:t> sit </a:t>
            </a:r>
            <a:r>
              <a:rPr lang="en-GB" err="1"/>
              <a:t>amet</a:t>
            </a:r>
            <a:r>
              <a:rPr lang="en-GB"/>
              <a:t> et </a:t>
            </a:r>
            <a:r>
              <a:rPr lang="en-GB" err="1"/>
              <a:t>nibh</a:t>
            </a:r>
            <a:r>
              <a:rPr lang="en-GB"/>
              <a:t>. </a:t>
            </a:r>
            <a:r>
              <a:rPr lang="en-GB" err="1"/>
              <a:t>Mauris</a:t>
            </a:r>
            <a:r>
              <a:rPr lang="en-GB"/>
              <a:t> </a:t>
            </a:r>
            <a:r>
              <a:rPr lang="en-GB" err="1"/>
              <a:t>condimentum</a:t>
            </a:r>
            <a:r>
              <a:rPr lang="en-GB"/>
              <a:t> libero </a:t>
            </a:r>
            <a:r>
              <a:rPr lang="en-GB" err="1"/>
              <a:t>tortor</a:t>
            </a:r>
            <a:r>
              <a:rPr lang="en-GB"/>
              <a:t>, sit </a:t>
            </a:r>
            <a:r>
              <a:rPr lang="en-GB" err="1"/>
              <a:t>amet</a:t>
            </a:r>
            <a:r>
              <a:rPr lang="en-GB"/>
              <a:t> vestibulum ipsum </a:t>
            </a:r>
            <a:r>
              <a:rPr lang="en-GB" err="1"/>
              <a:t>tristique</a:t>
            </a:r>
            <a:r>
              <a:rPr lang="en-GB"/>
              <a:t> sit </a:t>
            </a:r>
            <a:r>
              <a:rPr lang="en-GB" err="1"/>
              <a:t>amet</a:t>
            </a:r>
            <a:r>
              <a:rPr lang="en-GB"/>
              <a:t>.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Etiam</a:t>
            </a:r>
            <a:r>
              <a:rPr lang="en-GB"/>
              <a:t> </a:t>
            </a:r>
            <a:r>
              <a:rPr lang="en-GB" err="1"/>
              <a:t>feugiat</a:t>
            </a:r>
            <a:r>
              <a:rPr lang="en-GB"/>
              <a:t> porta </a:t>
            </a:r>
            <a:r>
              <a:rPr lang="en-GB" err="1"/>
              <a:t>sapien</a:t>
            </a:r>
            <a:r>
              <a:rPr lang="en-GB"/>
              <a:t>. Donec vestibulum </a:t>
            </a:r>
            <a:r>
              <a:rPr lang="en-GB" err="1"/>
              <a:t>quis</a:t>
            </a:r>
            <a:r>
              <a:rPr lang="en-GB"/>
              <a:t> </a:t>
            </a:r>
            <a:r>
              <a:rPr lang="en-GB" err="1"/>
              <a:t>augue</a:t>
            </a:r>
            <a:r>
              <a:rPr lang="en-GB"/>
              <a:t> a </a:t>
            </a:r>
            <a:r>
              <a:rPr lang="en-GB" err="1"/>
              <a:t>consequat</a:t>
            </a:r>
            <a:r>
              <a:rPr lang="en-GB"/>
              <a:t>. In </a:t>
            </a:r>
            <a:r>
              <a:rPr lang="en-GB" err="1"/>
              <a:t>eleifend</a:t>
            </a:r>
            <a:r>
              <a:rPr lang="en-GB"/>
              <a:t> ex id </a:t>
            </a:r>
            <a:r>
              <a:rPr lang="en-GB" err="1"/>
              <a:t>dolor</a:t>
            </a:r>
            <a:r>
              <a:rPr lang="en-GB"/>
              <a:t> </a:t>
            </a:r>
            <a:r>
              <a:rPr lang="en-GB" err="1"/>
              <a:t>bibendum</a:t>
            </a:r>
            <a:r>
              <a:rPr lang="en-GB"/>
              <a:t>, </a:t>
            </a:r>
            <a:r>
              <a:rPr lang="en-GB" err="1"/>
              <a:t>nec</a:t>
            </a:r>
            <a:r>
              <a:rPr lang="en-GB"/>
              <a:t> convallis </a:t>
            </a:r>
            <a:r>
              <a:rPr lang="en-GB" err="1"/>
              <a:t>felis</a:t>
            </a:r>
            <a:r>
              <a:rPr lang="en-GB"/>
              <a:t> </a:t>
            </a:r>
            <a:r>
              <a:rPr lang="en-GB" err="1"/>
              <a:t>facilisis</a:t>
            </a:r>
            <a:r>
              <a:rPr lang="en-GB"/>
              <a:t>. In </a:t>
            </a:r>
            <a:r>
              <a:rPr lang="en-GB" err="1"/>
              <a:t>rhoncus</a:t>
            </a:r>
            <a:r>
              <a:rPr lang="en-GB"/>
              <a:t> </a:t>
            </a:r>
            <a:r>
              <a:rPr lang="en-GB" err="1"/>
              <a:t>enim</a:t>
            </a:r>
            <a:r>
              <a:rPr lang="en-GB"/>
              <a:t> eros, </a:t>
            </a:r>
            <a:r>
              <a:rPr lang="en-GB" err="1"/>
              <a:t>iaculis</a:t>
            </a:r>
            <a:r>
              <a:rPr lang="en-GB"/>
              <a:t> fermentum </a:t>
            </a:r>
            <a:r>
              <a:rPr lang="en-GB" err="1"/>
              <a:t>tellus</a:t>
            </a:r>
            <a:r>
              <a:rPr lang="en-GB"/>
              <a:t> </a:t>
            </a:r>
            <a:r>
              <a:rPr lang="en-GB" err="1"/>
              <a:t>vehicula</a:t>
            </a:r>
            <a:r>
              <a:rPr lang="en-GB"/>
              <a:t> in. </a:t>
            </a:r>
            <a:r>
              <a:rPr lang="en-GB" err="1"/>
              <a:t>Aliquam</a:t>
            </a:r>
            <a:r>
              <a:rPr lang="en-GB"/>
              <a:t> </a:t>
            </a:r>
            <a:r>
              <a:rPr lang="en-GB" err="1"/>
              <a:t>ut</a:t>
            </a:r>
            <a:r>
              <a:rPr lang="en-GB"/>
              <a:t> libero </a:t>
            </a:r>
            <a:r>
              <a:rPr lang="en-GB" err="1"/>
              <a:t>eu</a:t>
            </a:r>
            <a:r>
              <a:rPr lang="en-GB"/>
              <a:t> dui </a:t>
            </a:r>
            <a:r>
              <a:rPr lang="en-GB" err="1"/>
              <a:t>ultrices</a:t>
            </a:r>
            <a:r>
              <a:rPr lang="en-GB"/>
              <a:t> </a:t>
            </a:r>
            <a:r>
              <a:rPr lang="en-GB" err="1"/>
              <a:t>ultrices</a:t>
            </a:r>
            <a:r>
              <a:rPr lang="en-GB"/>
              <a:t> sit </a:t>
            </a:r>
            <a:r>
              <a:rPr lang="en-GB" err="1"/>
              <a:t>amet</a:t>
            </a:r>
            <a:r>
              <a:rPr lang="en-GB"/>
              <a:t> et </a:t>
            </a:r>
            <a:r>
              <a:rPr lang="en-GB" err="1"/>
              <a:t>nibh</a:t>
            </a:r>
            <a:r>
              <a:rPr lang="en-GB"/>
              <a:t>. </a:t>
            </a:r>
            <a:r>
              <a:rPr lang="en-GB" err="1"/>
              <a:t>Mauris</a:t>
            </a:r>
            <a:r>
              <a:rPr lang="en-GB"/>
              <a:t> </a:t>
            </a:r>
            <a:r>
              <a:rPr lang="en-GB" err="1"/>
              <a:t>condimentum</a:t>
            </a:r>
            <a:r>
              <a:rPr lang="en-GB"/>
              <a:t> libero </a:t>
            </a:r>
            <a:r>
              <a:rPr lang="en-GB" err="1"/>
              <a:t>tortor</a:t>
            </a:r>
            <a:r>
              <a:rPr lang="en-GB"/>
              <a:t>, sit </a:t>
            </a:r>
            <a:r>
              <a:rPr lang="en-GB" err="1"/>
              <a:t>amet</a:t>
            </a:r>
            <a:r>
              <a:rPr lang="en-GB"/>
              <a:t> vestibulum ipsum </a:t>
            </a:r>
            <a:r>
              <a:rPr lang="en-GB" err="1"/>
              <a:t>tristique</a:t>
            </a:r>
            <a:r>
              <a:rPr lang="en-GB"/>
              <a:t> sit </a:t>
            </a:r>
            <a:r>
              <a:rPr lang="en-GB" err="1"/>
              <a:t>amet</a:t>
            </a:r>
            <a:r>
              <a:rPr lang="en-GB"/>
              <a:t>.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Etiam</a:t>
            </a:r>
            <a:r>
              <a:rPr lang="en-GB"/>
              <a:t> </a:t>
            </a:r>
            <a:r>
              <a:rPr lang="en-GB" err="1"/>
              <a:t>feugiat</a:t>
            </a:r>
            <a:r>
              <a:rPr lang="en-GB"/>
              <a:t> porta </a:t>
            </a:r>
            <a:r>
              <a:rPr lang="en-GB" err="1"/>
              <a:t>sapien</a:t>
            </a:r>
            <a:r>
              <a:rPr lang="en-GB"/>
              <a:t>. Donec vestibulum </a:t>
            </a:r>
            <a:r>
              <a:rPr lang="en-GB" err="1"/>
              <a:t>quis</a:t>
            </a:r>
            <a:r>
              <a:rPr lang="en-GB"/>
              <a:t> </a:t>
            </a:r>
            <a:r>
              <a:rPr lang="en-GB" err="1"/>
              <a:t>augue</a:t>
            </a:r>
            <a:r>
              <a:rPr lang="en-GB"/>
              <a:t> a </a:t>
            </a:r>
            <a:r>
              <a:rPr lang="en-GB" err="1"/>
              <a:t>consequat</a:t>
            </a:r>
            <a:r>
              <a:rPr lang="en-GB"/>
              <a:t>. In </a:t>
            </a:r>
            <a:r>
              <a:rPr lang="en-GB" err="1"/>
              <a:t>eleifend</a:t>
            </a:r>
            <a:r>
              <a:rPr lang="en-GB"/>
              <a:t> ex id </a:t>
            </a:r>
            <a:r>
              <a:rPr lang="en-GB" err="1"/>
              <a:t>dolor</a:t>
            </a:r>
            <a:r>
              <a:rPr lang="en-GB"/>
              <a:t> </a:t>
            </a:r>
            <a:r>
              <a:rPr lang="en-GB" err="1"/>
              <a:t>bibendum</a:t>
            </a:r>
            <a:r>
              <a:rPr lang="en-GB"/>
              <a:t>, </a:t>
            </a:r>
            <a:r>
              <a:rPr lang="en-GB" err="1"/>
              <a:t>nec</a:t>
            </a:r>
            <a:r>
              <a:rPr lang="en-GB"/>
              <a:t> convallis </a:t>
            </a:r>
            <a:r>
              <a:rPr lang="en-GB" err="1"/>
              <a:t>felis</a:t>
            </a:r>
            <a:r>
              <a:rPr lang="en-GB"/>
              <a:t> </a:t>
            </a:r>
            <a:r>
              <a:rPr lang="en-GB" err="1"/>
              <a:t>facilisis</a:t>
            </a:r>
            <a:r>
              <a:rPr lang="en-GB"/>
              <a:t>. In </a:t>
            </a:r>
            <a:r>
              <a:rPr lang="en-GB" err="1"/>
              <a:t>rhoncus</a:t>
            </a:r>
            <a:r>
              <a:rPr lang="en-GB"/>
              <a:t> </a:t>
            </a:r>
            <a:r>
              <a:rPr lang="en-GB" err="1"/>
              <a:t>enim</a:t>
            </a:r>
            <a:r>
              <a:rPr lang="en-GB"/>
              <a:t> eros, </a:t>
            </a:r>
            <a:r>
              <a:rPr lang="en-GB" err="1"/>
              <a:t>iaculis</a:t>
            </a:r>
            <a:r>
              <a:rPr lang="en-GB"/>
              <a:t> fermentum </a:t>
            </a:r>
            <a:r>
              <a:rPr lang="en-GB" err="1"/>
              <a:t>tellus</a:t>
            </a:r>
            <a:r>
              <a:rPr lang="en-GB"/>
              <a:t> </a:t>
            </a:r>
            <a:r>
              <a:rPr lang="en-GB" err="1"/>
              <a:t>vehicula</a:t>
            </a:r>
            <a:r>
              <a:rPr lang="en-GB"/>
              <a:t> in. </a:t>
            </a:r>
            <a:r>
              <a:rPr lang="en-GB" err="1"/>
              <a:t>Aliquam</a:t>
            </a:r>
            <a:r>
              <a:rPr lang="en-GB"/>
              <a:t> </a:t>
            </a:r>
            <a:r>
              <a:rPr lang="en-GB" err="1"/>
              <a:t>ut</a:t>
            </a:r>
            <a:r>
              <a:rPr lang="en-GB"/>
              <a:t> libero </a:t>
            </a:r>
            <a:r>
              <a:rPr lang="en-GB" err="1"/>
              <a:t>eu</a:t>
            </a:r>
            <a:r>
              <a:rPr lang="en-GB"/>
              <a:t> dui </a:t>
            </a:r>
            <a:r>
              <a:rPr lang="en-GB" err="1"/>
              <a:t>ultrices</a:t>
            </a:r>
            <a:r>
              <a:rPr lang="en-GB"/>
              <a:t> </a:t>
            </a:r>
            <a:r>
              <a:rPr lang="en-GB" err="1"/>
              <a:t>ultrices</a:t>
            </a:r>
            <a:r>
              <a:rPr lang="en-GB"/>
              <a:t> sit </a:t>
            </a:r>
            <a:r>
              <a:rPr lang="en-GB" err="1"/>
              <a:t>amet</a:t>
            </a:r>
            <a:r>
              <a:rPr lang="en-GB"/>
              <a:t> et </a:t>
            </a:r>
            <a:r>
              <a:rPr lang="en-GB" err="1"/>
              <a:t>nibh</a:t>
            </a:r>
            <a:r>
              <a:rPr lang="en-GB"/>
              <a:t>. </a:t>
            </a:r>
            <a:r>
              <a:rPr lang="en-GB" err="1"/>
              <a:t>Mauris</a:t>
            </a:r>
            <a:r>
              <a:rPr lang="en-GB"/>
              <a:t> </a:t>
            </a:r>
            <a:r>
              <a:rPr lang="en-GB" err="1"/>
              <a:t>condimentum</a:t>
            </a:r>
            <a:r>
              <a:rPr lang="en-GB"/>
              <a:t> libero </a:t>
            </a:r>
            <a:r>
              <a:rPr lang="en-GB" err="1"/>
              <a:t>tortor</a:t>
            </a:r>
            <a:r>
              <a:rPr lang="en-GB"/>
              <a:t>, sit </a:t>
            </a:r>
            <a:r>
              <a:rPr lang="en-GB" err="1"/>
              <a:t>amet</a:t>
            </a:r>
            <a:r>
              <a:rPr lang="en-GB"/>
              <a:t> vestibulum ipsum </a:t>
            </a:r>
            <a:r>
              <a:rPr lang="en-GB" err="1"/>
              <a:t>tristique</a:t>
            </a:r>
            <a:r>
              <a:rPr lang="en-GB"/>
              <a:t> sit </a:t>
            </a:r>
            <a:r>
              <a:rPr lang="en-GB" err="1"/>
              <a:t>amet</a:t>
            </a:r>
            <a:r>
              <a:rPr lang="en-GB"/>
              <a:t>.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Etiam</a:t>
            </a:r>
            <a:r>
              <a:rPr lang="en-GB"/>
              <a:t> </a:t>
            </a:r>
            <a:r>
              <a:rPr lang="en-GB" err="1"/>
              <a:t>feugiat</a:t>
            </a:r>
            <a:r>
              <a:rPr lang="en-GB"/>
              <a:t> porta </a:t>
            </a:r>
            <a:r>
              <a:rPr lang="en-GB" err="1"/>
              <a:t>sapien</a:t>
            </a:r>
            <a:r>
              <a:rPr lang="en-GB"/>
              <a:t>. Donec vestibulum </a:t>
            </a:r>
            <a:r>
              <a:rPr lang="en-GB" err="1"/>
              <a:t>quis</a:t>
            </a:r>
            <a:r>
              <a:rPr lang="en-GB"/>
              <a:t> </a:t>
            </a:r>
            <a:r>
              <a:rPr lang="en-GB" err="1"/>
              <a:t>augue</a:t>
            </a:r>
            <a:r>
              <a:rPr lang="en-GB"/>
              <a:t> a </a:t>
            </a:r>
            <a:r>
              <a:rPr lang="en-GB" err="1"/>
              <a:t>consequat</a:t>
            </a:r>
            <a:r>
              <a:rPr lang="en-GB"/>
              <a:t>. In </a:t>
            </a:r>
            <a:r>
              <a:rPr lang="en-GB" err="1"/>
              <a:t>eleifend</a:t>
            </a:r>
            <a:r>
              <a:rPr lang="en-GB"/>
              <a:t> ex id </a:t>
            </a:r>
            <a:r>
              <a:rPr lang="en-GB" err="1"/>
              <a:t>dolor</a:t>
            </a:r>
            <a:r>
              <a:rPr lang="en-GB"/>
              <a:t> </a:t>
            </a:r>
            <a:r>
              <a:rPr lang="en-GB" err="1"/>
              <a:t>bibendum</a:t>
            </a:r>
            <a:r>
              <a:rPr lang="en-GB"/>
              <a:t>, </a:t>
            </a:r>
            <a:r>
              <a:rPr lang="en-GB" err="1"/>
              <a:t>nec</a:t>
            </a:r>
            <a:r>
              <a:rPr lang="en-GB"/>
              <a:t> convallis </a:t>
            </a:r>
            <a:r>
              <a:rPr lang="en-GB" err="1"/>
              <a:t>felis</a:t>
            </a:r>
            <a:r>
              <a:rPr lang="en-GB"/>
              <a:t> </a:t>
            </a:r>
            <a:r>
              <a:rPr lang="en-GB" err="1"/>
              <a:t>facilisis</a:t>
            </a:r>
            <a:r>
              <a:rPr lang="en-GB"/>
              <a:t>. In </a:t>
            </a:r>
            <a:r>
              <a:rPr lang="en-GB" err="1"/>
              <a:t>rhoncus</a:t>
            </a:r>
            <a:r>
              <a:rPr lang="en-GB"/>
              <a:t> </a:t>
            </a:r>
            <a:r>
              <a:rPr lang="en-GB" err="1"/>
              <a:t>enim</a:t>
            </a:r>
            <a:r>
              <a:rPr lang="en-GB"/>
              <a:t> eros, </a:t>
            </a:r>
            <a:r>
              <a:rPr lang="en-GB" err="1"/>
              <a:t>iaculis</a:t>
            </a:r>
            <a:r>
              <a:rPr lang="en-GB"/>
              <a:t> fermentum </a:t>
            </a:r>
            <a:r>
              <a:rPr lang="en-GB" err="1"/>
              <a:t>tellus</a:t>
            </a:r>
            <a:r>
              <a:rPr lang="en-GB"/>
              <a:t> </a:t>
            </a:r>
            <a:r>
              <a:rPr lang="en-GB" err="1"/>
              <a:t>vehicula</a:t>
            </a:r>
            <a:r>
              <a:rPr lang="en-GB"/>
              <a:t> in. </a:t>
            </a:r>
            <a:r>
              <a:rPr lang="en-GB" err="1"/>
              <a:t>Aliquam</a:t>
            </a:r>
            <a:r>
              <a:rPr lang="en-GB"/>
              <a:t> </a:t>
            </a:r>
            <a:r>
              <a:rPr lang="en-GB" err="1"/>
              <a:t>ut</a:t>
            </a:r>
            <a:r>
              <a:rPr lang="en-GB"/>
              <a:t> libero </a:t>
            </a:r>
            <a:r>
              <a:rPr lang="en-GB" err="1"/>
              <a:t>eu</a:t>
            </a:r>
            <a:r>
              <a:rPr lang="en-GB"/>
              <a:t> dui </a:t>
            </a:r>
            <a:r>
              <a:rPr lang="en-GB" err="1"/>
              <a:t>ultrices</a:t>
            </a:r>
            <a:r>
              <a:rPr lang="en-GB"/>
              <a:t> </a:t>
            </a:r>
            <a:r>
              <a:rPr lang="en-GB" err="1"/>
              <a:t>ultrices</a:t>
            </a:r>
            <a:r>
              <a:rPr lang="en-GB"/>
              <a:t> sit </a:t>
            </a:r>
            <a:r>
              <a:rPr lang="en-GB" err="1"/>
              <a:t>amet</a:t>
            </a:r>
            <a:r>
              <a:rPr lang="en-GB"/>
              <a:t> et </a:t>
            </a:r>
            <a:r>
              <a:rPr lang="en-GB" err="1"/>
              <a:t>nibh</a:t>
            </a:r>
            <a:r>
              <a:rPr lang="en-GB"/>
              <a:t>. </a:t>
            </a:r>
            <a:r>
              <a:rPr lang="en-GB" err="1"/>
              <a:t>Mauris</a:t>
            </a:r>
            <a:r>
              <a:rPr lang="en-GB"/>
              <a:t> </a:t>
            </a:r>
            <a:r>
              <a:rPr lang="en-GB" err="1"/>
              <a:t>condimentum</a:t>
            </a:r>
            <a:r>
              <a:rPr lang="en-GB"/>
              <a:t> libero </a:t>
            </a:r>
            <a:r>
              <a:rPr lang="en-GB" err="1"/>
              <a:t>tortor</a:t>
            </a:r>
            <a:r>
              <a:rPr lang="en-GB"/>
              <a:t>, sit </a:t>
            </a:r>
            <a:r>
              <a:rPr lang="en-GB" err="1"/>
              <a:t>amet</a:t>
            </a:r>
            <a:r>
              <a:rPr lang="en-GB"/>
              <a:t> vestibulum ipsum </a:t>
            </a:r>
            <a:r>
              <a:rPr lang="en-GB" err="1"/>
              <a:t>tristique</a:t>
            </a:r>
            <a:r>
              <a:rPr lang="en-GB"/>
              <a:t> sit </a:t>
            </a:r>
            <a:r>
              <a:rPr lang="en-GB" err="1"/>
              <a:t>amet</a:t>
            </a:r>
            <a:r>
              <a:rPr lang="en-GB"/>
              <a:t>. </a:t>
            </a:r>
          </a:p>
          <a:p>
            <a:endParaRPr lang="en-GB"/>
          </a:p>
        </p:txBody>
      </p:sp>
      <p:pic>
        <p:nvPicPr>
          <p:cNvPr id="2" name="Picture 1">
            <a:extLst>
              <a:ext uri="{FF2B5EF4-FFF2-40B4-BE49-F238E27FC236}">
                <a16:creationId xmlns:a16="http://schemas.microsoft.com/office/drawing/2014/main" id="{D83DEDBF-2CA0-8FAC-75CF-A6EA6C68F022}"/>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6" name="TextBox 5">
            <a:extLst>
              <a:ext uri="{FF2B5EF4-FFF2-40B4-BE49-F238E27FC236}">
                <a16:creationId xmlns:a16="http://schemas.microsoft.com/office/drawing/2014/main" id="{ED168296-F521-1E9C-FE22-5CE1FBAA9B82}"/>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Tree>
    <p:extLst>
      <p:ext uri="{BB962C8B-B14F-4D97-AF65-F5344CB8AC3E}">
        <p14:creationId xmlns:p14="http://schemas.microsoft.com/office/powerpoint/2010/main" val="421135111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Bullet Point Slide">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992B2-B7F5-D324-E282-83FD272BBEFC}"/>
              </a:ext>
            </a:extLst>
          </p:cNvPr>
          <p:cNvSpPr>
            <a:spLocks noGrp="1"/>
          </p:cNvSpPr>
          <p:nvPr>
            <p:ph type="title" hasCustomPrompt="1"/>
          </p:nvPr>
        </p:nvSpPr>
        <p:spPr>
          <a:xfrm>
            <a:off x="625542" y="1394300"/>
            <a:ext cx="5336847" cy="803933"/>
          </a:xfrm>
          <a:prstGeom prst="rect">
            <a:avLst/>
          </a:prstGeom>
        </p:spPr>
        <p:txBody>
          <a:bodyPr anchor="b"/>
          <a:lstStyle>
            <a:lvl1pPr>
              <a:defRPr sz="4000" b="1" i="0" baseline="0">
                <a:solidFill>
                  <a:schemeClr val="bg1"/>
                </a:solidFill>
                <a:latin typeface="Arial" panose="020B0604020202020204" pitchFamily="34" charset="0"/>
                <a:cs typeface="Arial" panose="020B0604020202020204" pitchFamily="34" charset="0"/>
              </a:defRPr>
            </a:lvl1pPr>
          </a:lstStyle>
          <a:p>
            <a:r>
              <a:rPr lang="en-US"/>
              <a:t>TITLE HERE</a:t>
            </a:r>
            <a:endParaRPr lang="en-GB"/>
          </a:p>
        </p:txBody>
      </p:sp>
      <p:pic>
        <p:nvPicPr>
          <p:cNvPr id="5" name="Picture 4">
            <a:extLst>
              <a:ext uri="{FF2B5EF4-FFF2-40B4-BE49-F238E27FC236}">
                <a16:creationId xmlns:a16="http://schemas.microsoft.com/office/drawing/2014/main" id="{6D801BE9-03E8-3454-B90B-948ADB3A099A}"/>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0"/>
          </a:xfrm>
          <a:prstGeom prst="rect">
            <a:avLst/>
          </a:prstGeom>
        </p:spPr>
      </p:pic>
      <p:sp>
        <p:nvSpPr>
          <p:cNvPr id="4" name="TextBox 3">
            <a:extLst>
              <a:ext uri="{FF2B5EF4-FFF2-40B4-BE49-F238E27FC236}">
                <a16:creationId xmlns:a16="http://schemas.microsoft.com/office/drawing/2014/main" id="{CC149B3E-FA10-2B81-B907-68BE645D1C50}"/>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bg1"/>
                </a:solidFill>
              </a:rPr>
              <a:t>‹#›</a:t>
            </a:fld>
            <a:endParaRPr lang="en-US" sz="1200">
              <a:solidFill>
                <a:schemeClr val="bg1"/>
              </a:solidFill>
            </a:endParaRPr>
          </a:p>
        </p:txBody>
      </p:sp>
      <p:sp>
        <p:nvSpPr>
          <p:cNvPr id="7" name="Content Placeholder 2">
            <a:extLst>
              <a:ext uri="{FF2B5EF4-FFF2-40B4-BE49-F238E27FC236}">
                <a16:creationId xmlns:a16="http://schemas.microsoft.com/office/drawing/2014/main" id="{2BEE0BEB-E542-F5EE-6F56-5F2973A3F42E}"/>
              </a:ext>
            </a:extLst>
          </p:cNvPr>
          <p:cNvSpPr>
            <a:spLocks noGrp="1"/>
          </p:cNvSpPr>
          <p:nvPr>
            <p:ph sz="half" idx="1" hasCustomPrompt="1"/>
          </p:nvPr>
        </p:nvSpPr>
        <p:spPr>
          <a:xfrm>
            <a:off x="625542" y="2250927"/>
            <a:ext cx="5524737" cy="3710614"/>
          </a:xfrm>
          <a:prstGeom prst="rect">
            <a:avLst/>
          </a:prstGeom>
        </p:spPr>
        <p:txBody>
          <a:bodyPr/>
          <a:lstStyle>
            <a:lvl1pPr marL="285750" indent="-285750">
              <a:buFont typeface="Arial" panose="020B0604020202020204" pitchFamily="34" charset="0"/>
              <a:buChar char="•"/>
              <a:defRPr sz="1800" baseline="0">
                <a:solidFill>
                  <a:schemeClr val="bg1"/>
                </a:solidFill>
                <a:latin typeface="Arial" panose="020B0604020202020204" pitchFamily="34" charset="0"/>
                <a:cs typeface="Arial" panose="020B0604020202020204" pitchFamily="34" charset="0"/>
              </a:defRPr>
            </a:lvl1pPr>
            <a:lvl2pPr>
              <a:defRPr sz="1600"/>
            </a:lvl2pPr>
            <a:lvl3pPr>
              <a:defRPr sz="1600"/>
            </a:lvl3pPr>
            <a:lvl4pPr>
              <a:defRPr sz="1600"/>
            </a:lvl4pPr>
            <a:lvl5pPr>
              <a:defRPr sz="1600"/>
            </a:lvl5pPr>
          </a:lstStyle>
          <a:p>
            <a:pPr lvl="0"/>
            <a:r>
              <a:rPr lang="en-GB"/>
              <a:t>Copy goes here</a:t>
            </a:r>
          </a:p>
          <a:p>
            <a:pPr lvl="0"/>
            <a:r>
              <a:rPr lang="en-GB"/>
              <a:t>Copy goes here</a:t>
            </a:r>
          </a:p>
          <a:p>
            <a:pPr lvl="0"/>
            <a:r>
              <a:rPr lang="en-GB"/>
              <a:t>Copy goes here</a:t>
            </a:r>
          </a:p>
          <a:p>
            <a:pPr lvl="0"/>
            <a:r>
              <a:rPr lang="en-GB"/>
              <a:t>Copy goes here</a:t>
            </a:r>
          </a:p>
          <a:p>
            <a:pPr lvl="0"/>
            <a:endParaRPr lang="en-GB"/>
          </a:p>
          <a:p>
            <a:pPr lvl="0"/>
            <a:endParaRPr lang="en-GB"/>
          </a:p>
          <a:p>
            <a:pPr lvl="0"/>
            <a:endParaRPr lang="en-GB"/>
          </a:p>
        </p:txBody>
      </p:sp>
    </p:spTree>
    <p:extLst>
      <p:ext uri="{BB962C8B-B14F-4D97-AF65-F5344CB8AC3E}">
        <p14:creationId xmlns:p14="http://schemas.microsoft.com/office/powerpoint/2010/main" val="420071621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Assets Slide">
    <p:bg>
      <p:bgPr>
        <a:solidFill>
          <a:schemeClr val="tx1"/>
        </a:solidFill>
        <a:effectLst/>
      </p:bgPr>
    </p:bg>
    <p:spTree>
      <p:nvGrpSpPr>
        <p:cNvPr id="1" name=""/>
        <p:cNvGrpSpPr/>
        <p:nvPr/>
      </p:nvGrpSpPr>
      <p:grpSpPr>
        <a:xfrm>
          <a:off x="0" y="0"/>
          <a:ext cx="0" cy="0"/>
          <a:chOff x="0" y="0"/>
          <a:chExt cx="0" cy="0"/>
        </a:xfrm>
      </p:grpSpPr>
      <p:sp>
        <p:nvSpPr>
          <p:cNvPr id="10" name="Title 1"/>
          <p:cNvSpPr>
            <a:spLocks noGrp="1"/>
          </p:cNvSpPr>
          <p:nvPr>
            <p:ph type="title" hasCustomPrompt="1"/>
          </p:nvPr>
        </p:nvSpPr>
        <p:spPr>
          <a:xfrm>
            <a:off x="441035" y="1025236"/>
            <a:ext cx="11289147" cy="931784"/>
          </a:xfrm>
          <a:prstGeom prst="rect">
            <a:avLst/>
          </a:prstGeom>
        </p:spPr>
        <p:txBody>
          <a:bodyPr anchor="b"/>
          <a:lstStyle>
            <a:lvl1pPr algn="ctr">
              <a:defRPr sz="4000" b="1" i="0" baseline="0">
                <a:solidFill>
                  <a:schemeClr val="bg1"/>
                </a:solidFill>
                <a:latin typeface="Arial" panose="020B0604020202020204" pitchFamily="34" charset="0"/>
                <a:cs typeface="Arial" panose="020B0604020202020204" pitchFamily="34" charset="0"/>
              </a:defRPr>
            </a:lvl1pPr>
          </a:lstStyle>
          <a:p>
            <a:r>
              <a:rPr lang="en-US"/>
              <a:t>TITLE GOES HERE</a:t>
            </a:r>
            <a:endParaRPr lang="en-GB"/>
          </a:p>
        </p:txBody>
      </p:sp>
      <p:pic>
        <p:nvPicPr>
          <p:cNvPr id="3" name="Picture 2">
            <a:extLst>
              <a:ext uri="{FF2B5EF4-FFF2-40B4-BE49-F238E27FC236}">
                <a16:creationId xmlns:a16="http://schemas.microsoft.com/office/drawing/2014/main" id="{6AE13C26-6450-2789-79BD-0ED9B49167E9}"/>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0"/>
          </a:xfrm>
          <a:prstGeom prst="rect">
            <a:avLst/>
          </a:prstGeom>
        </p:spPr>
      </p:pic>
      <p:sp>
        <p:nvSpPr>
          <p:cNvPr id="4" name="TextBox 3">
            <a:extLst>
              <a:ext uri="{FF2B5EF4-FFF2-40B4-BE49-F238E27FC236}">
                <a16:creationId xmlns:a16="http://schemas.microsoft.com/office/drawing/2014/main" id="{47279422-85F4-6EF8-1C19-4C0ED0A66307}"/>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bg1"/>
                </a:solidFill>
              </a:rPr>
              <a:t>‹#›</a:t>
            </a:fld>
            <a:endParaRPr lang="en-US" sz="1200">
              <a:solidFill>
                <a:schemeClr val="bg1"/>
              </a:solidFill>
            </a:endParaRPr>
          </a:p>
        </p:txBody>
      </p:sp>
      <p:sp>
        <p:nvSpPr>
          <p:cNvPr id="5" name="Picture Placeholder 30">
            <a:extLst>
              <a:ext uri="{FF2B5EF4-FFF2-40B4-BE49-F238E27FC236}">
                <a16:creationId xmlns:a16="http://schemas.microsoft.com/office/drawing/2014/main" id="{5530EFB3-E1CD-E171-862C-9B505DE4C9BA}"/>
              </a:ext>
            </a:extLst>
          </p:cNvPr>
          <p:cNvSpPr>
            <a:spLocks noGrp="1"/>
          </p:cNvSpPr>
          <p:nvPr>
            <p:ph type="pic" sz="quarter" idx="24"/>
          </p:nvPr>
        </p:nvSpPr>
        <p:spPr>
          <a:xfrm>
            <a:off x="8560519" y="2296873"/>
            <a:ext cx="1892300" cy="1892300"/>
          </a:xfrm>
          <a:custGeom>
            <a:avLst/>
            <a:gdLst>
              <a:gd name="connsiteX0" fmla="*/ 946150 w 1892300"/>
              <a:gd name="connsiteY0" fmla="*/ 0 h 1892300"/>
              <a:gd name="connsiteX1" fmla="*/ 1892300 w 1892300"/>
              <a:gd name="connsiteY1" fmla="*/ 946150 h 1892300"/>
              <a:gd name="connsiteX2" fmla="*/ 946150 w 1892300"/>
              <a:gd name="connsiteY2" fmla="*/ 1892300 h 1892300"/>
              <a:gd name="connsiteX3" fmla="*/ 0 w 1892300"/>
              <a:gd name="connsiteY3" fmla="*/ 946150 h 1892300"/>
              <a:gd name="connsiteX4" fmla="*/ 946150 w 1892300"/>
              <a:gd name="connsiteY4" fmla="*/ 0 h 1892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92300" h="1892300">
                <a:moveTo>
                  <a:pt x="946150" y="0"/>
                </a:moveTo>
                <a:cubicBezTo>
                  <a:pt x="1468694" y="0"/>
                  <a:pt x="1892300" y="423606"/>
                  <a:pt x="1892300" y="946150"/>
                </a:cubicBezTo>
                <a:cubicBezTo>
                  <a:pt x="1892300" y="1468694"/>
                  <a:pt x="1468694" y="1892300"/>
                  <a:pt x="946150" y="1892300"/>
                </a:cubicBezTo>
                <a:cubicBezTo>
                  <a:pt x="423606" y="1892300"/>
                  <a:pt x="0" y="1468694"/>
                  <a:pt x="0" y="946150"/>
                </a:cubicBezTo>
                <a:cubicBezTo>
                  <a:pt x="0" y="423606"/>
                  <a:pt x="423606" y="0"/>
                  <a:pt x="946150" y="0"/>
                </a:cubicBezTo>
                <a:close/>
              </a:path>
            </a:pathLst>
          </a:custGeom>
        </p:spPr>
        <p:txBody>
          <a:bodyPr wrap="square" anchor="ctr">
            <a:noAutofit/>
          </a:bodyPr>
          <a:lstStyle>
            <a:lvl1pPr algn="ctr">
              <a:defRPr sz="2000">
                <a:solidFill>
                  <a:schemeClr val="bg1"/>
                </a:solidFill>
              </a:defRPr>
            </a:lvl1pPr>
          </a:lstStyle>
          <a:p>
            <a:r>
              <a:rPr lang="en-GB"/>
              <a:t>Click icon to add picture</a:t>
            </a:r>
          </a:p>
        </p:txBody>
      </p:sp>
      <p:sp>
        <p:nvSpPr>
          <p:cNvPr id="6" name="Picture Placeholder 29">
            <a:extLst>
              <a:ext uri="{FF2B5EF4-FFF2-40B4-BE49-F238E27FC236}">
                <a16:creationId xmlns:a16="http://schemas.microsoft.com/office/drawing/2014/main" id="{A077CDCF-4CB8-498C-3643-52A3388B3207}"/>
              </a:ext>
            </a:extLst>
          </p:cNvPr>
          <p:cNvSpPr>
            <a:spLocks noGrp="1"/>
          </p:cNvSpPr>
          <p:nvPr>
            <p:ph type="pic" sz="quarter" idx="23"/>
          </p:nvPr>
        </p:nvSpPr>
        <p:spPr>
          <a:xfrm>
            <a:off x="5139457" y="2296873"/>
            <a:ext cx="1892300" cy="1892300"/>
          </a:xfrm>
          <a:custGeom>
            <a:avLst/>
            <a:gdLst>
              <a:gd name="connsiteX0" fmla="*/ 946150 w 1892300"/>
              <a:gd name="connsiteY0" fmla="*/ 0 h 1892300"/>
              <a:gd name="connsiteX1" fmla="*/ 1892300 w 1892300"/>
              <a:gd name="connsiteY1" fmla="*/ 946150 h 1892300"/>
              <a:gd name="connsiteX2" fmla="*/ 946150 w 1892300"/>
              <a:gd name="connsiteY2" fmla="*/ 1892300 h 1892300"/>
              <a:gd name="connsiteX3" fmla="*/ 0 w 1892300"/>
              <a:gd name="connsiteY3" fmla="*/ 946150 h 1892300"/>
              <a:gd name="connsiteX4" fmla="*/ 946150 w 1892300"/>
              <a:gd name="connsiteY4" fmla="*/ 0 h 1892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92300" h="1892300">
                <a:moveTo>
                  <a:pt x="946150" y="0"/>
                </a:moveTo>
                <a:cubicBezTo>
                  <a:pt x="1468694" y="0"/>
                  <a:pt x="1892300" y="423606"/>
                  <a:pt x="1892300" y="946150"/>
                </a:cubicBezTo>
                <a:cubicBezTo>
                  <a:pt x="1892300" y="1468694"/>
                  <a:pt x="1468694" y="1892300"/>
                  <a:pt x="946150" y="1892300"/>
                </a:cubicBezTo>
                <a:cubicBezTo>
                  <a:pt x="423606" y="1892300"/>
                  <a:pt x="0" y="1468694"/>
                  <a:pt x="0" y="946150"/>
                </a:cubicBezTo>
                <a:cubicBezTo>
                  <a:pt x="0" y="423606"/>
                  <a:pt x="423606" y="0"/>
                  <a:pt x="946150" y="0"/>
                </a:cubicBezTo>
                <a:close/>
              </a:path>
            </a:pathLst>
          </a:custGeom>
        </p:spPr>
        <p:txBody>
          <a:bodyPr wrap="square" anchor="ctr">
            <a:noAutofit/>
          </a:bodyPr>
          <a:lstStyle>
            <a:lvl1pPr algn="ctr">
              <a:defRPr sz="2000">
                <a:solidFill>
                  <a:schemeClr val="bg1"/>
                </a:solidFill>
              </a:defRPr>
            </a:lvl1pPr>
          </a:lstStyle>
          <a:p>
            <a:r>
              <a:rPr lang="en-GB"/>
              <a:t>Click icon to add picture</a:t>
            </a:r>
          </a:p>
        </p:txBody>
      </p:sp>
      <p:sp>
        <p:nvSpPr>
          <p:cNvPr id="7" name="Picture Placeholder 28">
            <a:extLst>
              <a:ext uri="{FF2B5EF4-FFF2-40B4-BE49-F238E27FC236}">
                <a16:creationId xmlns:a16="http://schemas.microsoft.com/office/drawing/2014/main" id="{EFDFC356-958B-21FD-2627-5FA0F13E63A3}"/>
              </a:ext>
            </a:extLst>
          </p:cNvPr>
          <p:cNvSpPr>
            <a:spLocks noGrp="1"/>
          </p:cNvSpPr>
          <p:nvPr>
            <p:ph type="pic" sz="quarter" idx="22"/>
          </p:nvPr>
        </p:nvSpPr>
        <p:spPr>
          <a:xfrm>
            <a:off x="1718397" y="2296873"/>
            <a:ext cx="1892300" cy="1892300"/>
          </a:xfrm>
          <a:custGeom>
            <a:avLst/>
            <a:gdLst>
              <a:gd name="connsiteX0" fmla="*/ 946150 w 1892300"/>
              <a:gd name="connsiteY0" fmla="*/ 0 h 1892300"/>
              <a:gd name="connsiteX1" fmla="*/ 1892300 w 1892300"/>
              <a:gd name="connsiteY1" fmla="*/ 946150 h 1892300"/>
              <a:gd name="connsiteX2" fmla="*/ 946150 w 1892300"/>
              <a:gd name="connsiteY2" fmla="*/ 1892300 h 1892300"/>
              <a:gd name="connsiteX3" fmla="*/ 0 w 1892300"/>
              <a:gd name="connsiteY3" fmla="*/ 946150 h 1892300"/>
              <a:gd name="connsiteX4" fmla="*/ 946150 w 1892300"/>
              <a:gd name="connsiteY4" fmla="*/ 0 h 1892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92300" h="1892300">
                <a:moveTo>
                  <a:pt x="946150" y="0"/>
                </a:moveTo>
                <a:cubicBezTo>
                  <a:pt x="1468694" y="0"/>
                  <a:pt x="1892300" y="423606"/>
                  <a:pt x="1892300" y="946150"/>
                </a:cubicBezTo>
                <a:cubicBezTo>
                  <a:pt x="1892300" y="1468694"/>
                  <a:pt x="1468694" y="1892300"/>
                  <a:pt x="946150" y="1892300"/>
                </a:cubicBezTo>
                <a:cubicBezTo>
                  <a:pt x="423606" y="1892300"/>
                  <a:pt x="0" y="1468694"/>
                  <a:pt x="0" y="946150"/>
                </a:cubicBezTo>
                <a:cubicBezTo>
                  <a:pt x="0" y="423606"/>
                  <a:pt x="423606" y="0"/>
                  <a:pt x="946150" y="0"/>
                </a:cubicBezTo>
                <a:close/>
              </a:path>
            </a:pathLst>
          </a:custGeom>
        </p:spPr>
        <p:txBody>
          <a:bodyPr wrap="square" anchor="ctr">
            <a:noAutofit/>
          </a:bodyPr>
          <a:lstStyle>
            <a:lvl1pPr algn="ctr">
              <a:defRPr sz="2000">
                <a:solidFill>
                  <a:schemeClr val="bg1"/>
                </a:solidFill>
              </a:defRPr>
            </a:lvl1pPr>
          </a:lstStyle>
          <a:p>
            <a:r>
              <a:rPr lang="en-GB"/>
              <a:t>Click icon to add picture</a:t>
            </a:r>
          </a:p>
        </p:txBody>
      </p:sp>
      <p:sp>
        <p:nvSpPr>
          <p:cNvPr id="8" name="Text Placeholder 17">
            <a:extLst>
              <a:ext uri="{FF2B5EF4-FFF2-40B4-BE49-F238E27FC236}">
                <a16:creationId xmlns:a16="http://schemas.microsoft.com/office/drawing/2014/main" id="{9C10D0DE-95E6-E2F6-D649-A5BA71C5868E}"/>
              </a:ext>
            </a:extLst>
          </p:cNvPr>
          <p:cNvSpPr>
            <a:spLocks noGrp="1"/>
          </p:cNvSpPr>
          <p:nvPr>
            <p:ph type="body" sz="quarter" idx="16" hasCustomPrompt="1"/>
          </p:nvPr>
        </p:nvSpPr>
        <p:spPr>
          <a:xfrm>
            <a:off x="1417835" y="4385454"/>
            <a:ext cx="2559810" cy="425450"/>
          </a:xfrm>
          <a:prstGeom prst="rect">
            <a:avLst/>
          </a:prstGeom>
        </p:spPr>
        <p:txBody>
          <a:bodyPr/>
          <a:lstStyle>
            <a:lvl1pPr marL="0" indent="0" algn="ctr">
              <a:buNone/>
              <a:defRPr sz="1800" baseline="0">
                <a:solidFill>
                  <a:schemeClr val="bg1"/>
                </a:solidFill>
                <a:latin typeface="Arial" panose="020B0604020202020204" pitchFamily="34" charset="0"/>
                <a:cs typeface="Arial" panose="020B0604020202020204" pitchFamily="34" charset="0"/>
              </a:defRPr>
            </a:lvl1pPr>
          </a:lstStyle>
          <a:p>
            <a:pPr lvl="0"/>
            <a:r>
              <a:rPr lang="en-GB"/>
              <a:t>NAME GOES HERE</a:t>
            </a:r>
          </a:p>
        </p:txBody>
      </p:sp>
      <p:sp>
        <p:nvSpPr>
          <p:cNvPr id="9" name="Text Placeholder 17">
            <a:extLst>
              <a:ext uri="{FF2B5EF4-FFF2-40B4-BE49-F238E27FC236}">
                <a16:creationId xmlns:a16="http://schemas.microsoft.com/office/drawing/2014/main" id="{35930EC3-D15D-E334-F422-669648FB76E8}"/>
              </a:ext>
            </a:extLst>
          </p:cNvPr>
          <p:cNvSpPr>
            <a:spLocks noGrp="1"/>
          </p:cNvSpPr>
          <p:nvPr>
            <p:ph type="body" sz="quarter" idx="17" hasCustomPrompt="1"/>
          </p:nvPr>
        </p:nvSpPr>
        <p:spPr>
          <a:xfrm>
            <a:off x="4838896" y="4385454"/>
            <a:ext cx="2559810" cy="425450"/>
          </a:xfrm>
          <a:prstGeom prst="rect">
            <a:avLst/>
          </a:prstGeom>
        </p:spPr>
        <p:txBody>
          <a:bodyPr/>
          <a:lstStyle>
            <a:lvl1pPr marL="0" indent="0" algn="ctr">
              <a:buNone/>
              <a:defRPr sz="1800" baseline="0">
                <a:solidFill>
                  <a:schemeClr val="bg1"/>
                </a:solidFill>
                <a:latin typeface="Arial" panose="020B0604020202020204" pitchFamily="34" charset="0"/>
                <a:cs typeface="Arial" panose="020B0604020202020204" pitchFamily="34" charset="0"/>
              </a:defRPr>
            </a:lvl1pPr>
          </a:lstStyle>
          <a:p>
            <a:pPr lvl="0"/>
            <a:r>
              <a:rPr lang="en-GB"/>
              <a:t>NAME GOES HERE</a:t>
            </a:r>
          </a:p>
        </p:txBody>
      </p:sp>
      <p:sp>
        <p:nvSpPr>
          <p:cNvPr id="11" name="Text Placeholder 17">
            <a:extLst>
              <a:ext uri="{FF2B5EF4-FFF2-40B4-BE49-F238E27FC236}">
                <a16:creationId xmlns:a16="http://schemas.microsoft.com/office/drawing/2014/main" id="{EAAFF068-E12E-CE27-0BDA-DCF7A6A2274B}"/>
              </a:ext>
            </a:extLst>
          </p:cNvPr>
          <p:cNvSpPr>
            <a:spLocks noGrp="1"/>
          </p:cNvSpPr>
          <p:nvPr>
            <p:ph type="body" sz="quarter" idx="18" hasCustomPrompt="1"/>
          </p:nvPr>
        </p:nvSpPr>
        <p:spPr>
          <a:xfrm>
            <a:off x="8259957" y="4385454"/>
            <a:ext cx="2559810" cy="425450"/>
          </a:xfrm>
          <a:prstGeom prst="rect">
            <a:avLst/>
          </a:prstGeom>
        </p:spPr>
        <p:txBody>
          <a:bodyPr/>
          <a:lstStyle>
            <a:lvl1pPr marL="0" indent="0" algn="ctr">
              <a:buNone/>
              <a:defRPr sz="1800" baseline="0">
                <a:solidFill>
                  <a:schemeClr val="bg1"/>
                </a:solidFill>
                <a:latin typeface="Arial" panose="020B0604020202020204" pitchFamily="34" charset="0"/>
                <a:cs typeface="Arial" panose="020B0604020202020204" pitchFamily="34" charset="0"/>
              </a:defRPr>
            </a:lvl1pPr>
          </a:lstStyle>
          <a:p>
            <a:pPr lvl="0"/>
            <a:r>
              <a:rPr lang="en-GB"/>
              <a:t>NAME GOES HERE</a:t>
            </a:r>
          </a:p>
        </p:txBody>
      </p:sp>
      <p:sp>
        <p:nvSpPr>
          <p:cNvPr id="12" name="Text Placeholder 17">
            <a:extLst>
              <a:ext uri="{FF2B5EF4-FFF2-40B4-BE49-F238E27FC236}">
                <a16:creationId xmlns:a16="http://schemas.microsoft.com/office/drawing/2014/main" id="{35B4F6FC-85F1-3D5D-7849-3D9DCF75B9C2}"/>
              </a:ext>
            </a:extLst>
          </p:cNvPr>
          <p:cNvSpPr>
            <a:spLocks noGrp="1"/>
          </p:cNvSpPr>
          <p:nvPr>
            <p:ph type="body" sz="quarter" idx="19" hasCustomPrompt="1"/>
          </p:nvPr>
        </p:nvSpPr>
        <p:spPr>
          <a:xfrm>
            <a:off x="1546658" y="4858471"/>
            <a:ext cx="2235777" cy="899743"/>
          </a:xfrm>
          <a:prstGeom prst="rect">
            <a:avLst/>
          </a:prstGeom>
        </p:spPr>
        <p:txBody>
          <a:bodyPr/>
          <a:lstStyle>
            <a:lvl1pPr marL="0" indent="0" algn="ctr">
              <a:buNone/>
              <a:defRPr sz="1400" baseline="0">
                <a:solidFill>
                  <a:schemeClr val="bg1"/>
                </a:solidFill>
                <a:latin typeface="Arial" panose="020B0604020202020204" pitchFamily="34" charset="0"/>
                <a:cs typeface="Arial" panose="020B0604020202020204" pitchFamily="34" charset="0"/>
              </a:defRPr>
            </a:lvl1pPr>
          </a:lstStyle>
          <a:p>
            <a:pPr lvl="0"/>
            <a:r>
              <a:rPr lang="en-GB"/>
              <a:t>Copy</a:t>
            </a:r>
          </a:p>
        </p:txBody>
      </p:sp>
      <p:sp>
        <p:nvSpPr>
          <p:cNvPr id="13" name="Text Placeholder 17">
            <a:extLst>
              <a:ext uri="{FF2B5EF4-FFF2-40B4-BE49-F238E27FC236}">
                <a16:creationId xmlns:a16="http://schemas.microsoft.com/office/drawing/2014/main" id="{E94BB0E0-E031-7CA3-5E40-D127764E78FC}"/>
              </a:ext>
            </a:extLst>
          </p:cNvPr>
          <p:cNvSpPr>
            <a:spLocks noGrp="1"/>
          </p:cNvSpPr>
          <p:nvPr>
            <p:ph type="body" sz="quarter" idx="20" hasCustomPrompt="1"/>
          </p:nvPr>
        </p:nvSpPr>
        <p:spPr>
          <a:xfrm>
            <a:off x="4967719" y="4858471"/>
            <a:ext cx="2235777" cy="899743"/>
          </a:xfrm>
          <a:prstGeom prst="rect">
            <a:avLst/>
          </a:prstGeom>
        </p:spPr>
        <p:txBody>
          <a:bodyPr/>
          <a:lstStyle>
            <a:lvl1pPr marL="0" indent="0" algn="ctr">
              <a:buNone/>
              <a:defRPr sz="1400" baseline="0">
                <a:solidFill>
                  <a:schemeClr val="bg1"/>
                </a:solidFill>
                <a:latin typeface="Arial" panose="020B0604020202020204" pitchFamily="34" charset="0"/>
                <a:cs typeface="Arial" panose="020B0604020202020204" pitchFamily="34" charset="0"/>
              </a:defRPr>
            </a:lvl1pPr>
          </a:lstStyle>
          <a:p>
            <a:pPr lvl="0"/>
            <a:r>
              <a:rPr lang="en-GB"/>
              <a:t>Copy</a:t>
            </a:r>
          </a:p>
        </p:txBody>
      </p:sp>
      <p:sp>
        <p:nvSpPr>
          <p:cNvPr id="14" name="Text Placeholder 17">
            <a:extLst>
              <a:ext uri="{FF2B5EF4-FFF2-40B4-BE49-F238E27FC236}">
                <a16:creationId xmlns:a16="http://schemas.microsoft.com/office/drawing/2014/main" id="{697CB1BB-EC84-FF92-1C92-9BABC508F43F}"/>
              </a:ext>
            </a:extLst>
          </p:cNvPr>
          <p:cNvSpPr>
            <a:spLocks noGrp="1"/>
          </p:cNvSpPr>
          <p:nvPr>
            <p:ph type="body" sz="quarter" idx="21" hasCustomPrompt="1"/>
          </p:nvPr>
        </p:nvSpPr>
        <p:spPr>
          <a:xfrm>
            <a:off x="8388780" y="4858471"/>
            <a:ext cx="2235777" cy="899743"/>
          </a:xfrm>
          <a:prstGeom prst="rect">
            <a:avLst/>
          </a:prstGeom>
        </p:spPr>
        <p:txBody>
          <a:bodyPr/>
          <a:lstStyle>
            <a:lvl1pPr marL="0" indent="0" algn="ctr">
              <a:buNone/>
              <a:defRPr sz="1400" baseline="0">
                <a:solidFill>
                  <a:schemeClr val="bg1"/>
                </a:solidFill>
                <a:latin typeface="Arial" panose="020B0604020202020204" pitchFamily="34" charset="0"/>
                <a:cs typeface="Arial" panose="020B0604020202020204" pitchFamily="34" charset="0"/>
              </a:defRPr>
            </a:lvl1pPr>
          </a:lstStyle>
          <a:p>
            <a:pPr lvl="0"/>
            <a:r>
              <a:rPr lang="en-GB"/>
              <a:t>Copy</a:t>
            </a:r>
          </a:p>
        </p:txBody>
      </p:sp>
    </p:spTree>
    <p:extLst>
      <p:ext uri="{BB962C8B-B14F-4D97-AF65-F5344CB8AC3E}">
        <p14:creationId xmlns:p14="http://schemas.microsoft.com/office/powerpoint/2010/main" val="412488674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lank Slide 2">
    <p:bg>
      <p:bgPr>
        <a:solidFill>
          <a:schemeClr val="tx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2D57208-2DC4-A27D-50F1-D2351451EFD2}"/>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0"/>
          </a:xfrm>
          <a:prstGeom prst="rect">
            <a:avLst/>
          </a:prstGeom>
        </p:spPr>
      </p:pic>
      <p:sp>
        <p:nvSpPr>
          <p:cNvPr id="4" name="TextBox 3">
            <a:extLst>
              <a:ext uri="{FF2B5EF4-FFF2-40B4-BE49-F238E27FC236}">
                <a16:creationId xmlns:a16="http://schemas.microsoft.com/office/drawing/2014/main" id="{F9A70210-AFCE-D31B-9310-84AC7BD177CF}"/>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bg1"/>
                </a:solidFill>
              </a:rPr>
              <a:t>‹#›</a:t>
            </a:fld>
            <a:endParaRPr lang="en-US" sz="1200">
              <a:solidFill>
                <a:schemeClr val="bg1"/>
              </a:solidFill>
            </a:endParaRPr>
          </a:p>
        </p:txBody>
      </p:sp>
    </p:spTree>
    <p:extLst>
      <p:ext uri="{BB962C8B-B14F-4D97-AF65-F5344CB8AC3E}">
        <p14:creationId xmlns:p14="http://schemas.microsoft.com/office/powerpoint/2010/main" val="135667747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427AD7C-32FF-629D-811A-065310684517}"/>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4" name="TextBox 3">
            <a:extLst>
              <a:ext uri="{FF2B5EF4-FFF2-40B4-BE49-F238E27FC236}">
                <a16:creationId xmlns:a16="http://schemas.microsoft.com/office/drawing/2014/main" id="{072F0562-95E0-9441-B61C-312CD2BC7FB0}"/>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Tree>
    <p:extLst>
      <p:ext uri="{BB962C8B-B14F-4D97-AF65-F5344CB8AC3E}">
        <p14:creationId xmlns:p14="http://schemas.microsoft.com/office/powerpoint/2010/main" val="47480084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Dark Blank Slide">
    <p:bg>
      <p:bgPr>
        <a:solidFill>
          <a:schemeClr val="accent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70C73FF-D0F5-786B-D507-3444FCD18D1E}"/>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0"/>
          </a:xfrm>
          <a:prstGeom prst="rect">
            <a:avLst/>
          </a:prstGeom>
        </p:spPr>
      </p:pic>
      <p:sp>
        <p:nvSpPr>
          <p:cNvPr id="4" name="TextBox 3">
            <a:extLst>
              <a:ext uri="{FF2B5EF4-FFF2-40B4-BE49-F238E27FC236}">
                <a16:creationId xmlns:a16="http://schemas.microsoft.com/office/drawing/2014/main" id="{7703BBA6-BB1A-BAD2-50EA-4C76FF9A538B}"/>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bg1"/>
                </a:solidFill>
              </a:rPr>
              <a:t>‹#›</a:t>
            </a:fld>
            <a:endParaRPr lang="en-US" sz="1200">
              <a:solidFill>
                <a:schemeClr val="bg1"/>
              </a:solidFill>
            </a:endParaRPr>
          </a:p>
        </p:txBody>
      </p:sp>
    </p:spTree>
    <p:extLst>
      <p:ext uri="{BB962C8B-B14F-4D97-AF65-F5344CB8AC3E}">
        <p14:creationId xmlns:p14="http://schemas.microsoft.com/office/powerpoint/2010/main" val="273618186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gradFill>
            <a:gsLst>
              <a:gs pos="0">
                <a:srgbClr val="003479"/>
              </a:gs>
              <a:gs pos="100000">
                <a:srgbClr val="182D4C"/>
              </a:gs>
            </a:gsLst>
            <a:lin ang="108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i="0">
              <a:latin typeface="Arial" panose="020B0604020202020204" pitchFamily="34" charset="0"/>
              <a:cs typeface="Arial" panose="020B0604020202020204" pitchFamily="34" charset="0"/>
            </a:endParaRPr>
          </a:p>
        </p:txBody>
      </p:sp>
      <p:sp>
        <p:nvSpPr>
          <p:cNvPr id="2" name="Title 1"/>
          <p:cNvSpPr>
            <a:spLocks noGrp="1"/>
          </p:cNvSpPr>
          <p:nvPr>
            <p:ph type="ctrTitle" hasCustomPrompt="1"/>
          </p:nvPr>
        </p:nvSpPr>
        <p:spPr>
          <a:xfrm>
            <a:off x="625542" y="1811988"/>
            <a:ext cx="9144000" cy="959358"/>
          </a:xfrm>
          <a:prstGeom prst="rect">
            <a:avLst/>
          </a:prstGeom>
        </p:spPr>
        <p:txBody>
          <a:bodyPr anchor="b"/>
          <a:lstStyle>
            <a:lvl1pPr algn="l">
              <a:defRPr sz="6000" b="1" i="0" baseline="0">
                <a:solidFill>
                  <a:schemeClr val="bg1"/>
                </a:solidFill>
                <a:latin typeface="Arial" panose="020B0604020202020204" pitchFamily="34" charset="0"/>
                <a:cs typeface="Arial" panose="020B0604020202020204" pitchFamily="34" charset="0"/>
              </a:defRPr>
            </a:lvl1pPr>
          </a:lstStyle>
          <a:p>
            <a:r>
              <a:rPr lang="en-GB"/>
              <a:t>Thank you</a:t>
            </a:r>
          </a:p>
        </p:txBody>
      </p:sp>
      <p:pic>
        <p:nvPicPr>
          <p:cNvPr id="4" name="Picture 3">
            <a:extLst>
              <a:ext uri="{FF2B5EF4-FFF2-40B4-BE49-F238E27FC236}">
                <a16:creationId xmlns:a16="http://schemas.microsoft.com/office/drawing/2014/main" id="{0C4FEEB4-4080-AB3C-986E-D3D14917EABC}"/>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0"/>
          </a:xfrm>
          <a:prstGeom prst="rect">
            <a:avLst/>
          </a:prstGeom>
        </p:spPr>
      </p:pic>
    </p:spTree>
    <p:extLst>
      <p:ext uri="{BB962C8B-B14F-4D97-AF65-F5344CB8AC3E}">
        <p14:creationId xmlns:p14="http://schemas.microsoft.com/office/powerpoint/2010/main" val="372008655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Slide 1">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gradFill>
            <a:gsLst>
              <a:gs pos="0">
                <a:srgbClr val="003479"/>
              </a:gs>
              <a:gs pos="100000">
                <a:srgbClr val="182D4C"/>
              </a:gs>
            </a:gsLst>
            <a:lin ang="108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ctrTitle" hasCustomPrompt="1"/>
          </p:nvPr>
        </p:nvSpPr>
        <p:spPr>
          <a:xfrm>
            <a:off x="625542" y="3079757"/>
            <a:ext cx="9144000" cy="2614033"/>
          </a:xfrm>
          <a:prstGeom prst="rect">
            <a:avLst/>
          </a:prstGeom>
        </p:spPr>
        <p:txBody>
          <a:bodyPr anchor="t"/>
          <a:lstStyle>
            <a:lvl1pPr algn="l">
              <a:defRPr sz="6000" b="1" i="0" baseline="0">
                <a:solidFill>
                  <a:schemeClr val="bg1"/>
                </a:solidFill>
                <a:latin typeface="Arial" panose="020B0604020202020204" pitchFamily="34" charset="0"/>
                <a:cs typeface="Arial" panose="020B0604020202020204" pitchFamily="34" charset="0"/>
              </a:defRPr>
            </a:lvl1pPr>
          </a:lstStyle>
          <a:p>
            <a:r>
              <a:rPr lang="en-GB"/>
              <a:t>Title goes here. Please don’t exceed </a:t>
            </a:r>
            <a:br>
              <a:rPr lang="en-GB"/>
            </a:br>
            <a:r>
              <a:rPr lang="en-GB"/>
              <a:t>three lines</a:t>
            </a:r>
          </a:p>
        </p:txBody>
      </p:sp>
      <p:sp>
        <p:nvSpPr>
          <p:cNvPr id="3" name="Subtitle 2"/>
          <p:cNvSpPr>
            <a:spLocks noGrp="1"/>
          </p:cNvSpPr>
          <p:nvPr>
            <p:ph type="subTitle" idx="1" hasCustomPrompt="1"/>
          </p:nvPr>
        </p:nvSpPr>
        <p:spPr>
          <a:xfrm>
            <a:off x="625542" y="5785865"/>
            <a:ext cx="9144000" cy="425019"/>
          </a:xfrm>
          <a:prstGeom prst="rect">
            <a:avLst/>
          </a:prstGeom>
        </p:spPr>
        <p:txBody>
          <a:bodyPr/>
          <a:lstStyle>
            <a:lvl1pPr marL="0" indent="0" algn="l">
              <a:buNone/>
              <a:defRPr sz="1800" baseline="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Context of the presentation goes here</a:t>
            </a:r>
            <a:endParaRPr lang="en-GB"/>
          </a:p>
        </p:txBody>
      </p:sp>
      <p:sp>
        <p:nvSpPr>
          <p:cNvPr id="13" name="Text Placeholder 12"/>
          <p:cNvSpPr>
            <a:spLocks noGrp="1"/>
          </p:cNvSpPr>
          <p:nvPr>
            <p:ph type="body" sz="quarter" idx="10" hasCustomPrompt="1"/>
          </p:nvPr>
        </p:nvSpPr>
        <p:spPr>
          <a:xfrm>
            <a:off x="625976" y="2664121"/>
            <a:ext cx="5605462" cy="295131"/>
          </a:xfrm>
          <a:prstGeom prst="rect">
            <a:avLst/>
          </a:prstGeom>
        </p:spPr>
        <p:txBody>
          <a:bodyPr/>
          <a:lstStyle>
            <a:lvl1pPr marL="0" indent="0">
              <a:buNone/>
              <a:defRPr sz="1800" b="1" i="0" baseline="0">
                <a:solidFill>
                  <a:schemeClr val="accent2"/>
                </a:solidFill>
                <a:latin typeface="Arial" panose="020B0604020202020204" pitchFamily="34" charset="0"/>
                <a:cs typeface="Arial" panose="020B0604020202020204" pitchFamily="34" charset="0"/>
              </a:defRPr>
            </a:lvl1pPr>
            <a:lvl2pPr marL="457200" indent="0">
              <a:buNone/>
              <a:defRPr>
                <a:solidFill>
                  <a:schemeClr val="bg2"/>
                </a:solidFill>
              </a:defRPr>
            </a:lvl2pPr>
          </a:lstStyle>
          <a:p>
            <a:pPr lvl="0"/>
            <a:r>
              <a:rPr lang="en-US"/>
              <a:t>September 2023</a:t>
            </a:r>
          </a:p>
        </p:txBody>
      </p:sp>
      <p:pic>
        <p:nvPicPr>
          <p:cNvPr id="5" name="Picture 4">
            <a:extLst>
              <a:ext uri="{FF2B5EF4-FFF2-40B4-BE49-F238E27FC236}">
                <a16:creationId xmlns:a16="http://schemas.microsoft.com/office/drawing/2014/main" id="{456326FE-C9F7-37D5-9B7A-6B94AB751CBF}"/>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0"/>
          </a:xfrm>
          <a:prstGeom prst="rect">
            <a:avLst/>
          </a:prstGeom>
        </p:spPr>
      </p:pic>
      <p:sp>
        <p:nvSpPr>
          <p:cNvPr id="4" name="TextBox 3">
            <a:extLst>
              <a:ext uri="{FF2B5EF4-FFF2-40B4-BE49-F238E27FC236}">
                <a16:creationId xmlns:a16="http://schemas.microsoft.com/office/drawing/2014/main" id="{C0F64AE3-E67F-7937-A594-38CB5ABBAFA4}"/>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bg1"/>
                </a:solidFill>
              </a:rPr>
              <a:t>‹#›</a:t>
            </a:fld>
            <a:endParaRPr lang="en-US" sz="1200">
              <a:solidFill>
                <a:schemeClr val="bg1"/>
              </a:solidFill>
            </a:endParaRPr>
          </a:p>
        </p:txBody>
      </p:sp>
    </p:spTree>
    <p:extLst>
      <p:ext uri="{BB962C8B-B14F-4D97-AF65-F5344CB8AC3E}">
        <p14:creationId xmlns:p14="http://schemas.microsoft.com/office/powerpoint/2010/main" val="220506060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itle Slide 3">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08C9AA1-E1AA-A589-2EC0-36F8AD58F4CB}"/>
              </a:ext>
            </a:extLst>
          </p:cNvPr>
          <p:cNvPicPr>
            <a:picLocks noChangeAspect="1"/>
          </p:cNvPicPr>
          <p:nvPr userDrawn="1"/>
        </p:nvPicPr>
        <p:blipFill>
          <a:blip r:embed="rId2"/>
          <a:stretch>
            <a:fillRect/>
          </a:stretch>
        </p:blipFill>
        <p:spPr>
          <a:xfrm>
            <a:off x="-1" y="1"/>
            <a:ext cx="10668001" cy="6857999"/>
          </a:xfrm>
          <a:prstGeom prst="rect">
            <a:avLst/>
          </a:prstGeom>
        </p:spPr>
      </p:pic>
      <p:sp>
        <p:nvSpPr>
          <p:cNvPr id="2" name="Title 1"/>
          <p:cNvSpPr>
            <a:spLocks noGrp="1"/>
          </p:cNvSpPr>
          <p:nvPr>
            <p:ph type="ctrTitle" hasCustomPrompt="1"/>
          </p:nvPr>
        </p:nvSpPr>
        <p:spPr>
          <a:xfrm>
            <a:off x="619076" y="3079757"/>
            <a:ext cx="9144000" cy="2614033"/>
          </a:xfrm>
          <a:prstGeom prst="rect">
            <a:avLst/>
          </a:prstGeom>
        </p:spPr>
        <p:txBody>
          <a:bodyPr anchor="t"/>
          <a:lstStyle>
            <a:lvl1pPr algn="l">
              <a:defRPr sz="6000" b="1" i="0" baseline="0">
                <a:solidFill>
                  <a:schemeClr val="bg1"/>
                </a:solidFill>
                <a:latin typeface="Arial" panose="020B0604020202020204" pitchFamily="34" charset="0"/>
                <a:cs typeface="Arial" panose="020B0604020202020204" pitchFamily="34" charset="0"/>
              </a:defRPr>
            </a:lvl1pPr>
          </a:lstStyle>
          <a:p>
            <a:r>
              <a:rPr lang="en-GB"/>
              <a:t>Title goes here. Please don’t exceed </a:t>
            </a:r>
            <a:br>
              <a:rPr lang="en-GB"/>
            </a:br>
            <a:r>
              <a:rPr lang="en-GB"/>
              <a:t>three lines</a:t>
            </a:r>
          </a:p>
        </p:txBody>
      </p:sp>
      <p:sp>
        <p:nvSpPr>
          <p:cNvPr id="3" name="Subtitle 2"/>
          <p:cNvSpPr>
            <a:spLocks noGrp="1"/>
          </p:cNvSpPr>
          <p:nvPr>
            <p:ph type="subTitle" idx="1" hasCustomPrompt="1"/>
          </p:nvPr>
        </p:nvSpPr>
        <p:spPr>
          <a:xfrm>
            <a:off x="619076" y="5785865"/>
            <a:ext cx="9144000" cy="425019"/>
          </a:xfrm>
          <a:prstGeom prst="rect">
            <a:avLst/>
          </a:prstGeom>
        </p:spPr>
        <p:txBody>
          <a:bodyPr/>
          <a:lstStyle>
            <a:lvl1pPr marL="0" indent="0" algn="l">
              <a:buNone/>
              <a:defRPr sz="1800" baseline="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Context of the presentation goes here</a:t>
            </a:r>
            <a:endParaRPr lang="en-GB"/>
          </a:p>
        </p:txBody>
      </p:sp>
      <p:sp>
        <p:nvSpPr>
          <p:cNvPr id="13" name="Text Placeholder 12"/>
          <p:cNvSpPr>
            <a:spLocks noGrp="1"/>
          </p:cNvSpPr>
          <p:nvPr>
            <p:ph type="body" sz="quarter" idx="10" hasCustomPrompt="1"/>
          </p:nvPr>
        </p:nvSpPr>
        <p:spPr>
          <a:xfrm>
            <a:off x="619510" y="2664121"/>
            <a:ext cx="5605462" cy="295131"/>
          </a:xfrm>
          <a:prstGeom prst="rect">
            <a:avLst/>
          </a:prstGeom>
        </p:spPr>
        <p:txBody>
          <a:bodyPr/>
          <a:lstStyle>
            <a:lvl1pPr marL="0" indent="0">
              <a:buNone/>
              <a:defRPr sz="1800" b="1" i="0" baseline="0">
                <a:solidFill>
                  <a:schemeClr val="bg2"/>
                </a:solidFill>
                <a:latin typeface="Arial" panose="020B0604020202020204" pitchFamily="34" charset="0"/>
                <a:cs typeface="Arial" panose="020B0604020202020204" pitchFamily="34" charset="0"/>
              </a:defRPr>
            </a:lvl1pPr>
            <a:lvl2pPr marL="457200" indent="0">
              <a:buNone/>
              <a:defRPr>
                <a:solidFill>
                  <a:schemeClr val="bg2"/>
                </a:solidFill>
              </a:defRPr>
            </a:lvl2pPr>
          </a:lstStyle>
          <a:p>
            <a:pPr lvl="0"/>
            <a:r>
              <a:rPr lang="en-US"/>
              <a:t>September 2023</a:t>
            </a:r>
          </a:p>
        </p:txBody>
      </p:sp>
      <p:pic>
        <p:nvPicPr>
          <p:cNvPr id="8" name="Picture 7">
            <a:extLst>
              <a:ext uri="{FF2B5EF4-FFF2-40B4-BE49-F238E27FC236}">
                <a16:creationId xmlns:a16="http://schemas.microsoft.com/office/drawing/2014/main" id="{402DF1D1-D43C-40AF-D301-98C17A26523C}"/>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648480" y="416204"/>
            <a:ext cx="1042650" cy="641630"/>
          </a:xfrm>
          <a:prstGeom prst="rect">
            <a:avLst/>
          </a:prstGeom>
        </p:spPr>
      </p:pic>
      <p:sp>
        <p:nvSpPr>
          <p:cNvPr id="6" name="Picture Placeholder 4">
            <a:extLst>
              <a:ext uri="{FF2B5EF4-FFF2-40B4-BE49-F238E27FC236}">
                <a16:creationId xmlns:a16="http://schemas.microsoft.com/office/drawing/2014/main" id="{DC552F19-243E-F026-6482-02395DC329F3}"/>
              </a:ext>
            </a:extLst>
          </p:cNvPr>
          <p:cNvSpPr>
            <a:spLocks noGrp="1"/>
          </p:cNvSpPr>
          <p:nvPr>
            <p:ph type="pic" sz="quarter" idx="11" hasCustomPrompt="1"/>
          </p:nvPr>
        </p:nvSpPr>
        <p:spPr>
          <a:xfrm>
            <a:off x="0" y="0"/>
            <a:ext cx="12192000" cy="6858000"/>
          </a:xfrm>
          <a:prstGeom prst="rect">
            <a:avLst/>
          </a:prstGeom>
        </p:spPr>
        <p:txBody>
          <a:bodyPr/>
          <a:lstStyle>
            <a:lvl1pPr marL="0" indent="0">
              <a:buNone/>
              <a:defRPr sz="1800" baseline="0"/>
            </a:lvl1pPr>
          </a:lstStyle>
          <a:p>
            <a:r>
              <a:rPr lang="en-GB"/>
              <a:t>Click to insert a background image</a:t>
            </a:r>
          </a:p>
        </p:txBody>
      </p:sp>
      <p:sp>
        <p:nvSpPr>
          <p:cNvPr id="5" name="TextBox 4">
            <a:extLst>
              <a:ext uri="{FF2B5EF4-FFF2-40B4-BE49-F238E27FC236}">
                <a16:creationId xmlns:a16="http://schemas.microsoft.com/office/drawing/2014/main" id="{53912974-808E-5B8D-0B74-B01F98C4983A}"/>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bg1"/>
                </a:solidFill>
              </a:rPr>
              <a:t>‹#›</a:t>
            </a:fld>
            <a:endParaRPr lang="en-US" sz="1200">
              <a:solidFill>
                <a:schemeClr val="bg1"/>
              </a:solidFill>
            </a:endParaRPr>
          </a:p>
        </p:txBody>
      </p:sp>
    </p:spTree>
    <p:extLst>
      <p:ext uri="{BB962C8B-B14F-4D97-AF65-F5344CB8AC3E}">
        <p14:creationId xmlns:p14="http://schemas.microsoft.com/office/powerpoint/2010/main" val="50912648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_Title Slide 3">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19076" y="3079757"/>
            <a:ext cx="9144000" cy="2614033"/>
          </a:xfrm>
          <a:prstGeom prst="rect">
            <a:avLst/>
          </a:prstGeom>
        </p:spPr>
        <p:txBody>
          <a:bodyPr anchor="t"/>
          <a:lstStyle>
            <a:lvl1pPr algn="l">
              <a:defRPr sz="6000" b="1" i="0" baseline="0">
                <a:solidFill>
                  <a:schemeClr val="tx1"/>
                </a:solidFill>
                <a:latin typeface="Arial" panose="020B0604020202020204" pitchFamily="34" charset="0"/>
                <a:cs typeface="Arial" panose="020B0604020202020204" pitchFamily="34" charset="0"/>
              </a:defRPr>
            </a:lvl1pPr>
          </a:lstStyle>
          <a:p>
            <a:r>
              <a:rPr lang="en-GB"/>
              <a:t>Title goes here. Please don’t exceed </a:t>
            </a:r>
            <a:br>
              <a:rPr lang="en-GB"/>
            </a:br>
            <a:r>
              <a:rPr lang="en-GB"/>
              <a:t>three lines</a:t>
            </a:r>
          </a:p>
        </p:txBody>
      </p:sp>
      <p:sp>
        <p:nvSpPr>
          <p:cNvPr id="3" name="Subtitle 2"/>
          <p:cNvSpPr>
            <a:spLocks noGrp="1"/>
          </p:cNvSpPr>
          <p:nvPr>
            <p:ph type="subTitle" idx="1" hasCustomPrompt="1"/>
          </p:nvPr>
        </p:nvSpPr>
        <p:spPr>
          <a:xfrm>
            <a:off x="619076" y="5785865"/>
            <a:ext cx="9144000" cy="425019"/>
          </a:xfrm>
          <a:prstGeom prst="rect">
            <a:avLst/>
          </a:prstGeom>
        </p:spPr>
        <p:txBody>
          <a:bodyPr/>
          <a:lstStyle>
            <a:lvl1pPr marL="0" indent="0" algn="l">
              <a:buNone/>
              <a:defRPr sz="1800" baseline="0">
                <a:solidFill>
                  <a:schemeClr val="tx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Context of the presentation goes here</a:t>
            </a:r>
            <a:endParaRPr lang="en-GB"/>
          </a:p>
        </p:txBody>
      </p:sp>
      <p:sp>
        <p:nvSpPr>
          <p:cNvPr id="13" name="Text Placeholder 12"/>
          <p:cNvSpPr>
            <a:spLocks noGrp="1"/>
          </p:cNvSpPr>
          <p:nvPr>
            <p:ph type="body" sz="quarter" idx="10" hasCustomPrompt="1"/>
          </p:nvPr>
        </p:nvSpPr>
        <p:spPr>
          <a:xfrm>
            <a:off x="619510" y="2664121"/>
            <a:ext cx="5605462" cy="295131"/>
          </a:xfrm>
          <a:prstGeom prst="rect">
            <a:avLst/>
          </a:prstGeom>
        </p:spPr>
        <p:txBody>
          <a:bodyPr/>
          <a:lstStyle>
            <a:lvl1pPr marL="0" indent="0">
              <a:buNone/>
              <a:defRPr sz="1800" b="1" i="0" baseline="0">
                <a:solidFill>
                  <a:schemeClr val="bg2"/>
                </a:solidFill>
                <a:latin typeface="Arial" panose="020B0604020202020204" pitchFamily="34" charset="0"/>
                <a:cs typeface="Arial" panose="020B0604020202020204" pitchFamily="34" charset="0"/>
              </a:defRPr>
            </a:lvl1pPr>
            <a:lvl2pPr marL="457200" indent="0">
              <a:buNone/>
              <a:defRPr>
                <a:solidFill>
                  <a:schemeClr val="bg2"/>
                </a:solidFill>
              </a:defRPr>
            </a:lvl2pPr>
          </a:lstStyle>
          <a:p>
            <a:pPr lvl="0"/>
            <a:r>
              <a:rPr lang="en-US"/>
              <a:t>September 2023</a:t>
            </a:r>
          </a:p>
        </p:txBody>
      </p:sp>
      <p:pic>
        <p:nvPicPr>
          <p:cNvPr id="8" name="Picture 7">
            <a:extLst>
              <a:ext uri="{FF2B5EF4-FFF2-40B4-BE49-F238E27FC236}">
                <a16:creationId xmlns:a16="http://schemas.microsoft.com/office/drawing/2014/main" id="{67D4CAEC-9B9C-22D2-48EE-7E8980D5B0F2}"/>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4" name="TextBox 3">
            <a:extLst>
              <a:ext uri="{FF2B5EF4-FFF2-40B4-BE49-F238E27FC236}">
                <a16:creationId xmlns:a16="http://schemas.microsoft.com/office/drawing/2014/main" id="{C3A3D968-2DC6-3576-1452-81BF7A51FA4B}"/>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Tree>
    <p:extLst>
      <p:ext uri="{BB962C8B-B14F-4D97-AF65-F5344CB8AC3E}">
        <p14:creationId xmlns:p14="http://schemas.microsoft.com/office/powerpoint/2010/main" val="354583922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itle Slide 4">
    <p:bg>
      <p:bgPr>
        <a:gradFill>
          <a:gsLst>
            <a:gs pos="10000">
              <a:schemeClr val="tx1"/>
            </a:gs>
            <a:gs pos="100000">
              <a:schemeClr val="bg2"/>
            </a:gs>
          </a:gsLst>
          <a:lin ang="4800000" scaled="0"/>
        </a:gradFill>
        <a:effectLst/>
      </p:bgPr>
    </p:bg>
    <p:spTree>
      <p:nvGrpSpPr>
        <p:cNvPr id="1" name=""/>
        <p:cNvGrpSpPr/>
        <p:nvPr/>
      </p:nvGrpSpPr>
      <p:grpSpPr>
        <a:xfrm>
          <a:off x="0" y="0"/>
          <a:ext cx="0" cy="0"/>
          <a:chOff x="0" y="0"/>
          <a:chExt cx="0" cy="0"/>
        </a:xfrm>
      </p:grpSpPr>
      <p:sp>
        <p:nvSpPr>
          <p:cNvPr id="6" name="Title 1"/>
          <p:cNvSpPr>
            <a:spLocks noGrp="1"/>
          </p:cNvSpPr>
          <p:nvPr>
            <p:ph type="ctrTitle" hasCustomPrompt="1"/>
          </p:nvPr>
        </p:nvSpPr>
        <p:spPr>
          <a:xfrm>
            <a:off x="625542" y="3079757"/>
            <a:ext cx="9144000" cy="2614033"/>
          </a:xfrm>
          <a:prstGeom prst="rect">
            <a:avLst/>
          </a:prstGeom>
        </p:spPr>
        <p:txBody>
          <a:bodyPr anchor="t"/>
          <a:lstStyle>
            <a:lvl1pPr algn="l">
              <a:defRPr sz="6000" b="1" i="0" baseline="0">
                <a:solidFill>
                  <a:schemeClr val="bg1"/>
                </a:solidFill>
                <a:latin typeface="Arial" panose="020B0604020202020204" pitchFamily="34" charset="0"/>
                <a:cs typeface="Arial" panose="020B0604020202020204" pitchFamily="34" charset="0"/>
              </a:defRPr>
            </a:lvl1pPr>
          </a:lstStyle>
          <a:p>
            <a:r>
              <a:rPr lang="en-GB"/>
              <a:t>Title goes here. Please don’t exceed </a:t>
            </a:r>
            <a:br>
              <a:rPr lang="en-GB"/>
            </a:br>
            <a:r>
              <a:rPr lang="en-GB"/>
              <a:t>three lines</a:t>
            </a:r>
          </a:p>
        </p:txBody>
      </p:sp>
      <p:sp>
        <p:nvSpPr>
          <p:cNvPr id="7" name="Subtitle 2"/>
          <p:cNvSpPr>
            <a:spLocks noGrp="1"/>
          </p:cNvSpPr>
          <p:nvPr>
            <p:ph type="subTitle" idx="1" hasCustomPrompt="1"/>
          </p:nvPr>
        </p:nvSpPr>
        <p:spPr>
          <a:xfrm>
            <a:off x="625542" y="5785865"/>
            <a:ext cx="9144000" cy="425019"/>
          </a:xfrm>
          <a:prstGeom prst="rect">
            <a:avLst/>
          </a:prstGeom>
        </p:spPr>
        <p:txBody>
          <a:bodyPr/>
          <a:lstStyle>
            <a:lvl1pPr marL="0" indent="0" algn="l">
              <a:buNone/>
              <a:defRPr sz="1800" baseline="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Context of the presentation goes here</a:t>
            </a:r>
            <a:endParaRPr lang="en-GB"/>
          </a:p>
        </p:txBody>
      </p:sp>
      <p:sp>
        <p:nvSpPr>
          <p:cNvPr id="8" name="Text Placeholder 12"/>
          <p:cNvSpPr>
            <a:spLocks noGrp="1"/>
          </p:cNvSpPr>
          <p:nvPr>
            <p:ph type="body" sz="quarter" idx="10" hasCustomPrompt="1"/>
          </p:nvPr>
        </p:nvSpPr>
        <p:spPr>
          <a:xfrm>
            <a:off x="625976" y="2664121"/>
            <a:ext cx="5605462" cy="295131"/>
          </a:xfrm>
          <a:prstGeom prst="rect">
            <a:avLst/>
          </a:prstGeom>
        </p:spPr>
        <p:txBody>
          <a:bodyPr/>
          <a:lstStyle>
            <a:lvl1pPr marL="0" indent="0">
              <a:buNone/>
              <a:defRPr sz="1800" b="1" i="0" baseline="0">
                <a:solidFill>
                  <a:schemeClr val="accent2"/>
                </a:solidFill>
                <a:latin typeface="Arial" panose="020B0604020202020204" pitchFamily="34" charset="0"/>
                <a:cs typeface="Arial" panose="020B0604020202020204" pitchFamily="34" charset="0"/>
              </a:defRPr>
            </a:lvl1pPr>
            <a:lvl2pPr marL="457200" indent="0">
              <a:buNone/>
              <a:defRPr>
                <a:solidFill>
                  <a:schemeClr val="bg2"/>
                </a:solidFill>
              </a:defRPr>
            </a:lvl2pPr>
          </a:lstStyle>
          <a:p>
            <a:pPr lvl="0"/>
            <a:r>
              <a:rPr lang="en-US"/>
              <a:t>September 2023</a:t>
            </a:r>
          </a:p>
        </p:txBody>
      </p:sp>
      <p:pic>
        <p:nvPicPr>
          <p:cNvPr id="3" name="Picture 2">
            <a:extLst>
              <a:ext uri="{FF2B5EF4-FFF2-40B4-BE49-F238E27FC236}">
                <a16:creationId xmlns:a16="http://schemas.microsoft.com/office/drawing/2014/main" id="{A915EBEC-BA9B-2F32-A4C4-0206F18FD2C7}"/>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0"/>
          </a:xfrm>
          <a:prstGeom prst="rect">
            <a:avLst/>
          </a:prstGeom>
        </p:spPr>
      </p:pic>
      <p:sp>
        <p:nvSpPr>
          <p:cNvPr id="2" name="TextBox 1">
            <a:extLst>
              <a:ext uri="{FF2B5EF4-FFF2-40B4-BE49-F238E27FC236}">
                <a16:creationId xmlns:a16="http://schemas.microsoft.com/office/drawing/2014/main" id="{CB6F0091-A7ED-1F58-53B4-B1EC6AF77B5D}"/>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bg1"/>
                </a:solidFill>
              </a:rPr>
              <a:t>‹#›</a:t>
            </a:fld>
            <a:endParaRPr lang="en-US" sz="1200">
              <a:solidFill>
                <a:schemeClr val="bg1"/>
              </a:solidFill>
            </a:endParaRPr>
          </a:p>
        </p:txBody>
      </p:sp>
    </p:spTree>
    <p:extLst>
      <p:ext uri="{BB962C8B-B14F-4D97-AF65-F5344CB8AC3E}">
        <p14:creationId xmlns:p14="http://schemas.microsoft.com/office/powerpoint/2010/main" val="253404096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Setion Heading 1">
    <p:bg>
      <p:bgPr>
        <a:gradFill>
          <a:gsLst>
            <a:gs pos="0">
              <a:schemeClr val="accent1"/>
            </a:gs>
            <a:gs pos="100000">
              <a:schemeClr val="tx1"/>
            </a:gs>
          </a:gsLst>
          <a:lin ang="4200000" scaled="0"/>
        </a:gradFill>
        <a:effectLst/>
      </p:bgPr>
    </p:bg>
    <p:spTree>
      <p:nvGrpSpPr>
        <p:cNvPr id="1" name=""/>
        <p:cNvGrpSpPr/>
        <p:nvPr/>
      </p:nvGrpSpPr>
      <p:grpSpPr>
        <a:xfrm>
          <a:off x="0" y="0"/>
          <a:ext cx="0" cy="0"/>
          <a:chOff x="0" y="0"/>
          <a:chExt cx="0" cy="0"/>
        </a:xfrm>
      </p:grpSpPr>
      <p:sp>
        <p:nvSpPr>
          <p:cNvPr id="6" name="Title 1"/>
          <p:cNvSpPr>
            <a:spLocks noGrp="1"/>
          </p:cNvSpPr>
          <p:nvPr>
            <p:ph type="title" hasCustomPrompt="1"/>
          </p:nvPr>
        </p:nvSpPr>
        <p:spPr>
          <a:xfrm>
            <a:off x="625542" y="4171167"/>
            <a:ext cx="10515600" cy="1677584"/>
          </a:xfrm>
          <a:prstGeom prst="rect">
            <a:avLst/>
          </a:prstGeom>
        </p:spPr>
        <p:txBody>
          <a:bodyPr anchor="b"/>
          <a:lstStyle>
            <a:lvl1pPr>
              <a:defRPr sz="5400" b="1" i="0" baseline="0">
                <a:solidFill>
                  <a:schemeClr val="accent5"/>
                </a:solidFill>
                <a:latin typeface="Arial" panose="020B0604020202020204" pitchFamily="34" charset="0"/>
                <a:cs typeface="Arial" panose="020B0604020202020204" pitchFamily="34" charset="0"/>
              </a:defRPr>
            </a:lvl1pPr>
          </a:lstStyle>
          <a:p>
            <a:r>
              <a:rPr lang="en-US"/>
              <a:t>Section heading goes here</a:t>
            </a:r>
            <a:br>
              <a:rPr lang="en-US"/>
            </a:br>
            <a:r>
              <a:rPr lang="en-US"/>
              <a:t>Section heading goes here</a:t>
            </a:r>
            <a:endParaRPr lang="en-GB"/>
          </a:p>
        </p:txBody>
      </p:sp>
      <p:sp>
        <p:nvSpPr>
          <p:cNvPr id="8" name="Subtitle 2"/>
          <p:cNvSpPr>
            <a:spLocks noGrp="1"/>
          </p:cNvSpPr>
          <p:nvPr>
            <p:ph type="subTitle" idx="1" hasCustomPrompt="1"/>
          </p:nvPr>
        </p:nvSpPr>
        <p:spPr>
          <a:xfrm>
            <a:off x="625542" y="5853779"/>
            <a:ext cx="9144000" cy="425019"/>
          </a:xfrm>
          <a:prstGeom prst="rect">
            <a:avLst/>
          </a:prstGeom>
        </p:spPr>
        <p:txBody>
          <a:bodyPr/>
          <a:lstStyle>
            <a:lvl1pPr marL="0" indent="0" algn="l">
              <a:buNone/>
              <a:defRPr sz="1800" baseline="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Subtext goes here</a:t>
            </a:r>
            <a:endParaRPr lang="en-GB"/>
          </a:p>
        </p:txBody>
      </p:sp>
      <p:pic>
        <p:nvPicPr>
          <p:cNvPr id="3" name="Picture 2">
            <a:extLst>
              <a:ext uri="{FF2B5EF4-FFF2-40B4-BE49-F238E27FC236}">
                <a16:creationId xmlns:a16="http://schemas.microsoft.com/office/drawing/2014/main" id="{5A24D8E1-F721-42CE-472D-6002401C6437}"/>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0"/>
          </a:xfrm>
          <a:prstGeom prst="rect">
            <a:avLst/>
          </a:prstGeom>
        </p:spPr>
      </p:pic>
      <p:sp>
        <p:nvSpPr>
          <p:cNvPr id="4" name="TextBox 3">
            <a:extLst>
              <a:ext uri="{FF2B5EF4-FFF2-40B4-BE49-F238E27FC236}">
                <a16:creationId xmlns:a16="http://schemas.microsoft.com/office/drawing/2014/main" id="{D90AE436-983D-D8D0-4820-598E6D9B0EB7}"/>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bg1"/>
                </a:solidFill>
              </a:rPr>
              <a:t>‹#›</a:t>
            </a:fld>
            <a:endParaRPr lang="en-US" sz="1200">
              <a:solidFill>
                <a:schemeClr val="bg1"/>
              </a:solidFill>
            </a:endParaRPr>
          </a:p>
        </p:txBody>
      </p:sp>
    </p:spTree>
    <p:extLst>
      <p:ext uri="{BB962C8B-B14F-4D97-AF65-F5344CB8AC3E}">
        <p14:creationId xmlns:p14="http://schemas.microsoft.com/office/powerpoint/2010/main" val="314815974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Section Heading 2">
    <p:bg>
      <p:bgPr>
        <a:gradFill>
          <a:gsLst>
            <a:gs pos="0">
              <a:schemeClr val="accent2"/>
            </a:gs>
            <a:gs pos="83000">
              <a:schemeClr val="tx1"/>
            </a:gs>
          </a:gsLst>
          <a:lin ang="19800000" scaled="0"/>
        </a:gradFill>
        <a:effectLst/>
      </p:bgPr>
    </p:bg>
    <p:spTree>
      <p:nvGrpSpPr>
        <p:cNvPr id="1" name=""/>
        <p:cNvGrpSpPr/>
        <p:nvPr/>
      </p:nvGrpSpPr>
      <p:grpSpPr>
        <a:xfrm>
          <a:off x="0" y="0"/>
          <a:ext cx="0" cy="0"/>
          <a:chOff x="0" y="0"/>
          <a:chExt cx="0" cy="0"/>
        </a:xfrm>
      </p:grpSpPr>
      <p:sp>
        <p:nvSpPr>
          <p:cNvPr id="6" name="Title 1"/>
          <p:cNvSpPr>
            <a:spLocks noGrp="1"/>
          </p:cNvSpPr>
          <p:nvPr>
            <p:ph type="title" hasCustomPrompt="1"/>
          </p:nvPr>
        </p:nvSpPr>
        <p:spPr>
          <a:xfrm>
            <a:off x="625542" y="4171167"/>
            <a:ext cx="10515600" cy="1677584"/>
          </a:xfrm>
          <a:prstGeom prst="rect">
            <a:avLst/>
          </a:prstGeom>
        </p:spPr>
        <p:txBody>
          <a:bodyPr anchor="b"/>
          <a:lstStyle>
            <a:lvl1pPr>
              <a:defRPr sz="5400" b="1" i="0" baseline="0">
                <a:solidFill>
                  <a:schemeClr val="bg1"/>
                </a:solidFill>
                <a:latin typeface="Arial" panose="020B0604020202020204" pitchFamily="34" charset="0"/>
                <a:cs typeface="Arial" panose="020B0604020202020204" pitchFamily="34" charset="0"/>
              </a:defRPr>
            </a:lvl1pPr>
          </a:lstStyle>
          <a:p>
            <a:r>
              <a:rPr lang="en-US"/>
              <a:t>Section heading goes here</a:t>
            </a:r>
            <a:br>
              <a:rPr lang="en-US"/>
            </a:br>
            <a:r>
              <a:rPr lang="en-US"/>
              <a:t>Section heading goes here</a:t>
            </a:r>
            <a:endParaRPr lang="en-GB"/>
          </a:p>
        </p:txBody>
      </p:sp>
      <p:sp>
        <p:nvSpPr>
          <p:cNvPr id="7" name="Subtitle 2"/>
          <p:cNvSpPr>
            <a:spLocks noGrp="1"/>
          </p:cNvSpPr>
          <p:nvPr>
            <p:ph type="subTitle" idx="1" hasCustomPrompt="1"/>
          </p:nvPr>
        </p:nvSpPr>
        <p:spPr>
          <a:xfrm>
            <a:off x="625542" y="5853779"/>
            <a:ext cx="9144000" cy="425019"/>
          </a:xfrm>
          <a:prstGeom prst="rect">
            <a:avLst/>
          </a:prstGeom>
        </p:spPr>
        <p:txBody>
          <a:bodyPr/>
          <a:lstStyle>
            <a:lvl1pPr marL="0" indent="0" algn="l">
              <a:buNone/>
              <a:defRPr sz="1800" b="0" i="0" baseline="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Subtext goes here</a:t>
            </a:r>
            <a:endParaRPr lang="en-GB"/>
          </a:p>
        </p:txBody>
      </p:sp>
      <p:sp>
        <p:nvSpPr>
          <p:cNvPr id="5" name="TextBox 4">
            <a:extLst>
              <a:ext uri="{FF2B5EF4-FFF2-40B4-BE49-F238E27FC236}">
                <a16:creationId xmlns:a16="http://schemas.microsoft.com/office/drawing/2014/main" id="{435BCE6F-A53B-BD3A-5C31-D478E50A8EA4}"/>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bg1"/>
                </a:solidFill>
              </a:rPr>
              <a:t>‹#›</a:t>
            </a:fld>
            <a:endParaRPr lang="en-US" sz="1200">
              <a:solidFill>
                <a:schemeClr val="bg1"/>
              </a:solidFill>
            </a:endParaRPr>
          </a:p>
        </p:txBody>
      </p:sp>
      <p:pic>
        <p:nvPicPr>
          <p:cNvPr id="2" name="Picture 1">
            <a:extLst>
              <a:ext uri="{FF2B5EF4-FFF2-40B4-BE49-F238E27FC236}">
                <a16:creationId xmlns:a16="http://schemas.microsoft.com/office/drawing/2014/main" id="{4450B254-186B-D33B-F4D2-413F90D3B396}"/>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0"/>
          </a:xfrm>
          <a:prstGeom prst="rect">
            <a:avLst/>
          </a:prstGeom>
        </p:spPr>
      </p:pic>
    </p:spTree>
    <p:extLst>
      <p:ext uri="{BB962C8B-B14F-4D97-AF65-F5344CB8AC3E}">
        <p14:creationId xmlns:p14="http://schemas.microsoft.com/office/powerpoint/2010/main" val="51119654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1_Section Heading 2">
    <p:bg>
      <p:bgPr>
        <a:solidFill>
          <a:schemeClr val="bg1"/>
        </a:solidFill>
        <a:effectLst/>
      </p:bgPr>
    </p:bg>
    <p:spTree>
      <p:nvGrpSpPr>
        <p:cNvPr id="1" name=""/>
        <p:cNvGrpSpPr/>
        <p:nvPr/>
      </p:nvGrpSpPr>
      <p:grpSpPr>
        <a:xfrm>
          <a:off x="0" y="0"/>
          <a:ext cx="0" cy="0"/>
          <a:chOff x="0" y="0"/>
          <a:chExt cx="0" cy="0"/>
        </a:xfrm>
      </p:grpSpPr>
      <p:sp>
        <p:nvSpPr>
          <p:cNvPr id="6" name="Title 1"/>
          <p:cNvSpPr>
            <a:spLocks noGrp="1"/>
          </p:cNvSpPr>
          <p:nvPr>
            <p:ph type="title" hasCustomPrompt="1"/>
          </p:nvPr>
        </p:nvSpPr>
        <p:spPr>
          <a:xfrm>
            <a:off x="625542" y="4171167"/>
            <a:ext cx="10515600" cy="1677584"/>
          </a:xfrm>
          <a:prstGeom prst="rect">
            <a:avLst/>
          </a:prstGeom>
        </p:spPr>
        <p:txBody>
          <a:bodyPr anchor="b"/>
          <a:lstStyle>
            <a:lvl1pPr>
              <a:defRPr sz="5400" b="1" i="0" baseline="0">
                <a:solidFill>
                  <a:schemeClr val="accent1"/>
                </a:solidFill>
                <a:latin typeface="Arial" panose="020B0604020202020204" pitchFamily="34" charset="0"/>
                <a:cs typeface="Arial" panose="020B0604020202020204" pitchFamily="34" charset="0"/>
              </a:defRPr>
            </a:lvl1pPr>
          </a:lstStyle>
          <a:p>
            <a:r>
              <a:rPr lang="en-US"/>
              <a:t>Section heading goes here</a:t>
            </a:r>
            <a:br>
              <a:rPr lang="en-US"/>
            </a:br>
            <a:r>
              <a:rPr lang="en-US"/>
              <a:t>Section heading goes here</a:t>
            </a:r>
            <a:endParaRPr lang="en-GB"/>
          </a:p>
        </p:txBody>
      </p:sp>
      <p:sp>
        <p:nvSpPr>
          <p:cNvPr id="7" name="Subtitle 2"/>
          <p:cNvSpPr>
            <a:spLocks noGrp="1"/>
          </p:cNvSpPr>
          <p:nvPr>
            <p:ph type="subTitle" idx="1" hasCustomPrompt="1"/>
          </p:nvPr>
        </p:nvSpPr>
        <p:spPr>
          <a:xfrm>
            <a:off x="625542" y="5853779"/>
            <a:ext cx="9144000" cy="425019"/>
          </a:xfrm>
          <a:prstGeom prst="rect">
            <a:avLst/>
          </a:prstGeom>
        </p:spPr>
        <p:txBody>
          <a:bodyPr/>
          <a:lstStyle>
            <a:lvl1pPr marL="0" indent="0" algn="l">
              <a:buNone/>
              <a:defRPr sz="1800" baseline="0">
                <a:solidFill>
                  <a:schemeClr val="accent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Subtext goes here</a:t>
            </a:r>
            <a:endParaRPr lang="en-GB"/>
          </a:p>
        </p:txBody>
      </p:sp>
      <p:pic>
        <p:nvPicPr>
          <p:cNvPr id="4" name="Picture 3">
            <a:extLst>
              <a:ext uri="{FF2B5EF4-FFF2-40B4-BE49-F238E27FC236}">
                <a16:creationId xmlns:a16="http://schemas.microsoft.com/office/drawing/2014/main" id="{69330866-556F-EB05-F089-B2C207FF6EBB}"/>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2" name="TextBox 1">
            <a:extLst>
              <a:ext uri="{FF2B5EF4-FFF2-40B4-BE49-F238E27FC236}">
                <a16:creationId xmlns:a16="http://schemas.microsoft.com/office/drawing/2014/main" id="{C4DC3117-7175-0C96-07C4-E5D4B29B2463}"/>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Tree>
    <p:extLst>
      <p:ext uri="{BB962C8B-B14F-4D97-AF65-F5344CB8AC3E}">
        <p14:creationId xmlns:p14="http://schemas.microsoft.com/office/powerpoint/2010/main" val="400627317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Quote + Image">
    <p:bg>
      <p:bgPr>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25542" y="2110570"/>
            <a:ext cx="6372514" cy="2852737"/>
          </a:xfrm>
          <a:prstGeom prst="rect">
            <a:avLst/>
          </a:prstGeom>
        </p:spPr>
        <p:txBody>
          <a:bodyPr anchor="b"/>
          <a:lstStyle>
            <a:lvl1pPr>
              <a:defRPr sz="4800" b="1" i="0" baseline="0">
                <a:solidFill>
                  <a:schemeClr val="bg1"/>
                </a:solidFill>
                <a:latin typeface="Arial" panose="020B0604020202020204" pitchFamily="34" charset="0"/>
                <a:cs typeface="Arial" panose="020B0604020202020204" pitchFamily="34" charset="0"/>
              </a:defRPr>
            </a:lvl1pPr>
          </a:lstStyle>
          <a:p>
            <a:r>
              <a:rPr lang="en-US"/>
              <a:t>“Quote goes here</a:t>
            </a:r>
            <a:br>
              <a:rPr lang="en-US"/>
            </a:br>
            <a:r>
              <a:rPr lang="en-US"/>
              <a:t>quote goes here</a:t>
            </a:r>
            <a:br>
              <a:rPr lang="en-US"/>
            </a:br>
            <a:r>
              <a:rPr lang="en-US"/>
              <a:t>quote goes here</a:t>
            </a:r>
            <a:br>
              <a:rPr lang="en-US"/>
            </a:br>
            <a:r>
              <a:rPr lang="en-US"/>
              <a:t>quote goes here"</a:t>
            </a:r>
            <a:endParaRPr lang="en-GB"/>
          </a:p>
        </p:txBody>
      </p:sp>
      <p:sp>
        <p:nvSpPr>
          <p:cNvPr id="3" name="Text Placeholder 2"/>
          <p:cNvSpPr>
            <a:spLocks noGrp="1"/>
          </p:cNvSpPr>
          <p:nvPr>
            <p:ph type="body" idx="1" hasCustomPrompt="1"/>
          </p:nvPr>
        </p:nvSpPr>
        <p:spPr>
          <a:xfrm>
            <a:off x="625542" y="4990295"/>
            <a:ext cx="4857750" cy="435119"/>
          </a:xfrm>
          <a:prstGeom prst="rect">
            <a:avLst/>
          </a:prstGeom>
        </p:spPr>
        <p:txBody>
          <a:bodyPr/>
          <a:lstStyle>
            <a:lvl1pPr marL="0" indent="0">
              <a:buNone/>
              <a:defRPr sz="1800" b="0" i="1" baseline="0">
                <a:solidFill>
                  <a:schemeClr val="bg2"/>
                </a:solidFill>
                <a:latin typeface="Arial" panose="020B0604020202020204" pitchFamily="34"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i="1"/>
              <a:t>Name goes here</a:t>
            </a:r>
            <a:endParaRPr lang="en-US"/>
          </a:p>
        </p:txBody>
      </p:sp>
      <p:sp>
        <p:nvSpPr>
          <p:cNvPr id="17" name="Picture Placeholder 16"/>
          <p:cNvSpPr>
            <a:spLocks noGrp="1"/>
          </p:cNvSpPr>
          <p:nvPr>
            <p:ph type="pic" sz="quarter" idx="10"/>
          </p:nvPr>
        </p:nvSpPr>
        <p:spPr>
          <a:xfrm>
            <a:off x="7735146" y="1713653"/>
            <a:ext cx="3467946" cy="3495040"/>
          </a:xfrm>
          <a:custGeom>
            <a:avLst/>
            <a:gdLst>
              <a:gd name="connsiteX0" fmla="*/ 1747043 w 3494086"/>
              <a:gd name="connsiteY0" fmla="*/ 0 h 3494086"/>
              <a:gd name="connsiteX1" fmla="*/ 3494086 w 3494086"/>
              <a:gd name="connsiteY1" fmla="*/ 1747043 h 3494086"/>
              <a:gd name="connsiteX2" fmla="*/ 1747043 w 3494086"/>
              <a:gd name="connsiteY2" fmla="*/ 3494086 h 3494086"/>
              <a:gd name="connsiteX3" fmla="*/ 0 w 3494086"/>
              <a:gd name="connsiteY3" fmla="*/ 1747043 h 3494086"/>
              <a:gd name="connsiteX4" fmla="*/ 1747043 w 3494086"/>
              <a:gd name="connsiteY4" fmla="*/ 0 h 34940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94086" h="3494086">
                <a:moveTo>
                  <a:pt x="1747043" y="0"/>
                </a:moveTo>
                <a:cubicBezTo>
                  <a:pt x="2711908" y="0"/>
                  <a:pt x="3494086" y="782178"/>
                  <a:pt x="3494086" y="1747043"/>
                </a:cubicBezTo>
                <a:cubicBezTo>
                  <a:pt x="3494086" y="2711908"/>
                  <a:pt x="2711908" y="3494086"/>
                  <a:pt x="1747043" y="3494086"/>
                </a:cubicBezTo>
                <a:cubicBezTo>
                  <a:pt x="782178" y="3494086"/>
                  <a:pt x="0" y="2711908"/>
                  <a:pt x="0" y="1747043"/>
                </a:cubicBezTo>
                <a:cubicBezTo>
                  <a:pt x="0" y="782178"/>
                  <a:pt x="782178" y="0"/>
                  <a:pt x="1747043" y="0"/>
                </a:cubicBezTo>
                <a:close/>
              </a:path>
            </a:pathLst>
          </a:custGeom>
          <a:solidFill>
            <a:schemeClr val="bg2"/>
          </a:solidFill>
          <a:ln>
            <a:noFill/>
          </a:ln>
        </p:spPr>
        <p:style>
          <a:lnRef idx="2">
            <a:schemeClr val="accent2"/>
          </a:lnRef>
          <a:fillRef idx="1">
            <a:schemeClr val="lt1"/>
          </a:fillRef>
          <a:effectRef idx="0">
            <a:schemeClr val="accent2"/>
          </a:effectRef>
          <a:fontRef idx="none"/>
        </p:style>
        <p:txBody>
          <a:bodyPr wrap="square" anchor="ctr">
            <a:noAutofit/>
          </a:bodyPr>
          <a:lstStyle>
            <a:lvl1pPr algn="ctr">
              <a:defRPr/>
            </a:lvl1pPr>
          </a:lstStyle>
          <a:p>
            <a:r>
              <a:rPr lang="en-GB"/>
              <a:t>Click icon to add picture</a:t>
            </a:r>
          </a:p>
        </p:txBody>
      </p:sp>
      <p:pic>
        <p:nvPicPr>
          <p:cNvPr id="6" name="Picture 5">
            <a:extLst>
              <a:ext uri="{FF2B5EF4-FFF2-40B4-BE49-F238E27FC236}">
                <a16:creationId xmlns:a16="http://schemas.microsoft.com/office/drawing/2014/main" id="{4ED2BEEA-4CC7-A01E-78FD-BEB1773FE163}"/>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0"/>
          </a:xfrm>
          <a:prstGeom prst="rect">
            <a:avLst/>
          </a:prstGeom>
        </p:spPr>
      </p:pic>
      <p:sp>
        <p:nvSpPr>
          <p:cNvPr id="5" name="TextBox 4">
            <a:extLst>
              <a:ext uri="{FF2B5EF4-FFF2-40B4-BE49-F238E27FC236}">
                <a16:creationId xmlns:a16="http://schemas.microsoft.com/office/drawing/2014/main" id="{323F7461-F92E-B742-77E0-F5A4FE99330D}"/>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bg1"/>
                </a:solidFill>
              </a:rPr>
              <a:t>‹#›</a:t>
            </a:fld>
            <a:endParaRPr lang="en-US" sz="1200">
              <a:solidFill>
                <a:schemeClr val="bg1"/>
              </a:solidFill>
            </a:endParaRPr>
          </a:p>
        </p:txBody>
      </p:sp>
      <p:pic>
        <p:nvPicPr>
          <p:cNvPr id="9" name="Picture 8">
            <a:extLst>
              <a:ext uri="{FF2B5EF4-FFF2-40B4-BE49-F238E27FC236}">
                <a16:creationId xmlns:a16="http://schemas.microsoft.com/office/drawing/2014/main" id="{5F7844BF-A84F-0FB3-2EC8-A9F9246FE4D7}"/>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7132703" y="1051068"/>
            <a:ext cx="4682577" cy="4825750"/>
          </a:xfrm>
          <a:prstGeom prst="rect">
            <a:avLst/>
          </a:prstGeom>
        </p:spPr>
      </p:pic>
    </p:spTree>
    <p:extLst>
      <p:ext uri="{BB962C8B-B14F-4D97-AF65-F5344CB8AC3E}">
        <p14:creationId xmlns:p14="http://schemas.microsoft.com/office/powerpoint/2010/main" val="96814573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Quote Slide">
    <p:bg>
      <p:bgPr>
        <a:gradFill flip="none" rotWithShape="1">
          <a:gsLst>
            <a:gs pos="100000">
              <a:schemeClr val="bg1"/>
            </a:gs>
            <a:gs pos="0">
              <a:schemeClr val="tx2"/>
            </a:gs>
          </a:gsLst>
          <a:lin ang="2700000" scaled="1"/>
          <a:tileRect/>
        </a:gradFill>
        <a:effectLst/>
      </p:bgPr>
    </p:bg>
    <p:spTree>
      <p:nvGrpSpPr>
        <p:cNvPr id="1" name=""/>
        <p:cNvGrpSpPr/>
        <p:nvPr/>
      </p:nvGrpSpPr>
      <p:grpSpPr>
        <a:xfrm>
          <a:off x="0" y="0"/>
          <a:ext cx="0" cy="0"/>
          <a:chOff x="0" y="0"/>
          <a:chExt cx="0" cy="0"/>
        </a:xfrm>
      </p:grpSpPr>
      <p:sp>
        <p:nvSpPr>
          <p:cNvPr id="6" name="Title 1"/>
          <p:cNvSpPr>
            <a:spLocks noGrp="1"/>
          </p:cNvSpPr>
          <p:nvPr>
            <p:ph type="title" hasCustomPrompt="1"/>
          </p:nvPr>
        </p:nvSpPr>
        <p:spPr>
          <a:xfrm>
            <a:off x="625542" y="2110570"/>
            <a:ext cx="10672935" cy="2852737"/>
          </a:xfrm>
          <a:prstGeom prst="rect">
            <a:avLst/>
          </a:prstGeom>
        </p:spPr>
        <p:txBody>
          <a:bodyPr anchor="b"/>
          <a:lstStyle>
            <a:lvl1pPr>
              <a:defRPr sz="4800" b="1" i="0" baseline="0">
                <a:solidFill>
                  <a:schemeClr val="tx1"/>
                </a:solidFill>
                <a:latin typeface="Arial" panose="020B0604020202020204" pitchFamily="34" charset="0"/>
                <a:cs typeface="Arial" panose="020B0604020202020204" pitchFamily="34" charset="0"/>
              </a:defRPr>
            </a:lvl1pPr>
          </a:lstStyle>
          <a:p>
            <a:r>
              <a:rPr lang="en-US"/>
              <a:t>“Quote goes here quote goes here quote goes here quote goes here quote goes here quote goes here quote goes here quote goes here”</a:t>
            </a:r>
            <a:endParaRPr lang="en-GB"/>
          </a:p>
        </p:txBody>
      </p:sp>
      <p:sp>
        <p:nvSpPr>
          <p:cNvPr id="9" name="Text Placeholder 2"/>
          <p:cNvSpPr>
            <a:spLocks noGrp="1"/>
          </p:cNvSpPr>
          <p:nvPr>
            <p:ph type="body" idx="1" hasCustomPrompt="1"/>
          </p:nvPr>
        </p:nvSpPr>
        <p:spPr>
          <a:xfrm>
            <a:off x="625543" y="4990295"/>
            <a:ext cx="4857750" cy="435119"/>
          </a:xfrm>
          <a:prstGeom prst="rect">
            <a:avLst/>
          </a:prstGeom>
        </p:spPr>
        <p:txBody>
          <a:bodyPr/>
          <a:lstStyle>
            <a:lvl1pPr marL="0" indent="0">
              <a:buNone/>
              <a:defRPr sz="1800" b="0" i="1" baseline="0">
                <a:solidFill>
                  <a:schemeClr val="tx1"/>
                </a:solidFill>
                <a:latin typeface="Arial" panose="020B0604020202020204" pitchFamily="34"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i="1"/>
              <a:t>Name goes here</a:t>
            </a:r>
            <a:endParaRPr lang="en-US"/>
          </a:p>
        </p:txBody>
      </p:sp>
      <p:pic>
        <p:nvPicPr>
          <p:cNvPr id="3" name="Picture 2">
            <a:extLst>
              <a:ext uri="{FF2B5EF4-FFF2-40B4-BE49-F238E27FC236}">
                <a16:creationId xmlns:a16="http://schemas.microsoft.com/office/drawing/2014/main" id="{67F54737-7315-5AC3-86E0-43843D842926}"/>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4" name="TextBox 3">
            <a:extLst>
              <a:ext uri="{FF2B5EF4-FFF2-40B4-BE49-F238E27FC236}">
                <a16:creationId xmlns:a16="http://schemas.microsoft.com/office/drawing/2014/main" id="{618220CB-1FA9-1596-EFBA-16155C0D4B42}"/>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Tree>
    <p:extLst>
      <p:ext uri="{BB962C8B-B14F-4D97-AF65-F5344CB8AC3E}">
        <p14:creationId xmlns:p14="http://schemas.microsoft.com/office/powerpoint/2010/main" val="393430340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1_Quote Slide">
    <p:bg>
      <p:bgPr>
        <a:solidFill>
          <a:schemeClr val="bg1"/>
        </a:solidFill>
        <a:effectLst/>
      </p:bgPr>
    </p:bg>
    <p:spTree>
      <p:nvGrpSpPr>
        <p:cNvPr id="1" name=""/>
        <p:cNvGrpSpPr/>
        <p:nvPr/>
      </p:nvGrpSpPr>
      <p:grpSpPr>
        <a:xfrm>
          <a:off x="0" y="0"/>
          <a:ext cx="0" cy="0"/>
          <a:chOff x="0" y="0"/>
          <a:chExt cx="0" cy="0"/>
        </a:xfrm>
      </p:grpSpPr>
      <p:sp>
        <p:nvSpPr>
          <p:cNvPr id="6" name="Title 1"/>
          <p:cNvSpPr>
            <a:spLocks noGrp="1"/>
          </p:cNvSpPr>
          <p:nvPr>
            <p:ph type="title" hasCustomPrompt="1"/>
          </p:nvPr>
        </p:nvSpPr>
        <p:spPr>
          <a:xfrm>
            <a:off x="625542" y="2110570"/>
            <a:ext cx="10672935" cy="2852737"/>
          </a:xfrm>
          <a:prstGeom prst="rect">
            <a:avLst/>
          </a:prstGeom>
        </p:spPr>
        <p:txBody>
          <a:bodyPr anchor="b"/>
          <a:lstStyle>
            <a:lvl1pPr>
              <a:defRPr sz="4800" b="1" i="0" baseline="0">
                <a:solidFill>
                  <a:schemeClr val="tx1"/>
                </a:solidFill>
                <a:latin typeface="Arial" panose="020B0604020202020204" pitchFamily="34" charset="0"/>
                <a:cs typeface="Arial" panose="020B0604020202020204" pitchFamily="34" charset="0"/>
              </a:defRPr>
            </a:lvl1pPr>
          </a:lstStyle>
          <a:p>
            <a:r>
              <a:rPr lang="en-US"/>
              <a:t>“Quote goes here quote goes here quote goes here quote goes here quote goes here quote goes here quote goes here quote goes here”</a:t>
            </a:r>
            <a:endParaRPr lang="en-GB"/>
          </a:p>
        </p:txBody>
      </p:sp>
      <p:sp>
        <p:nvSpPr>
          <p:cNvPr id="9" name="Text Placeholder 2"/>
          <p:cNvSpPr>
            <a:spLocks noGrp="1"/>
          </p:cNvSpPr>
          <p:nvPr>
            <p:ph type="body" idx="1" hasCustomPrompt="1"/>
          </p:nvPr>
        </p:nvSpPr>
        <p:spPr>
          <a:xfrm>
            <a:off x="625543" y="4990295"/>
            <a:ext cx="4857750" cy="435119"/>
          </a:xfrm>
          <a:prstGeom prst="rect">
            <a:avLst/>
          </a:prstGeom>
        </p:spPr>
        <p:txBody>
          <a:bodyPr/>
          <a:lstStyle>
            <a:lvl1pPr marL="0" indent="0">
              <a:buNone/>
              <a:defRPr sz="1800" b="0" i="1" baseline="0">
                <a:solidFill>
                  <a:schemeClr val="tx1"/>
                </a:solidFill>
                <a:latin typeface="Arial" panose="020B0604020202020204" pitchFamily="34"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i="1"/>
              <a:t>Name goes here</a:t>
            </a:r>
            <a:endParaRPr lang="en-US"/>
          </a:p>
        </p:txBody>
      </p:sp>
      <p:pic>
        <p:nvPicPr>
          <p:cNvPr id="3" name="Picture 2">
            <a:extLst>
              <a:ext uri="{FF2B5EF4-FFF2-40B4-BE49-F238E27FC236}">
                <a16:creationId xmlns:a16="http://schemas.microsoft.com/office/drawing/2014/main" id="{EF2191A6-0FA7-8297-8494-8A97CD080A5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4" name="TextBox 3">
            <a:extLst>
              <a:ext uri="{FF2B5EF4-FFF2-40B4-BE49-F238E27FC236}">
                <a16:creationId xmlns:a16="http://schemas.microsoft.com/office/drawing/2014/main" id="{DF047D32-6EDB-0954-72C4-CE40160D4372}"/>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Tree>
    <p:extLst>
      <p:ext uri="{BB962C8B-B14F-4D97-AF65-F5344CB8AC3E}">
        <p14:creationId xmlns:p14="http://schemas.microsoft.com/office/powerpoint/2010/main" val="294389533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2_Copy + Image">
    <p:spTree>
      <p:nvGrpSpPr>
        <p:cNvPr id="1" name=""/>
        <p:cNvGrpSpPr/>
        <p:nvPr/>
      </p:nvGrpSpPr>
      <p:grpSpPr>
        <a:xfrm>
          <a:off x="0" y="0"/>
          <a:ext cx="0" cy="0"/>
          <a:chOff x="0" y="0"/>
          <a:chExt cx="0" cy="0"/>
        </a:xfrm>
      </p:grpSpPr>
      <p:sp>
        <p:nvSpPr>
          <p:cNvPr id="9" name="Picture Placeholder 8"/>
          <p:cNvSpPr>
            <a:spLocks noGrp="1"/>
          </p:cNvSpPr>
          <p:nvPr>
            <p:ph type="pic" sz="quarter" idx="13" hasCustomPrompt="1"/>
          </p:nvPr>
        </p:nvSpPr>
        <p:spPr>
          <a:xfrm>
            <a:off x="0" y="0"/>
            <a:ext cx="12192000" cy="6858000"/>
          </a:xfrm>
          <a:prstGeom prst="rect">
            <a:avLst/>
          </a:prstGeom>
        </p:spPr>
        <p:txBody>
          <a:bodyPr/>
          <a:lstStyle>
            <a:lvl1pPr marL="0" indent="0">
              <a:buNone/>
              <a:defRPr sz="2000"/>
            </a:lvl1pPr>
          </a:lstStyle>
          <a:p>
            <a:r>
              <a:rPr lang="en-GB"/>
              <a:t>Click the icon in the centre to add an image</a:t>
            </a:r>
          </a:p>
        </p:txBody>
      </p:sp>
      <p:pic>
        <p:nvPicPr>
          <p:cNvPr id="6" name="Picture 5">
            <a:extLst>
              <a:ext uri="{FF2B5EF4-FFF2-40B4-BE49-F238E27FC236}">
                <a16:creationId xmlns:a16="http://schemas.microsoft.com/office/drawing/2014/main" id="{2719B137-727F-5F06-7B6C-48B22FC4EE02}"/>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5" name="TextBox 4">
            <a:extLst>
              <a:ext uri="{FF2B5EF4-FFF2-40B4-BE49-F238E27FC236}">
                <a16:creationId xmlns:a16="http://schemas.microsoft.com/office/drawing/2014/main" id="{E95724D9-1C58-2C74-1B39-2D244B5117ED}"/>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Tree>
    <p:extLst>
      <p:ext uri="{BB962C8B-B14F-4D97-AF65-F5344CB8AC3E}">
        <p14:creationId xmlns:p14="http://schemas.microsoft.com/office/powerpoint/2010/main" val="42015610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4_Copy + Image">
    <p:spTree>
      <p:nvGrpSpPr>
        <p:cNvPr id="1" name=""/>
        <p:cNvGrpSpPr/>
        <p:nvPr/>
      </p:nvGrpSpPr>
      <p:grpSpPr>
        <a:xfrm>
          <a:off x="0" y="0"/>
          <a:ext cx="0" cy="0"/>
          <a:chOff x="0" y="0"/>
          <a:chExt cx="0" cy="0"/>
        </a:xfrm>
      </p:grpSpPr>
      <p:sp>
        <p:nvSpPr>
          <p:cNvPr id="9" name="Picture Placeholder 8"/>
          <p:cNvSpPr>
            <a:spLocks noGrp="1"/>
          </p:cNvSpPr>
          <p:nvPr>
            <p:ph type="pic" sz="quarter" idx="13" hasCustomPrompt="1"/>
          </p:nvPr>
        </p:nvSpPr>
        <p:spPr>
          <a:xfrm>
            <a:off x="0" y="0"/>
            <a:ext cx="6096000" cy="6858000"/>
          </a:xfrm>
          <a:prstGeom prst="rect">
            <a:avLst/>
          </a:prstGeom>
        </p:spPr>
        <p:txBody>
          <a:bodyPr/>
          <a:lstStyle>
            <a:lvl1pPr marL="0" indent="0">
              <a:buNone/>
              <a:defRPr sz="2000"/>
            </a:lvl1pPr>
          </a:lstStyle>
          <a:p>
            <a:r>
              <a:rPr lang="en-GB"/>
              <a:t>Click the icon in the centre to add an image</a:t>
            </a:r>
          </a:p>
        </p:txBody>
      </p:sp>
      <p:pic>
        <p:nvPicPr>
          <p:cNvPr id="6" name="Picture 5">
            <a:extLst>
              <a:ext uri="{FF2B5EF4-FFF2-40B4-BE49-F238E27FC236}">
                <a16:creationId xmlns:a16="http://schemas.microsoft.com/office/drawing/2014/main" id="{2719B137-727F-5F06-7B6C-48B22FC4EE02}"/>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2" name="Picture Placeholder 8">
            <a:extLst>
              <a:ext uri="{FF2B5EF4-FFF2-40B4-BE49-F238E27FC236}">
                <a16:creationId xmlns:a16="http://schemas.microsoft.com/office/drawing/2014/main" id="{9D303DEF-B31E-1D3E-A974-102D880F4B30}"/>
              </a:ext>
            </a:extLst>
          </p:cNvPr>
          <p:cNvSpPr>
            <a:spLocks noGrp="1"/>
          </p:cNvSpPr>
          <p:nvPr>
            <p:ph type="pic" sz="quarter" idx="14" hasCustomPrompt="1"/>
          </p:nvPr>
        </p:nvSpPr>
        <p:spPr>
          <a:xfrm>
            <a:off x="6096000" y="0"/>
            <a:ext cx="6096000" cy="6858000"/>
          </a:xfrm>
          <a:prstGeom prst="rect">
            <a:avLst/>
          </a:prstGeom>
        </p:spPr>
        <p:txBody>
          <a:bodyPr/>
          <a:lstStyle>
            <a:lvl1pPr marL="0" indent="0">
              <a:buNone/>
              <a:defRPr sz="2000"/>
            </a:lvl1pPr>
          </a:lstStyle>
          <a:p>
            <a:r>
              <a:rPr lang="en-GB"/>
              <a:t>Click the icon in the centre to add an image</a:t>
            </a:r>
          </a:p>
        </p:txBody>
      </p:sp>
      <p:sp>
        <p:nvSpPr>
          <p:cNvPr id="7" name="TextBox 6">
            <a:extLst>
              <a:ext uri="{FF2B5EF4-FFF2-40B4-BE49-F238E27FC236}">
                <a16:creationId xmlns:a16="http://schemas.microsoft.com/office/drawing/2014/main" id="{3D589197-FE27-D144-3EA5-355D2FF9F840}"/>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Tree>
    <p:extLst>
      <p:ext uri="{BB962C8B-B14F-4D97-AF65-F5344CB8AC3E}">
        <p14:creationId xmlns:p14="http://schemas.microsoft.com/office/powerpoint/2010/main" val="147915175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5_Copy + Image">
    <p:spTree>
      <p:nvGrpSpPr>
        <p:cNvPr id="1" name=""/>
        <p:cNvGrpSpPr/>
        <p:nvPr/>
      </p:nvGrpSpPr>
      <p:grpSpPr>
        <a:xfrm>
          <a:off x="0" y="0"/>
          <a:ext cx="0" cy="0"/>
          <a:chOff x="0" y="0"/>
          <a:chExt cx="0" cy="0"/>
        </a:xfrm>
      </p:grpSpPr>
      <p:sp>
        <p:nvSpPr>
          <p:cNvPr id="9" name="Picture Placeholder 8"/>
          <p:cNvSpPr>
            <a:spLocks noGrp="1"/>
          </p:cNvSpPr>
          <p:nvPr>
            <p:ph type="pic" sz="quarter" idx="13" hasCustomPrompt="1"/>
          </p:nvPr>
        </p:nvSpPr>
        <p:spPr>
          <a:xfrm>
            <a:off x="-12018" y="0"/>
            <a:ext cx="4022244" cy="6858000"/>
          </a:xfrm>
          <a:prstGeom prst="rect">
            <a:avLst/>
          </a:prstGeom>
        </p:spPr>
        <p:txBody>
          <a:bodyPr/>
          <a:lstStyle>
            <a:lvl1pPr marL="0" indent="0">
              <a:buNone/>
              <a:defRPr sz="2000"/>
            </a:lvl1pPr>
          </a:lstStyle>
          <a:p>
            <a:r>
              <a:rPr lang="en-GB"/>
              <a:t>Click the icon in the centre to add an image</a:t>
            </a:r>
          </a:p>
        </p:txBody>
      </p:sp>
      <p:pic>
        <p:nvPicPr>
          <p:cNvPr id="6" name="Picture 5">
            <a:extLst>
              <a:ext uri="{FF2B5EF4-FFF2-40B4-BE49-F238E27FC236}">
                <a16:creationId xmlns:a16="http://schemas.microsoft.com/office/drawing/2014/main" id="{2719B137-727F-5F06-7B6C-48B22FC4EE02}"/>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3" name="Picture Placeholder 8">
            <a:extLst>
              <a:ext uri="{FF2B5EF4-FFF2-40B4-BE49-F238E27FC236}">
                <a16:creationId xmlns:a16="http://schemas.microsoft.com/office/drawing/2014/main" id="{0CFA9DA3-D83C-79BF-01B2-C499BBEE365F}"/>
              </a:ext>
            </a:extLst>
          </p:cNvPr>
          <p:cNvSpPr>
            <a:spLocks noGrp="1"/>
          </p:cNvSpPr>
          <p:nvPr>
            <p:ph type="pic" sz="quarter" idx="14" hasCustomPrompt="1"/>
          </p:nvPr>
        </p:nvSpPr>
        <p:spPr>
          <a:xfrm>
            <a:off x="4010226" y="0"/>
            <a:ext cx="4066974" cy="6858000"/>
          </a:xfrm>
          <a:prstGeom prst="rect">
            <a:avLst/>
          </a:prstGeom>
        </p:spPr>
        <p:txBody>
          <a:bodyPr/>
          <a:lstStyle>
            <a:lvl1pPr marL="0" indent="0">
              <a:buNone/>
              <a:defRPr sz="2000"/>
            </a:lvl1pPr>
          </a:lstStyle>
          <a:p>
            <a:r>
              <a:rPr lang="en-GB"/>
              <a:t>Click the icon in the centre to add an image</a:t>
            </a:r>
          </a:p>
        </p:txBody>
      </p:sp>
      <p:sp>
        <p:nvSpPr>
          <p:cNvPr id="4" name="Picture Placeholder 8">
            <a:extLst>
              <a:ext uri="{FF2B5EF4-FFF2-40B4-BE49-F238E27FC236}">
                <a16:creationId xmlns:a16="http://schemas.microsoft.com/office/drawing/2014/main" id="{9585C2C2-6A3F-6F26-F79F-DA8A4F03179B}"/>
              </a:ext>
            </a:extLst>
          </p:cNvPr>
          <p:cNvSpPr>
            <a:spLocks noGrp="1"/>
          </p:cNvSpPr>
          <p:nvPr>
            <p:ph type="pic" sz="quarter" idx="15" hasCustomPrompt="1"/>
          </p:nvPr>
        </p:nvSpPr>
        <p:spPr>
          <a:xfrm>
            <a:off x="8077200" y="0"/>
            <a:ext cx="4114800" cy="6858000"/>
          </a:xfrm>
          <a:prstGeom prst="rect">
            <a:avLst/>
          </a:prstGeom>
        </p:spPr>
        <p:txBody>
          <a:bodyPr/>
          <a:lstStyle>
            <a:lvl1pPr marL="0" indent="0">
              <a:buNone/>
              <a:defRPr sz="2000"/>
            </a:lvl1pPr>
          </a:lstStyle>
          <a:p>
            <a:r>
              <a:rPr lang="en-GB"/>
              <a:t>Click the icon in the centre to add an image</a:t>
            </a:r>
          </a:p>
        </p:txBody>
      </p:sp>
      <p:sp>
        <p:nvSpPr>
          <p:cNvPr id="10" name="TextBox 9">
            <a:extLst>
              <a:ext uri="{FF2B5EF4-FFF2-40B4-BE49-F238E27FC236}">
                <a16:creationId xmlns:a16="http://schemas.microsoft.com/office/drawing/2014/main" id="{238AFB8C-DD92-018E-66E0-206D58DF2A9B}"/>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Tree>
    <p:extLst>
      <p:ext uri="{BB962C8B-B14F-4D97-AF65-F5344CB8AC3E}">
        <p14:creationId xmlns:p14="http://schemas.microsoft.com/office/powerpoint/2010/main" val="248761391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1_Copy + Imag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25542" y="1394300"/>
            <a:ext cx="5524737" cy="803933"/>
          </a:xfrm>
          <a:prstGeom prst="rect">
            <a:avLst/>
          </a:prstGeom>
        </p:spPr>
        <p:txBody>
          <a:bodyPr anchor="b"/>
          <a:lstStyle>
            <a:lvl1pPr>
              <a:defRPr sz="4000" b="1" i="0" baseline="0">
                <a:latin typeface="Arial" panose="020B0604020202020204" pitchFamily="34" charset="0"/>
                <a:cs typeface="Arial" panose="020B0604020202020204" pitchFamily="34" charset="0"/>
              </a:defRPr>
            </a:lvl1pPr>
          </a:lstStyle>
          <a:p>
            <a:r>
              <a:rPr lang="en-US"/>
              <a:t>TITLE GOES HERE</a:t>
            </a:r>
            <a:endParaRPr lang="en-GB"/>
          </a:p>
        </p:txBody>
      </p:sp>
      <p:sp>
        <p:nvSpPr>
          <p:cNvPr id="3" name="Content Placeholder 2"/>
          <p:cNvSpPr>
            <a:spLocks noGrp="1"/>
          </p:cNvSpPr>
          <p:nvPr>
            <p:ph sz="half" idx="1" hasCustomPrompt="1"/>
          </p:nvPr>
        </p:nvSpPr>
        <p:spPr>
          <a:xfrm>
            <a:off x="625542" y="2250927"/>
            <a:ext cx="5524737" cy="3710614"/>
          </a:xfrm>
          <a:prstGeom prst="rect">
            <a:avLst/>
          </a:prstGeom>
        </p:spPr>
        <p:txBody>
          <a:bodyPr/>
          <a:lstStyle>
            <a:lvl1pPr marL="0" indent="0">
              <a:buNone/>
              <a:defRPr sz="1800" baseline="0">
                <a:latin typeface="Arial" panose="020B0604020202020204" pitchFamily="34" charset="0"/>
                <a:cs typeface="Arial" panose="020B0604020202020204" pitchFamily="34" charset="0"/>
              </a:defRPr>
            </a:lvl1pPr>
            <a:lvl2pPr>
              <a:defRPr sz="1600"/>
            </a:lvl2pPr>
            <a:lvl3pPr>
              <a:defRPr sz="1600"/>
            </a:lvl3pPr>
            <a:lvl4pPr>
              <a:defRPr sz="1600"/>
            </a:lvl4pPr>
            <a:lvl5pPr>
              <a:defRPr sz="1600"/>
            </a:lvl5pPr>
          </a:lstStyle>
          <a:p>
            <a:pPr lvl="0"/>
            <a:r>
              <a:rPr lang="en-GB"/>
              <a:t>Copy goes here</a:t>
            </a:r>
          </a:p>
        </p:txBody>
      </p:sp>
      <p:pic>
        <p:nvPicPr>
          <p:cNvPr id="6" name="Picture 5">
            <a:extLst>
              <a:ext uri="{FF2B5EF4-FFF2-40B4-BE49-F238E27FC236}">
                <a16:creationId xmlns:a16="http://schemas.microsoft.com/office/drawing/2014/main" id="{EAFAE7A2-FB7C-DEE0-0B30-FEF1355CEE5E}"/>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5" name="TextBox 4">
            <a:extLst>
              <a:ext uri="{FF2B5EF4-FFF2-40B4-BE49-F238E27FC236}">
                <a16:creationId xmlns:a16="http://schemas.microsoft.com/office/drawing/2014/main" id="{E665765D-A026-98C9-77E1-DEC0C0DDEAAA}"/>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Tree>
    <p:extLst>
      <p:ext uri="{BB962C8B-B14F-4D97-AF65-F5344CB8AC3E}">
        <p14:creationId xmlns:p14="http://schemas.microsoft.com/office/powerpoint/2010/main" val="280005955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7_Copy + Imag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25542" y="1394300"/>
            <a:ext cx="5524737" cy="803933"/>
          </a:xfrm>
          <a:prstGeom prst="rect">
            <a:avLst/>
          </a:prstGeom>
        </p:spPr>
        <p:txBody>
          <a:bodyPr anchor="b"/>
          <a:lstStyle>
            <a:lvl1pPr>
              <a:defRPr sz="4000" b="1" i="0" baseline="0">
                <a:latin typeface="Arial" panose="020B0604020202020204" pitchFamily="34" charset="0"/>
                <a:cs typeface="Arial" panose="020B0604020202020204" pitchFamily="34" charset="0"/>
              </a:defRPr>
            </a:lvl1pPr>
          </a:lstStyle>
          <a:p>
            <a:r>
              <a:rPr lang="en-US"/>
              <a:t>TITLE GOES HERE</a:t>
            </a:r>
            <a:endParaRPr lang="en-GB"/>
          </a:p>
        </p:txBody>
      </p:sp>
      <p:sp>
        <p:nvSpPr>
          <p:cNvPr id="3" name="Content Placeholder 2"/>
          <p:cNvSpPr>
            <a:spLocks noGrp="1"/>
          </p:cNvSpPr>
          <p:nvPr>
            <p:ph sz="half" idx="1" hasCustomPrompt="1"/>
          </p:nvPr>
        </p:nvSpPr>
        <p:spPr>
          <a:xfrm>
            <a:off x="625542" y="2250927"/>
            <a:ext cx="5524737" cy="3710614"/>
          </a:xfrm>
          <a:prstGeom prst="rect">
            <a:avLst/>
          </a:prstGeom>
        </p:spPr>
        <p:txBody>
          <a:bodyPr/>
          <a:lstStyle>
            <a:lvl1pPr marL="0" indent="0">
              <a:buNone/>
              <a:defRPr sz="1800" baseline="0">
                <a:latin typeface="Arial" panose="020B0604020202020204" pitchFamily="34" charset="0"/>
                <a:cs typeface="Arial" panose="020B0604020202020204" pitchFamily="34" charset="0"/>
              </a:defRPr>
            </a:lvl1pPr>
            <a:lvl2pPr>
              <a:defRPr sz="1600"/>
            </a:lvl2pPr>
            <a:lvl3pPr>
              <a:defRPr sz="1600"/>
            </a:lvl3pPr>
            <a:lvl4pPr>
              <a:defRPr sz="1600"/>
            </a:lvl4pPr>
            <a:lvl5pPr>
              <a:defRPr sz="1600"/>
            </a:lvl5pPr>
          </a:lstStyle>
          <a:p>
            <a:pPr lvl="0"/>
            <a:r>
              <a:rPr lang="en-GB"/>
              <a:t>Copy goes here</a:t>
            </a:r>
          </a:p>
        </p:txBody>
      </p:sp>
      <p:pic>
        <p:nvPicPr>
          <p:cNvPr id="6" name="Picture 5">
            <a:extLst>
              <a:ext uri="{FF2B5EF4-FFF2-40B4-BE49-F238E27FC236}">
                <a16:creationId xmlns:a16="http://schemas.microsoft.com/office/drawing/2014/main" id="{EAFAE7A2-FB7C-DEE0-0B30-FEF1355CEE5E}"/>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5" name="TextBox 4">
            <a:extLst>
              <a:ext uri="{FF2B5EF4-FFF2-40B4-BE49-F238E27FC236}">
                <a16:creationId xmlns:a16="http://schemas.microsoft.com/office/drawing/2014/main" id="{E665765D-A026-98C9-77E1-DEC0C0DDEAAA}"/>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
        <p:nvSpPr>
          <p:cNvPr id="4" name="Picture Placeholder 8">
            <a:extLst>
              <a:ext uri="{FF2B5EF4-FFF2-40B4-BE49-F238E27FC236}">
                <a16:creationId xmlns:a16="http://schemas.microsoft.com/office/drawing/2014/main" id="{1C228F57-A204-7989-1805-6B4BA9AE2903}"/>
              </a:ext>
            </a:extLst>
          </p:cNvPr>
          <p:cNvSpPr>
            <a:spLocks noGrp="1"/>
          </p:cNvSpPr>
          <p:nvPr>
            <p:ph type="pic" sz="quarter" idx="13" hasCustomPrompt="1"/>
          </p:nvPr>
        </p:nvSpPr>
        <p:spPr>
          <a:xfrm>
            <a:off x="6601216" y="0"/>
            <a:ext cx="5590784" cy="6858000"/>
          </a:xfrm>
          <a:prstGeom prst="rect">
            <a:avLst/>
          </a:prstGeom>
        </p:spPr>
        <p:txBody>
          <a:bodyPr/>
          <a:lstStyle>
            <a:lvl1pPr marL="0" indent="0">
              <a:buNone/>
              <a:defRPr sz="2000"/>
            </a:lvl1pPr>
          </a:lstStyle>
          <a:p>
            <a:r>
              <a:rPr lang="en-GB"/>
              <a:t>Click the icon in the centre to add an image</a:t>
            </a:r>
          </a:p>
        </p:txBody>
      </p:sp>
    </p:spTree>
    <p:extLst>
      <p:ext uri="{BB962C8B-B14F-4D97-AF65-F5344CB8AC3E}">
        <p14:creationId xmlns:p14="http://schemas.microsoft.com/office/powerpoint/2010/main" val="36082206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Copy + Imag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25542" y="1394300"/>
            <a:ext cx="5524737" cy="803933"/>
          </a:xfrm>
          <a:prstGeom prst="rect">
            <a:avLst/>
          </a:prstGeom>
        </p:spPr>
        <p:txBody>
          <a:bodyPr anchor="b"/>
          <a:lstStyle>
            <a:lvl1pPr>
              <a:defRPr sz="4000" b="1" i="0" baseline="0">
                <a:latin typeface="Arial" panose="020B0604020202020204" pitchFamily="34" charset="0"/>
                <a:cs typeface="Arial" panose="020B0604020202020204" pitchFamily="34" charset="0"/>
              </a:defRPr>
            </a:lvl1pPr>
          </a:lstStyle>
          <a:p>
            <a:r>
              <a:rPr lang="en-US"/>
              <a:t>TITLE GOES HERE</a:t>
            </a:r>
            <a:endParaRPr lang="en-GB"/>
          </a:p>
        </p:txBody>
      </p:sp>
      <p:sp>
        <p:nvSpPr>
          <p:cNvPr id="3" name="Content Placeholder 2"/>
          <p:cNvSpPr>
            <a:spLocks noGrp="1"/>
          </p:cNvSpPr>
          <p:nvPr>
            <p:ph sz="half" idx="1" hasCustomPrompt="1"/>
          </p:nvPr>
        </p:nvSpPr>
        <p:spPr>
          <a:xfrm>
            <a:off x="625542" y="2250927"/>
            <a:ext cx="5524737" cy="3710614"/>
          </a:xfrm>
          <a:prstGeom prst="rect">
            <a:avLst/>
          </a:prstGeom>
        </p:spPr>
        <p:txBody>
          <a:bodyPr/>
          <a:lstStyle>
            <a:lvl1pPr marL="0" indent="0">
              <a:buNone/>
              <a:defRPr sz="1800" baseline="0">
                <a:latin typeface="Arial" panose="020B0604020202020204" pitchFamily="34" charset="0"/>
                <a:cs typeface="Arial" panose="020B0604020202020204" pitchFamily="34" charset="0"/>
              </a:defRPr>
            </a:lvl1pPr>
            <a:lvl2pPr>
              <a:defRPr sz="1600"/>
            </a:lvl2pPr>
            <a:lvl3pPr>
              <a:defRPr sz="1600"/>
            </a:lvl3pPr>
            <a:lvl4pPr>
              <a:defRPr sz="1600"/>
            </a:lvl4pPr>
            <a:lvl5pPr>
              <a:defRPr sz="1600"/>
            </a:lvl5pPr>
          </a:lstStyle>
          <a:p>
            <a:pPr lvl="0"/>
            <a:r>
              <a:rPr lang="en-GB"/>
              <a:t>Copy goes here</a:t>
            </a:r>
          </a:p>
        </p:txBody>
      </p:sp>
      <p:sp>
        <p:nvSpPr>
          <p:cNvPr id="9" name="Picture Placeholder 8"/>
          <p:cNvSpPr>
            <a:spLocks noGrp="1"/>
          </p:cNvSpPr>
          <p:nvPr>
            <p:ph type="pic" sz="quarter" idx="13" hasCustomPrompt="1"/>
          </p:nvPr>
        </p:nvSpPr>
        <p:spPr>
          <a:xfrm>
            <a:off x="6601216" y="0"/>
            <a:ext cx="5590784" cy="6858000"/>
          </a:xfrm>
          <a:prstGeom prst="rect">
            <a:avLst/>
          </a:prstGeom>
        </p:spPr>
        <p:txBody>
          <a:bodyPr/>
          <a:lstStyle>
            <a:lvl1pPr marL="0" indent="0">
              <a:buNone/>
              <a:defRPr sz="2000"/>
            </a:lvl1pPr>
          </a:lstStyle>
          <a:p>
            <a:r>
              <a:rPr lang="en-GB"/>
              <a:t>Click the icon in the centre to add an image</a:t>
            </a:r>
          </a:p>
        </p:txBody>
      </p:sp>
      <p:pic>
        <p:nvPicPr>
          <p:cNvPr id="5" name="Picture 4" descr="A light line in the dark&#10;&#10;Description automatically generated">
            <a:extLst>
              <a:ext uri="{FF2B5EF4-FFF2-40B4-BE49-F238E27FC236}">
                <a16:creationId xmlns:a16="http://schemas.microsoft.com/office/drawing/2014/main" id="{57ED0B64-E32C-6284-8568-C27A92A35A6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5400000">
            <a:off x="2485175" y="2800914"/>
            <a:ext cx="8257963" cy="1398405"/>
          </a:xfrm>
          <a:prstGeom prst="rect">
            <a:avLst/>
          </a:prstGeom>
        </p:spPr>
      </p:pic>
      <p:pic>
        <p:nvPicPr>
          <p:cNvPr id="6" name="Picture 5">
            <a:extLst>
              <a:ext uri="{FF2B5EF4-FFF2-40B4-BE49-F238E27FC236}">
                <a16:creationId xmlns:a16="http://schemas.microsoft.com/office/drawing/2014/main" id="{62F91D9F-1DAF-6962-42BF-28C85DC56B17}"/>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7" name="TextBox 6">
            <a:extLst>
              <a:ext uri="{FF2B5EF4-FFF2-40B4-BE49-F238E27FC236}">
                <a16:creationId xmlns:a16="http://schemas.microsoft.com/office/drawing/2014/main" id="{F7A27E38-5C71-9A76-A563-B383545024DD}"/>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Tree>
    <p:extLst>
      <p:ext uri="{BB962C8B-B14F-4D97-AF65-F5344CB8AC3E}">
        <p14:creationId xmlns:p14="http://schemas.microsoft.com/office/powerpoint/2010/main" val="70713630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Copy + Image Dark">
    <p:bg>
      <p:bgPr>
        <a:solidFill>
          <a:schemeClr val="tx1"/>
        </a:solidFill>
        <a:effectLst/>
      </p:bgPr>
    </p:bg>
    <p:spTree>
      <p:nvGrpSpPr>
        <p:cNvPr id="1" name=""/>
        <p:cNvGrpSpPr/>
        <p:nvPr/>
      </p:nvGrpSpPr>
      <p:grpSpPr>
        <a:xfrm>
          <a:off x="0" y="0"/>
          <a:ext cx="0" cy="0"/>
          <a:chOff x="0" y="0"/>
          <a:chExt cx="0" cy="0"/>
        </a:xfrm>
      </p:grpSpPr>
      <p:sp>
        <p:nvSpPr>
          <p:cNvPr id="13" name="Picture Placeholder 8"/>
          <p:cNvSpPr>
            <a:spLocks noGrp="1"/>
          </p:cNvSpPr>
          <p:nvPr>
            <p:ph type="pic" sz="quarter" idx="13" hasCustomPrompt="1"/>
          </p:nvPr>
        </p:nvSpPr>
        <p:spPr>
          <a:xfrm>
            <a:off x="6601216" y="0"/>
            <a:ext cx="5590784" cy="6858000"/>
          </a:xfrm>
          <a:prstGeom prst="rect">
            <a:avLst/>
          </a:prstGeom>
        </p:spPr>
        <p:txBody>
          <a:bodyPr/>
          <a:lstStyle>
            <a:lvl1pPr marL="0" indent="0">
              <a:buNone/>
              <a:defRPr sz="2000">
                <a:solidFill>
                  <a:schemeClr val="bg1"/>
                </a:solidFill>
              </a:defRPr>
            </a:lvl1pPr>
          </a:lstStyle>
          <a:p>
            <a:r>
              <a:rPr lang="en-GB"/>
              <a:t>Click the icon in the centre to add an image</a:t>
            </a:r>
          </a:p>
        </p:txBody>
      </p:sp>
      <p:sp>
        <p:nvSpPr>
          <p:cNvPr id="10" name="Title 1"/>
          <p:cNvSpPr>
            <a:spLocks noGrp="1"/>
          </p:cNvSpPr>
          <p:nvPr>
            <p:ph type="title" hasCustomPrompt="1"/>
          </p:nvPr>
        </p:nvSpPr>
        <p:spPr>
          <a:xfrm>
            <a:off x="625542" y="1394300"/>
            <a:ext cx="5524737" cy="803933"/>
          </a:xfrm>
          <a:prstGeom prst="rect">
            <a:avLst/>
          </a:prstGeom>
        </p:spPr>
        <p:txBody>
          <a:bodyPr anchor="b"/>
          <a:lstStyle>
            <a:lvl1pPr>
              <a:defRPr sz="4000" b="1" i="0" baseline="0">
                <a:solidFill>
                  <a:schemeClr val="bg1"/>
                </a:solidFill>
                <a:latin typeface="Arial" panose="020B0604020202020204" pitchFamily="34" charset="0"/>
                <a:cs typeface="Arial" panose="020B0604020202020204" pitchFamily="34" charset="0"/>
              </a:defRPr>
            </a:lvl1pPr>
          </a:lstStyle>
          <a:p>
            <a:r>
              <a:rPr lang="en-US"/>
              <a:t>TITLE GOES HERE</a:t>
            </a:r>
            <a:endParaRPr lang="en-GB"/>
          </a:p>
        </p:txBody>
      </p:sp>
      <p:sp>
        <p:nvSpPr>
          <p:cNvPr id="11" name="Content Placeholder 2"/>
          <p:cNvSpPr>
            <a:spLocks noGrp="1"/>
          </p:cNvSpPr>
          <p:nvPr>
            <p:ph sz="half" idx="1" hasCustomPrompt="1"/>
          </p:nvPr>
        </p:nvSpPr>
        <p:spPr>
          <a:xfrm>
            <a:off x="625542" y="2250927"/>
            <a:ext cx="5524737" cy="3710614"/>
          </a:xfrm>
          <a:prstGeom prst="rect">
            <a:avLst/>
          </a:prstGeom>
        </p:spPr>
        <p:txBody>
          <a:bodyPr/>
          <a:lstStyle>
            <a:lvl1pPr marL="0" indent="0">
              <a:buNone/>
              <a:defRPr sz="1800" baseline="0">
                <a:solidFill>
                  <a:schemeClr val="bg1"/>
                </a:solidFill>
                <a:latin typeface="Arial" panose="020B0604020202020204" pitchFamily="34" charset="0"/>
                <a:cs typeface="Arial" panose="020B0604020202020204" pitchFamily="34" charset="0"/>
              </a:defRPr>
            </a:lvl1pPr>
            <a:lvl2pPr>
              <a:defRPr sz="1600"/>
            </a:lvl2pPr>
            <a:lvl3pPr>
              <a:defRPr sz="1600"/>
            </a:lvl3pPr>
            <a:lvl4pPr>
              <a:defRPr sz="1600"/>
            </a:lvl4pPr>
            <a:lvl5pPr>
              <a:defRPr sz="1600"/>
            </a:lvl5pPr>
          </a:lstStyle>
          <a:p>
            <a:pPr lvl="0"/>
            <a:r>
              <a:rPr lang="en-GB"/>
              <a:t>Copy goes here</a:t>
            </a:r>
          </a:p>
        </p:txBody>
      </p:sp>
      <p:pic>
        <p:nvPicPr>
          <p:cNvPr id="2" name="Picture 1" descr="A light line in the dark&#10;&#10;Description automatically generated">
            <a:extLst>
              <a:ext uri="{FF2B5EF4-FFF2-40B4-BE49-F238E27FC236}">
                <a16:creationId xmlns:a16="http://schemas.microsoft.com/office/drawing/2014/main" id="{4970793C-0441-371C-8ACC-F4034C8BE13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5400000">
            <a:off x="2485175" y="2800914"/>
            <a:ext cx="8257963" cy="1398405"/>
          </a:xfrm>
          <a:prstGeom prst="rect">
            <a:avLst/>
          </a:prstGeom>
        </p:spPr>
      </p:pic>
      <p:pic>
        <p:nvPicPr>
          <p:cNvPr id="4" name="Picture 3">
            <a:extLst>
              <a:ext uri="{FF2B5EF4-FFF2-40B4-BE49-F238E27FC236}">
                <a16:creationId xmlns:a16="http://schemas.microsoft.com/office/drawing/2014/main" id="{76F16D89-6EA7-A6C8-DB3F-91AC338F4ADD}"/>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648480" y="416204"/>
            <a:ext cx="1042650" cy="641630"/>
          </a:xfrm>
          <a:prstGeom prst="rect">
            <a:avLst/>
          </a:prstGeom>
        </p:spPr>
      </p:pic>
      <p:sp>
        <p:nvSpPr>
          <p:cNvPr id="5" name="TextBox 4">
            <a:extLst>
              <a:ext uri="{FF2B5EF4-FFF2-40B4-BE49-F238E27FC236}">
                <a16:creationId xmlns:a16="http://schemas.microsoft.com/office/drawing/2014/main" id="{E52C9FC1-5210-A0B6-02E6-B2EE82E58913}"/>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bg1"/>
                </a:solidFill>
              </a:rPr>
              <a:t>‹#›</a:t>
            </a:fld>
            <a:endParaRPr lang="en-US" sz="1200">
              <a:solidFill>
                <a:schemeClr val="bg1"/>
              </a:solidFill>
            </a:endParaRPr>
          </a:p>
        </p:txBody>
      </p:sp>
    </p:spTree>
    <p:extLst>
      <p:ext uri="{BB962C8B-B14F-4D97-AF65-F5344CB8AC3E}">
        <p14:creationId xmlns:p14="http://schemas.microsoft.com/office/powerpoint/2010/main" val="34900146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3_Copy + Imag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25542" y="1394300"/>
            <a:ext cx="5524737" cy="803933"/>
          </a:xfrm>
          <a:prstGeom prst="rect">
            <a:avLst/>
          </a:prstGeom>
        </p:spPr>
        <p:txBody>
          <a:bodyPr anchor="b"/>
          <a:lstStyle>
            <a:lvl1pPr>
              <a:defRPr sz="4000" b="1" i="0" baseline="0">
                <a:latin typeface="Arial" panose="020B0604020202020204" pitchFamily="34" charset="0"/>
                <a:cs typeface="Arial" panose="020B0604020202020204" pitchFamily="34" charset="0"/>
              </a:defRPr>
            </a:lvl1pPr>
          </a:lstStyle>
          <a:p>
            <a:r>
              <a:rPr lang="en-US"/>
              <a:t>TITLE GOES HERE</a:t>
            </a:r>
            <a:endParaRPr lang="en-GB"/>
          </a:p>
        </p:txBody>
      </p:sp>
      <p:sp>
        <p:nvSpPr>
          <p:cNvPr id="3" name="Content Placeholder 2"/>
          <p:cNvSpPr>
            <a:spLocks noGrp="1"/>
          </p:cNvSpPr>
          <p:nvPr>
            <p:ph sz="half" idx="1" hasCustomPrompt="1"/>
          </p:nvPr>
        </p:nvSpPr>
        <p:spPr>
          <a:xfrm>
            <a:off x="625542" y="2250927"/>
            <a:ext cx="5524737" cy="3710614"/>
          </a:xfrm>
          <a:prstGeom prst="rect">
            <a:avLst/>
          </a:prstGeom>
        </p:spPr>
        <p:txBody>
          <a:bodyPr/>
          <a:lstStyle>
            <a:lvl1pPr marL="0" indent="0">
              <a:buNone/>
              <a:defRPr sz="1800" baseline="0">
                <a:latin typeface="Arial" panose="020B0604020202020204" pitchFamily="34" charset="0"/>
                <a:cs typeface="Arial" panose="020B0604020202020204" pitchFamily="34" charset="0"/>
              </a:defRPr>
            </a:lvl1pPr>
            <a:lvl2pPr>
              <a:defRPr sz="1600"/>
            </a:lvl2pPr>
            <a:lvl3pPr>
              <a:defRPr sz="1600"/>
            </a:lvl3pPr>
            <a:lvl4pPr>
              <a:defRPr sz="1600"/>
            </a:lvl4pPr>
            <a:lvl5pPr>
              <a:defRPr sz="1600"/>
            </a:lvl5pPr>
          </a:lstStyle>
          <a:p>
            <a:pPr lvl="0"/>
            <a:r>
              <a:rPr lang="en-GB"/>
              <a:t>Copy goes here</a:t>
            </a:r>
          </a:p>
        </p:txBody>
      </p:sp>
      <p:pic>
        <p:nvPicPr>
          <p:cNvPr id="6" name="Picture 5">
            <a:extLst>
              <a:ext uri="{FF2B5EF4-FFF2-40B4-BE49-F238E27FC236}">
                <a16:creationId xmlns:a16="http://schemas.microsoft.com/office/drawing/2014/main" id="{62F91D9F-1DAF-6962-42BF-28C85DC56B17}"/>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7" name="TextBox 6">
            <a:extLst>
              <a:ext uri="{FF2B5EF4-FFF2-40B4-BE49-F238E27FC236}">
                <a16:creationId xmlns:a16="http://schemas.microsoft.com/office/drawing/2014/main" id="{831E7129-CB0B-884D-2D0F-7EB2687C7BC9}"/>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
        <p:nvSpPr>
          <p:cNvPr id="8" name="Picture Placeholder 8">
            <a:extLst>
              <a:ext uri="{FF2B5EF4-FFF2-40B4-BE49-F238E27FC236}">
                <a16:creationId xmlns:a16="http://schemas.microsoft.com/office/drawing/2014/main" id="{54BA9FDC-64DA-6AA1-0FAD-5358EC1FF733}"/>
              </a:ext>
            </a:extLst>
          </p:cNvPr>
          <p:cNvSpPr>
            <a:spLocks noGrp="1"/>
          </p:cNvSpPr>
          <p:nvPr>
            <p:ph type="pic" sz="quarter" idx="15" hasCustomPrompt="1"/>
          </p:nvPr>
        </p:nvSpPr>
        <p:spPr>
          <a:xfrm>
            <a:off x="8077200" y="0"/>
            <a:ext cx="4114800" cy="6858000"/>
          </a:xfrm>
          <a:prstGeom prst="rect">
            <a:avLst/>
          </a:prstGeom>
        </p:spPr>
        <p:txBody>
          <a:bodyPr/>
          <a:lstStyle>
            <a:lvl1pPr marL="0" indent="0">
              <a:buNone/>
              <a:defRPr sz="2000"/>
            </a:lvl1pPr>
          </a:lstStyle>
          <a:p>
            <a:r>
              <a:rPr lang="en-GB"/>
              <a:t>Click the icon in the centre to add an image</a:t>
            </a:r>
          </a:p>
        </p:txBody>
      </p:sp>
      <p:pic>
        <p:nvPicPr>
          <p:cNvPr id="10" name="Picture 9" descr="A light line in the dark&#10;&#10;Description automatically generated">
            <a:extLst>
              <a:ext uri="{FF2B5EF4-FFF2-40B4-BE49-F238E27FC236}">
                <a16:creationId xmlns:a16="http://schemas.microsoft.com/office/drawing/2014/main" id="{56DEA0A9-8B32-DA19-3FA7-C1DBE5835BB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3957944" y="2729797"/>
            <a:ext cx="8257963" cy="1398405"/>
          </a:xfrm>
          <a:prstGeom prst="rect">
            <a:avLst/>
          </a:prstGeom>
        </p:spPr>
      </p:pic>
    </p:spTree>
    <p:extLst>
      <p:ext uri="{BB962C8B-B14F-4D97-AF65-F5344CB8AC3E}">
        <p14:creationId xmlns:p14="http://schemas.microsoft.com/office/powerpoint/2010/main" val="342231252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6_Copy + Imag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25542" y="1394300"/>
            <a:ext cx="5524737" cy="803933"/>
          </a:xfrm>
          <a:prstGeom prst="rect">
            <a:avLst/>
          </a:prstGeom>
        </p:spPr>
        <p:txBody>
          <a:bodyPr anchor="b"/>
          <a:lstStyle>
            <a:lvl1pPr>
              <a:defRPr sz="4000" b="1" i="0" baseline="0">
                <a:solidFill>
                  <a:schemeClr val="bg1"/>
                </a:solidFill>
                <a:latin typeface="Arial" panose="020B0604020202020204" pitchFamily="34" charset="0"/>
                <a:cs typeface="Arial" panose="020B0604020202020204" pitchFamily="34" charset="0"/>
              </a:defRPr>
            </a:lvl1pPr>
          </a:lstStyle>
          <a:p>
            <a:r>
              <a:rPr lang="en-US"/>
              <a:t>TITLE GOES HERE</a:t>
            </a:r>
            <a:endParaRPr lang="en-GB"/>
          </a:p>
        </p:txBody>
      </p:sp>
      <p:sp>
        <p:nvSpPr>
          <p:cNvPr id="3" name="Content Placeholder 2"/>
          <p:cNvSpPr>
            <a:spLocks noGrp="1"/>
          </p:cNvSpPr>
          <p:nvPr>
            <p:ph sz="half" idx="1" hasCustomPrompt="1"/>
          </p:nvPr>
        </p:nvSpPr>
        <p:spPr>
          <a:xfrm>
            <a:off x="625542" y="2250927"/>
            <a:ext cx="5524737" cy="3710614"/>
          </a:xfrm>
          <a:prstGeom prst="rect">
            <a:avLst/>
          </a:prstGeom>
        </p:spPr>
        <p:txBody>
          <a:bodyPr/>
          <a:lstStyle>
            <a:lvl1pPr marL="0" indent="0">
              <a:buNone/>
              <a:defRPr sz="1800" baseline="0">
                <a:solidFill>
                  <a:schemeClr val="bg1"/>
                </a:solidFill>
                <a:latin typeface="Arial" panose="020B0604020202020204" pitchFamily="34" charset="0"/>
                <a:cs typeface="Arial" panose="020B0604020202020204" pitchFamily="34" charset="0"/>
              </a:defRPr>
            </a:lvl1pPr>
            <a:lvl2pPr>
              <a:defRPr sz="1600"/>
            </a:lvl2pPr>
            <a:lvl3pPr>
              <a:defRPr sz="1600"/>
            </a:lvl3pPr>
            <a:lvl4pPr>
              <a:defRPr sz="1600"/>
            </a:lvl4pPr>
            <a:lvl5pPr>
              <a:defRPr sz="1600"/>
            </a:lvl5pPr>
          </a:lstStyle>
          <a:p>
            <a:pPr lvl="0"/>
            <a:r>
              <a:rPr lang="en-GB"/>
              <a:t>Copy goes here</a:t>
            </a:r>
          </a:p>
        </p:txBody>
      </p:sp>
      <p:sp>
        <p:nvSpPr>
          <p:cNvPr id="7" name="TextBox 6">
            <a:extLst>
              <a:ext uri="{FF2B5EF4-FFF2-40B4-BE49-F238E27FC236}">
                <a16:creationId xmlns:a16="http://schemas.microsoft.com/office/drawing/2014/main" id="{831E7129-CB0B-884D-2D0F-7EB2687C7BC9}"/>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
        <p:nvSpPr>
          <p:cNvPr id="8" name="Picture Placeholder 8">
            <a:extLst>
              <a:ext uri="{FF2B5EF4-FFF2-40B4-BE49-F238E27FC236}">
                <a16:creationId xmlns:a16="http://schemas.microsoft.com/office/drawing/2014/main" id="{54BA9FDC-64DA-6AA1-0FAD-5358EC1FF733}"/>
              </a:ext>
            </a:extLst>
          </p:cNvPr>
          <p:cNvSpPr>
            <a:spLocks noGrp="1"/>
          </p:cNvSpPr>
          <p:nvPr>
            <p:ph type="pic" sz="quarter" idx="15" hasCustomPrompt="1"/>
          </p:nvPr>
        </p:nvSpPr>
        <p:spPr>
          <a:xfrm>
            <a:off x="8077200" y="0"/>
            <a:ext cx="4114800" cy="6858000"/>
          </a:xfrm>
          <a:prstGeom prst="rect">
            <a:avLst/>
          </a:prstGeom>
        </p:spPr>
        <p:txBody>
          <a:bodyPr/>
          <a:lstStyle>
            <a:lvl1pPr marL="0" indent="0">
              <a:buNone/>
              <a:defRPr sz="2000">
                <a:solidFill>
                  <a:schemeClr val="bg1"/>
                </a:solidFill>
              </a:defRPr>
            </a:lvl1pPr>
          </a:lstStyle>
          <a:p>
            <a:r>
              <a:rPr lang="en-GB"/>
              <a:t>Click the icon in the centre to add an image</a:t>
            </a:r>
          </a:p>
        </p:txBody>
      </p:sp>
      <p:pic>
        <p:nvPicPr>
          <p:cNvPr id="10" name="Picture 9" descr="A light line in the dark&#10;&#10;Description automatically generated">
            <a:extLst>
              <a:ext uri="{FF2B5EF4-FFF2-40B4-BE49-F238E27FC236}">
                <a16:creationId xmlns:a16="http://schemas.microsoft.com/office/drawing/2014/main" id="{56DEA0A9-8B32-DA19-3FA7-C1DBE5835BB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5400000">
            <a:off x="3957944" y="2729797"/>
            <a:ext cx="8257963" cy="1398405"/>
          </a:xfrm>
          <a:prstGeom prst="rect">
            <a:avLst/>
          </a:prstGeom>
        </p:spPr>
      </p:pic>
      <p:pic>
        <p:nvPicPr>
          <p:cNvPr id="4" name="Picture 3">
            <a:extLst>
              <a:ext uri="{FF2B5EF4-FFF2-40B4-BE49-F238E27FC236}">
                <a16:creationId xmlns:a16="http://schemas.microsoft.com/office/drawing/2014/main" id="{1C43AE35-F85E-303C-C8BD-F1D559FCD565}"/>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648480" y="416204"/>
            <a:ext cx="1042650" cy="641630"/>
          </a:xfrm>
          <a:prstGeom prst="rect">
            <a:avLst/>
          </a:prstGeom>
        </p:spPr>
      </p:pic>
    </p:spTree>
    <p:extLst>
      <p:ext uri="{BB962C8B-B14F-4D97-AF65-F5344CB8AC3E}">
        <p14:creationId xmlns:p14="http://schemas.microsoft.com/office/powerpoint/2010/main" val="99215754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Copy + Images 2">
    <p:spTree>
      <p:nvGrpSpPr>
        <p:cNvPr id="1" name=""/>
        <p:cNvGrpSpPr/>
        <p:nvPr/>
      </p:nvGrpSpPr>
      <p:grpSpPr>
        <a:xfrm>
          <a:off x="0" y="0"/>
          <a:ext cx="0" cy="0"/>
          <a:chOff x="0" y="0"/>
          <a:chExt cx="0" cy="0"/>
        </a:xfrm>
      </p:grpSpPr>
      <p:sp>
        <p:nvSpPr>
          <p:cNvPr id="12" name="Picture Placeholder 8"/>
          <p:cNvSpPr>
            <a:spLocks noGrp="1"/>
          </p:cNvSpPr>
          <p:nvPr>
            <p:ph type="pic" sz="quarter" idx="16" hasCustomPrompt="1"/>
          </p:nvPr>
        </p:nvSpPr>
        <p:spPr>
          <a:xfrm>
            <a:off x="9380855" y="3412837"/>
            <a:ext cx="2811146" cy="3445164"/>
          </a:xfrm>
          <a:prstGeom prst="rect">
            <a:avLst/>
          </a:prstGeom>
        </p:spPr>
        <p:txBody>
          <a:bodyPr/>
          <a:lstStyle>
            <a:lvl1pPr marL="0" indent="0">
              <a:buNone/>
              <a:defRPr sz="2000"/>
            </a:lvl1pPr>
          </a:lstStyle>
          <a:p>
            <a:r>
              <a:rPr lang="en-GB"/>
              <a:t>Click the icon in the centre to add an image</a:t>
            </a:r>
          </a:p>
        </p:txBody>
      </p:sp>
      <p:sp>
        <p:nvSpPr>
          <p:cNvPr id="9" name="Picture Placeholder 8"/>
          <p:cNvSpPr>
            <a:spLocks noGrp="1"/>
          </p:cNvSpPr>
          <p:nvPr>
            <p:ph type="pic" sz="quarter" idx="13" hasCustomPrompt="1"/>
          </p:nvPr>
        </p:nvSpPr>
        <p:spPr>
          <a:xfrm>
            <a:off x="6561273" y="0"/>
            <a:ext cx="2829742" cy="3445164"/>
          </a:xfrm>
          <a:prstGeom prst="rect">
            <a:avLst/>
          </a:prstGeom>
        </p:spPr>
        <p:txBody>
          <a:bodyPr/>
          <a:lstStyle>
            <a:lvl1pPr marL="0" indent="0">
              <a:buNone/>
              <a:defRPr sz="2000"/>
            </a:lvl1pPr>
          </a:lstStyle>
          <a:p>
            <a:r>
              <a:rPr lang="en-GB"/>
              <a:t>Click the icon in the centre to add an image</a:t>
            </a:r>
          </a:p>
        </p:txBody>
      </p:sp>
      <p:sp>
        <p:nvSpPr>
          <p:cNvPr id="8" name="Picture Placeholder 8"/>
          <p:cNvSpPr>
            <a:spLocks noGrp="1"/>
          </p:cNvSpPr>
          <p:nvPr>
            <p:ph type="pic" sz="quarter" idx="14" hasCustomPrompt="1"/>
          </p:nvPr>
        </p:nvSpPr>
        <p:spPr>
          <a:xfrm>
            <a:off x="9380855" y="0"/>
            <a:ext cx="2811146" cy="3445164"/>
          </a:xfrm>
          <a:prstGeom prst="rect">
            <a:avLst/>
          </a:prstGeom>
        </p:spPr>
        <p:txBody>
          <a:bodyPr/>
          <a:lstStyle>
            <a:lvl1pPr marL="0" indent="0">
              <a:buNone/>
              <a:defRPr sz="2000"/>
            </a:lvl1pPr>
          </a:lstStyle>
          <a:p>
            <a:r>
              <a:rPr lang="en-GB"/>
              <a:t>Click the icon in the centre to add an image</a:t>
            </a:r>
          </a:p>
        </p:txBody>
      </p:sp>
      <p:sp>
        <p:nvSpPr>
          <p:cNvPr id="11" name="Picture Placeholder 8"/>
          <p:cNvSpPr>
            <a:spLocks noGrp="1"/>
          </p:cNvSpPr>
          <p:nvPr>
            <p:ph type="pic" sz="quarter" idx="15" hasCustomPrompt="1"/>
          </p:nvPr>
        </p:nvSpPr>
        <p:spPr>
          <a:xfrm>
            <a:off x="6561273" y="3412837"/>
            <a:ext cx="2829742" cy="3445164"/>
          </a:xfrm>
          <a:prstGeom prst="rect">
            <a:avLst/>
          </a:prstGeom>
        </p:spPr>
        <p:txBody>
          <a:bodyPr/>
          <a:lstStyle>
            <a:lvl1pPr marL="0" indent="0">
              <a:buNone/>
              <a:defRPr sz="2000"/>
            </a:lvl1pPr>
          </a:lstStyle>
          <a:p>
            <a:r>
              <a:rPr lang="en-GB"/>
              <a:t>Click the icon in the centre to add an image</a:t>
            </a:r>
          </a:p>
        </p:txBody>
      </p:sp>
      <p:sp>
        <p:nvSpPr>
          <p:cNvPr id="10" name="Title 1"/>
          <p:cNvSpPr>
            <a:spLocks noGrp="1"/>
          </p:cNvSpPr>
          <p:nvPr>
            <p:ph type="title" hasCustomPrompt="1"/>
          </p:nvPr>
        </p:nvSpPr>
        <p:spPr>
          <a:xfrm>
            <a:off x="625542" y="1394300"/>
            <a:ext cx="5524737" cy="803933"/>
          </a:xfrm>
          <a:prstGeom prst="rect">
            <a:avLst/>
          </a:prstGeom>
        </p:spPr>
        <p:txBody>
          <a:bodyPr anchor="b"/>
          <a:lstStyle>
            <a:lvl1pPr>
              <a:defRPr sz="4000" b="1" i="0" baseline="0">
                <a:latin typeface="Arial" panose="020B0604020202020204" pitchFamily="34" charset="0"/>
                <a:cs typeface="Arial" panose="020B0604020202020204" pitchFamily="34" charset="0"/>
              </a:defRPr>
            </a:lvl1pPr>
          </a:lstStyle>
          <a:p>
            <a:r>
              <a:rPr lang="en-US"/>
              <a:t>TITLE GOES HERE</a:t>
            </a:r>
            <a:endParaRPr lang="en-GB"/>
          </a:p>
        </p:txBody>
      </p:sp>
      <p:sp>
        <p:nvSpPr>
          <p:cNvPr id="14" name="Content Placeholder 2"/>
          <p:cNvSpPr>
            <a:spLocks noGrp="1"/>
          </p:cNvSpPr>
          <p:nvPr>
            <p:ph sz="half" idx="1" hasCustomPrompt="1"/>
          </p:nvPr>
        </p:nvSpPr>
        <p:spPr>
          <a:xfrm>
            <a:off x="625542" y="2250927"/>
            <a:ext cx="5524737" cy="3710614"/>
          </a:xfrm>
          <a:prstGeom prst="rect">
            <a:avLst/>
          </a:prstGeom>
        </p:spPr>
        <p:txBody>
          <a:bodyPr/>
          <a:lstStyle>
            <a:lvl1pPr marL="0" indent="0">
              <a:buNone/>
              <a:defRPr sz="1800" baseline="0">
                <a:latin typeface="Arial" panose="020B0604020202020204" pitchFamily="34" charset="0"/>
                <a:cs typeface="Arial" panose="020B0604020202020204" pitchFamily="34" charset="0"/>
              </a:defRPr>
            </a:lvl1pPr>
            <a:lvl2pPr>
              <a:defRPr sz="1600"/>
            </a:lvl2pPr>
            <a:lvl3pPr>
              <a:defRPr sz="1600"/>
            </a:lvl3pPr>
            <a:lvl4pPr>
              <a:defRPr sz="1600"/>
            </a:lvl4pPr>
            <a:lvl5pPr>
              <a:defRPr sz="1600"/>
            </a:lvl5pPr>
          </a:lstStyle>
          <a:p>
            <a:pPr lvl="0"/>
            <a:r>
              <a:rPr lang="en-GB"/>
              <a:t>Copy goes here</a:t>
            </a:r>
          </a:p>
        </p:txBody>
      </p:sp>
      <p:pic>
        <p:nvPicPr>
          <p:cNvPr id="2" name="Picture 1" descr="A light line in the dark&#10;&#10;Description automatically generated">
            <a:extLst>
              <a:ext uri="{FF2B5EF4-FFF2-40B4-BE49-F238E27FC236}">
                <a16:creationId xmlns:a16="http://schemas.microsoft.com/office/drawing/2014/main" id="{9B41ADE8-38DA-B066-5CB9-FF8B3766FFE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5400000">
            <a:off x="2458242" y="2780976"/>
            <a:ext cx="8243248" cy="1398405"/>
          </a:xfrm>
          <a:prstGeom prst="rect">
            <a:avLst/>
          </a:prstGeom>
        </p:spPr>
      </p:pic>
      <p:pic>
        <p:nvPicPr>
          <p:cNvPr id="3" name="Picture 2">
            <a:extLst>
              <a:ext uri="{FF2B5EF4-FFF2-40B4-BE49-F238E27FC236}">
                <a16:creationId xmlns:a16="http://schemas.microsoft.com/office/drawing/2014/main" id="{782C2C40-07F4-A333-9115-5854D9C084A6}"/>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5" name="TextBox 4">
            <a:extLst>
              <a:ext uri="{FF2B5EF4-FFF2-40B4-BE49-F238E27FC236}">
                <a16:creationId xmlns:a16="http://schemas.microsoft.com/office/drawing/2014/main" id="{641CF3C3-4170-8BC9-338D-16F027915F93}"/>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Tree>
    <p:extLst>
      <p:ext uri="{BB962C8B-B14F-4D97-AF65-F5344CB8AC3E}">
        <p14:creationId xmlns:p14="http://schemas.microsoft.com/office/powerpoint/2010/main" val="297559349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1_Copy + Images 2">
    <p:bg>
      <p:bgPr>
        <a:solidFill>
          <a:schemeClr val="tx1"/>
        </a:solidFill>
        <a:effectLst/>
      </p:bgPr>
    </p:bg>
    <p:spTree>
      <p:nvGrpSpPr>
        <p:cNvPr id="1" name=""/>
        <p:cNvGrpSpPr/>
        <p:nvPr/>
      </p:nvGrpSpPr>
      <p:grpSpPr>
        <a:xfrm>
          <a:off x="0" y="0"/>
          <a:ext cx="0" cy="0"/>
          <a:chOff x="0" y="0"/>
          <a:chExt cx="0" cy="0"/>
        </a:xfrm>
      </p:grpSpPr>
      <p:sp>
        <p:nvSpPr>
          <p:cNvPr id="12" name="Picture Placeholder 8"/>
          <p:cNvSpPr>
            <a:spLocks noGrp="1"/>
          </p:cNvSpPr>
          <p:nvPr>
            <p:ph type="pic" sz="quarter" idx="16" hasCustomPrompt="1"/>
          </p:nvPr>
        </p:nvSpPr>
        <p:spPr>
          <a:xfrm>
            <a:off x="9380855" y="3412837"/>
            <a:ext cx="2811146" cy="3445164"/>
          </a:xfrm>
          <a:prstGeom prst="rect">
            <a:avLst/>
          </a:prstGeom>
        </p:spPr>
        <p:txBody>
          <a:bodyPr/>
          <a:lstStyle>
            <a:lvl1pPr marL="0" indent="0">
              <a:buNone/>
              <a:defRPr sz="2000">
                <a:solidFill>
                  <a:schemeClr val="bg1"/>
                </a:solidFill>
              </a:defRPr>
            </a:lvl1pPr>
          </a:lstStyle>
          <a:p>
            <a:r>
              <a:rPr lang="en-GB"/>
              <a:t>Click the icon in the centre to add an image</a:t>
            </a:r>
          </a:p>
        </p:txBody>
      </p:sp>
      <p:sp>
        <p:nvSpPr>
          <p:cNvPr id="9" name="Picture Placeholder 8"/>
          <p:cNvSpPr>
            <a:spLocks noGrp="1"/>
          </p:cNvSpPr>
          <p:nvPr>
            <p:ph type="pic" sz="quarter" idx="13" hasCustomPrompt="1"/>
          </p:nvPr>
        </p:nvSpPr>
        <p:spPr>
          <a:xfrm>
            <a:off x="6561273" y="0"/>
            <a:ext cx="2829742" cy="3445164"/>
          </a:xfrm>
          <a:prstGeom prst="rect">
            <a:avLst/>
          </a:prstGeom>
        </p:spPr>
        <p:txBody>
          <a:bodyPr/>
          <a:lstStyle>
            <a:lvl1pPr marL="0" indent="0">
              <a:buNone/>
              <a:defRPr sz="2000">
                <a:solidFill>
                  <a:schemeClr val="bg1"/>
                </a:solidFill>
              </a:defRPr>
            </a:lvl1pPr>
          </a:lstStyle>
          <a:p>
            <a:r>
              <a:rPr lang="en-GB"/>
              <a:t>Click the icon in the centre to add an image</a:t>
            </a:r>
          </a:p>
        </p:txBody>
      </p:sp>
      <p:sp>
        <p:nvSpPr>
          <p:cNvPr id="8" name="Picture Placeholder 8"/>
          <p:cNvSpPr>
            <a:spLocks noGrp="1"/>
          </p:cNvSpPr>
          <p:nvPr>
            <p:ph type="pic" sz="quarter" idx="14" hasCustomPrompt="1"/>
          </p:nvPr>
        </p:nvSpPr>
        <p:spPr>
          <a:xfrm>
            <a:off x="9380855" y="0"/>
            <a:ext cx="2811146" cy="3445164"/>
          </a:xfrm>
          <a:prstGeom prst="rect">
            <a:avLst/>
          </a:prstGeom>
        </p:spPr>
        <p:txBody>
          <a:bodyPr/>
          <a:lstStyle>
            <a:lvl1pPr marL="0" indent="0">
              <a:buNone/>
              <a:defRPr sz="2000">
                <a:solidFill>
                  <a:schemeClr val="bg1"/>
                </a:solidFill>
              </a:defRPr>
            </a:lvl1pPr>
          </a:lstStyle>
          <a:p>
            <a:r>
              <a:rPr lang="en-GB"/>
              <a:t>Click the icon in the centre to add an image</a:t>
            </a:r>
          </a:p>
        </p:txBody>
      </p:sp>
      <p:sp>
        <p:nvSpPr>
          <p:cNvPr id="11" name="Picture Placeholder 8"/>
          <p:cNvSpPr>
            <a:spLocks noGrp="1"/>
          </p:cNvSpPr>
          <p:nvPr>
            <p:ph type="pic" sz="quarter" idx="15" hasCustomPrompt="1"/>
          </p:nvPr>
        </p:nvSpPr>
        <p:spPr>
          <a:xfrm>
            <a:off x="6561273" y="3412837"/>
            <a:ext cx="2829742" cy="3445164"/>
          </a:xfrm>
          <a:prstGeom prst="rect">
            <a:avLst/>
          </a:prstGeom>
        </p:spPr>
        <p:txBody>
          <a:bodyPr/>
          <a:lstStyle>
            <a:lvl1pPr marL="0" indent="0">
              <a:buNone/>
              <a:defRPr sz="2000">
                <a:solidFill>
                  <a:schemeClr val="bg1"/>
                </a:solidFill>
              </a:defRPr>
            </a:lvl1pPr>
          </a:lstStyle>
          <a:p>
            <a:r>
              <a:rPr lang="en-GB"/>
              <a:t>Click the icon in the centre to add an image</a:t>
            </a:r>
          </a:p>
        </p:txBody>
      </p:sp>
      <p:sp>
        <p:nvSpPr>
          <p:cNvPr id="10" name="Title 1"/>
          <p:cNvSpPr>
            <a:spLocks noGrp="1"/>
          </p:cNvSpPr>
          <p:nvPr>
            <p:ph type="title" hasCustomPrompt="1"/>
          </p:nvPr>
        </p:nvSpPr>
        <p:spPr>
          <a:xfrm>
            <a:off x="625542" y="1394300"/>
            <a:ext cx="5524737" cy="803933"/>
          </a:xfrm>
          <a:prstGeom prst="rect">
            <a:avLst/>
          </a:prstGeom>
        </p:spPr>
        <p:txBody>
          <a:bodyPr anchor="b"/>
          <a:lstStyle>
            <a:lvl1pPr>
              <a:defRPr sz="4000" b="1" i="0" baseline="0">
                <a:solidFill>
                  <a:schemeClr val="bg1"/>
                </a:solidFill>
                <a:latin typeface="Arial" panose="020B0604020202020204" pitchFamily="34" charset="0"/>
                <a:cs typeface="Arial" panose="020B0604020202020204" pitchFamily="34" charset="0"/>
              </a:defRPr>
            </a:lvl1pPr>
          </a:lstStyle>
          <a:p>
            <a:r>
              <a:rPr lang="en-US"/>
              <a:t>TITLE GOES HERE</a:t>
            </a:r>
            <a:endParaRPr lang="en-GB"/>
          </a:p>
        </p:txBody>
      </p:sp>
      <p:sp>
        <p:nvSpPr>
          <p:cNvPr id="14" name="Content Placeholder 2"/>
          <p:cNvSpPr>
            <a:spLocks noGrp="1"/>
          </p:cNvSpPr>
          <p:nvPr>
            <p:ph sz="half" idx="1" hasCustomPrompt="1"/>
          </p:nvPr>
        </p:nvSpPr>
        <p:spPr>
          <a:xfrm>
            <a:off x="625542" y="2250927"/>
            <a:ext cx="5524737" cy="3710614"/>
          </a:xfrm>
          <a:prstGeom prst="rect">
            <a:avLst/>
          </a:prstGeom>
        </p:spPr>
        <p:txBody>
          <a:bodyPr/>
          <a:lstStyle>
            <a:lvl1pPr marL="0" indent="0">
              <a:buNone/>
              <a:defRPr sz="1800" baseline="0">
                <a:solidFill>
                  <a:schemeClr val="bg1"/>
                </a:solidFill>
                <a:latin typeface="Arial" panose="020B0604020202020204" pitchFamily="34" charset="0"/>
                <a:cs typeface="Arial" panose="020B0604020202020204" pitchFamily="34" charset="0"/>
              </a:defRPr>
            </a:lvl1pPr>
            <a:lvl2pPr>
              <a:defRPr sz="1600"/>
            </a:lvl2pPr>
            <a:lvl3pPr>
              <a:defRPr sz="1600"/>
            </a:lvl3pPr>
            <a:lvl4pPr>
              <a:defRPr sz="1600"/>
            </a:lvl4pPr>
            <a:lvl5pPr>
              <a:defRPr sz="1600"/>
            </a:lvl5pPr>
          </a:lstStyle>
          <a:p>
            <a:pPr lvl="0"/>
            <a:r>
              <a:rPr lang="en-GB"/>
              <a:t>Copy goes here</a:t>
            </a:r>
          </a:p>
        </p:txBody>
      </p:sp>
      <p:pic>
        <p:nvPicPr>
          <p:cNvPr id="2" name="Picture 1" descr="A light line in the dark&#10;&#10;Description automatically generated">
            <a:extLst>
              <a:ext uri="{FF2B5EF4-FFF2-40B4-BE49-F238E27FC236}">
                <a16:creationId xmlns:a16="http://schemas.microsoft.com/office/drawing/2014/main" id="{9B41ADE8-38DA-B066-5CB9-FF8B3766FFE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5400000">
            <a:off x="2458242" y="2780976"/>
            <a:ext cx="8243248" cy="1398405"/>
          </a:xfrm>
          <a:prstGeom prst="rect">
            <a:avLst/>
          </a:prstGeom>
        </p:spPr>
      </p:pic>
      <p:sp>
        <p:nvSpPr>
          <p:cNvPr id="5" name="TextBox 4">
            <a:extLst>
              <a:ext uri="{FF2B5EF4-FFF2-40B4-BE49-F238E27FC236}">
                <a16:creationId xmlns:a16="http://schemas.microsoft.com/office/drawing/2014/main" id="{641CF3C3-4170-8BC9-338D-16F027915F93}"/>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pic>
        <p:nvPicPr>
          <p:cNvPr id="4" name="Picture 3">
            <a:extLst>
              <a:ext uri="{FF2B5EF4-FFF2-40B4-BE49-F238E27FC236}">
                <a16:creationId xmlns:a16="http://schemas.microsoft.com/office/drawing/2014/main" id="{E27D7DB3-06C4-A43B-877B-60D61FD52E40}"/>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648480" y="416204"/>
            <a:ext cx="1042650" cy="641630"/>
          </a:xfrm>
          <a:prstGeom prst="rect">
            <a:avLst/>
          </a:prstGeom>
        </p:spPr>
      </p:pic>
    </p:spTree>
    <p:extLst>
      <p:ext uri="{BB962C8B-B14F-4D97-AF65-F5344CB8AC3E}">
        <p14:creationId xmlns:p14="http://schemas.microsoft.com/office/powerpoint/2010/main" val="172189927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Biography Slide">
    <p:spTree>
      <p:nvGrpSpPr>
        <p:cNvPr id="1" name=""/>
        <p:cNvGrpSpPr/>
        <p:nvPr/>
      </p:nvGrpSpPr>
      <p:grpSpPr>
        <a:xfrm>
          <a:off x="0" y="0"/>
          <a:ext cx="0" cy="0"/>
          <a:chOff x="0" y="0"/>
          <a:chExt cx="0" cy="0"/>
        </a:xfrm>
      </p:grpSpPr>
      <p:sp>
        <p:nvSpPr>
          <p:cNvPr id="31" name="Picture Placeholder 30"/>
          <p:cNvSpPr>
            <a:spLocks noGrp="1"/>
          </p:cNvSpPr>
          <p:nvPr>
            <p:ph type="pic" sz="quarter" idx="24"/>
          </p:nvPr>
        </p:nvSpPr>
        <p:spPr>
          <a:xfrm>
            <a:off x="8560519" y="2296873"/>
            <a:ext cx="1892300" cy="1892300"/>
          </a:xfrm>
          <a:custGeom>
            <a:avLst/>
            <a:gdLst>
              <a:gd name="connsiteX0" fmla="*/ 946150 w 1892300"/>
              <a:gd name="connsiteY0" fmla="*/ 0 h 1892300"/>
              <a:gd name="connsiteX1" fmla="*/ 1892300 w 1892300"/>
              <a:gd name="connsiteY1" fmla="*/ 946150 h 1892300"/>
              <a:gd name="connsiteX2" fmla="*/ 946150 w 1892300"/>
              <a:gd name="connsiteY2" fmla="*/ 1892300 h 1892300"/>
              <a:gd name="connsiteX3" fmla="*/ 0 w 1892300"/>
              <a:gd name="connsiteY3" fmla="*/ 946150 h 1892300"/>
              <a:gd name="connsiteX4" fmla="*/ 946150 w 1892300"/>
              <a:gd name="connsiteY4" fmla="*/ 0 h 1892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92300" h="1892300">
                <a:moveTo>
                  <a:pt x="946150" y="0"/>
                </a:moveTo>
                <a:cubicBezTo>
                  <a:pt x="1468694" y="0"/>
                  <a:pt x="1892300" y="423606"/>
                  <a:pt x="1892300" y="946150"/>
                </a:cubicBezTo>
                <a:cubicBezTo>
                  <a:pt x="1892300" y="1468694"/>
                  <a:pt x="1468694" y="1892300"/>
                  <a:pt x="946150" y="1892300"/>
                </a:cubicBezTo>
                <a:cubicBezTo>
                  <a:pt x="423606" y="1892300"/>
                  <a:pt x="0" y="1468694"/>
                  <a:pt x="0" y="946150"/>
                </a:cubicBezTo>
                <a:cubicBezTo>
                  <a:pt x="0" y="423606"/>
                  <a:pt x="423606" y="0"/>
                  <a:pt x="946150" y="0"/>
                </a:cubicBezTo>
                <a:close/>
              </a:path>
            </a:pathLst>
          </a:custGeom>
        </p:spPr>
        <p:txBody>
          <a:bodyPr wrap="square" anchor="ctr">
            <a:noAutofit/>
          </a:bodyPr>
          <a:lstStyle>
            <a:lvl1pPr algn="ctr">
              <a:defRPr sz="2000"/>
            </a:lvl1pPr>
          </a:lstStyle>
          <a:p>
            <a:r>
              <a:rPr lang="en-GB"/>
              <a:t>Click icon to add picture</a:t>
            </a:r>
          </a:p>
        </p:txBody>
      </p:sp>
      <p:sp>
        <p:nvSpPr>
          <p:cNvPr id="30" name="Picture Placeholder 29"/>
          <p:cNvSpPr>
            <a:spLocks noGrp="1"/>
          </p:cNvSpPr>
          <p:nvPr>
            <p:ph type="pic" sz="quarter" idx="23"/>
          </p:nvPr>
        </p:nvSpPr>
        <p:spPr>
          <a:xfrm>
            <a:off x="5139457" y="2296873"/>
            <a:ext cx="1892300" cy="1892300"/>
          </a:xfrm>
          <a:custGeom>
            <a:avLst/>
            <a:gdLst>
              <a:gd name="connsiteX0" fmla="*/ 946150 w 1892300"/>
              <a:gd name="connsiteY0" fmla="*/ 0 h 1892300"/>
              <a:gd name="connsiteX1" fmla="*/ 1892300 w 1892300"/>
              <a:gd name="connsiteY1" fmla="*/ 946150 h 1892300"/>
              <a:gd name="connsiteX2" fmla="*/ 946150 w 1892300"/>
              <a:gd name="connsiteY2" fmla="*/ 1892300 h 1892300"/>
              <a:gd name="connsiteX3" fmla="*/ 0 w 1892300"/>
              <a:gd name="connsiteY3" fmla="*/ 946150 h 1892300"/>
              <a:gd name="connsiteX4" fmla="*/ 946150 w 1892300"/>
              <a:gd name="connsiteY4" fmla="*/ 0 h 1892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92300" h="1892300">
                <a:moveTo>
                  <a:pt x="946150" y="0"/>
                </a:moveTo>
                <a:cubicBezTo>
                  <a:pt x="1468694" y="0"/>
                  <a:pt x="1892300" y="423606"/>
                  <a:pt x="1892300" y="946150"/>
                </a:cubicBezTo>
                <a:cubicBezTo>
                  <a:pt x="1892300" y="1468694"/>
                  <a:pt x="1468694" y="1892300"/>
                  <a:pt x="946150" y="1892300"/>
                </a:cubicBezTo>
                <a:cubicBezTo>
                  <a:pt x="423606" y="1892300"/>
                  <a:pt x="0" y="1468694"/>
                  <a:pt x="0" y="946150"/>
                </a:cubicBezTo>
                <a:cubicBezTo>
                  <a:pt x="0" y="423606"/>
                  <a:pt x="423606" y="0"/>
                  <a:pt x="946150" y="0"/>
                </a:cubicBezTo>
                <a:close/>
              </a:path>
            </a:pathLst>
          </a:custGeom>
        </p:spPr>
        <p:txBody>
          <a:bodyPr wrap="square" anchor="ctr">
            <a:noAutofit/>
          </a:bodyPr>
          <a:lstStyle>
            <a:lvl1pPr algn="ctr">
              <a:defRPr sz="2000"/>
            </a:lvl1pPr>
          </a:lstStyle>
          <a:p>
            <a:r>
              <a:rPr lang="en-GB"/>
              <a:t>Click icon to add picture</a:t>
            </a:r>
          </a:p>
        </p:txBody>
      </p:sp>
      <p:sp>
        <p:nvSpPr>
          <p:cNvPr id="29" name="Picture Placeholder 28"/>
          <p:cNvSpPr>
            <a:spLocks noGrp="1"/>
          </p:cNvSpPr>
          <p:nvPr>
            <p:ph type="pic" sz="quarter" idx="22"/>
          </p:nvPr>
        </p:nvSpPr>
        <p:spPr>
          <a:xfrm>
            <a:off x="1718397" y="2296873"/>
            <a:ext cx="1892300" cy="1892300"/>
          </a:xfrm>
          <a:custGeom>
            <a:avLst/>
            <a:gdLst>
              <a:gd name="connsiteX0" fmla="*/ 946150 w 1892300"/>
              <a:gd name="connsiteY0" fmla="*/ 0 h 1892300"/>
              <a:gd name="connsiteX1" fmla="*/ 1892300 w 1892300"/>
              <a:gd name="connsiteY1" fmla="*/ 946150 h 1892300"/>
              <a:gd name="connsiteX2" fmla="*/ 946150 w 1892300"/>
              <a:gd name="connsiteY2" fmla="*/ 1892300 h 1892300"/>
              <a:gd name="connsiteX3" fmla="*/ 0 w 1892300"/>
              <a:gd name="connsiteY3" fmla="*/ 946150 h 1892300"/>
              <a:gd name="connsiteX4" fmla="*/ 946150 w 1892300"/>
              <a:gd name="connsiteY4" fmla="*/ 0 h 1892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92300" h="1892300">
                <a:moveTo>
                  <a:pt x="946150" y="0"/>
                </a:moveTo>
                <a:cubicBezTo>
                  <a:pt x="1468694" y="0"/>
                  <a:pt x="1892300" y="423606"/>
                  <a:pt x="1892300" y="946150"/>
                </a:cubicBezTo>
                <a:cubicBezTo>
                  <a:pt x="1892300" y="1468694"/>
                  <a:pt x="1468694" y="1892300"/>
                  <a:pt x="946150" y="1892300"/>
                </a:cubicBezTo>
                <a:cubicBezTo>
                  <a:pt x="423606" y="1892300"/>
                  <a:pt x="0" y="1468694"/>
                  <a:pt x="0" y="946150"/>
                </a:cubicBezTo>
                <a:cubicBezTo>
                  <a:pt x="0" y="423606"/>
                  <a:pt x="423606" y="0"/>
                  <a:pt x="946150" y="0"/>
                </a:cubicBezTo>
                <a:close/>
              </a:path>
            </a:pathLst>
          </a:custGeom>
        </p:spPr>
        <p:txBody>
          <a:bodyPr wrap="square" anchor="ctr">
            <a:noAutofit/>
          </a:bodyPr>
          <a:lstStyle>
            <a:lvl1pPr algn="ctr">
              <a:defRPr sz="2000">
                <a:solidFill>
                  <a:schemeClr val="tx1"/>
                </a:solidFill>
              </a:defRPr>
            </a:lvl1pPr>
          </a:lstStyle>
          <a:p>
            <a:r>
              <a:rPr lang="en-GB"/>
              <a:t>Click icon to add picture</a:t>
            </a:r>
          </a:p>
        </p:txBody>
      </p:sp>
      <p:sp>
        <p:nvSpPr>
          <p:cNvPr id="10" name="Title 1"/>
          <p:cNvSpPr>
            <a:spLocks noGrp="1"/>
          </p:cNvSpPr>
          <p:nvPr>
            <p:ph type="title" hasCustomPrompt="1"/>
          </p:nvPr>
        </p:nvSpPr>
        <p:spPr>
          <a:xfrm>
            <a:off x="441035" y="914400"/>
            <a:ext cx="11289147" cy="1042620"/>
          </a:xfrm>
          <a:prstGeom prst="rect">
            <a:avLst/>
          </a:prstGeom>
        </p:spPr>
        <p:txBody>
          <a:bodyPr anchor="b"/>
          <a:lstStyle>
            <a:lvl1pPr algn="ctr">
              <a:defRPr sz="4000" b="1" i="0" baseline="0">
                <a:latin typeface="Arial" panose="020B0604020202020204" pitchFamily="34" charset="0"/>
                <a:cs typeface="Arial" panose="020B0604020202020204" pitchFamily="34" charset="0"/>
              </a:defRPr>
            </a:lvl1pPr>
          </a:lstStyle>
          <a:p>
            <a:r>
              <a:rPr lang="en-US"/>
              <a:t>TITLE GOES HERE</a:t>
            </a:r>
            <a:endParaRPr lang="en-GB"/>
          </a:p>
        </p:txBody>
      </p:sp>
      <p:sp>
        <p:nvSpPr>
          <p:cNvPr id="18" name="Text Placeholder 17"/>
          <p:cNvSpPr>
            <a:spLocks noGrp="1"/>
          </p:cNvSpPr>
          <p:nvPr>
            <p:ph type="body" sz="quarter" idx="16" hasCustomPrompt="1"/>
          </p:nvPr>
        </p:nvSpPr>
        <p:spPr>
          <a:xfrm>
            <a:off x="1417835" y="4385454"/>
            <a:ext cx="2559810" cy="425450"/>
          </a:xfrm>
          <a:prstGeom prst="rect">
            <a:avLst/>
          </a:prstGeom>
        </p:spPr>
        <p:txBody>
          <a:bodyPr/>
          <a:lstStyle>
            <a:lvl1pPr marL="0" indent="0" algn="ctr">
              <a:buNone/>
              <a:defRPr sz="1800" baseline="0">
                <a:latin typeface="Arial" panose="020B0604020202020204" pitchFamily="34" charset="0"/>
                <a:cs typeface="Arial" panose="020B0604020202020204" pitchFamily="34" charset="0"/>
              </a:defRPr>
            </a:lvl1pPr>
          </a:lstStyle>
          <a:p>
            <a:pPr lvl="0"/>
            <a:r>
              <a:rPr lang="en-GB"/>
              <a:t>NAME GOES HERE</a:t>
            </a:r>
          </a:p>
        </p:txBody>
      </p:sp>
      <p:sp>
        <p:nvSpPr>
          <p:cNvPr id="19" name="Text Placeholder 17"/>
          <p:cNvSpPr>
            <a:spLocks noGrp="1"/>
          </p:cNvSpPr>
          <p:nvPr>
            <p:ph type="body" sz="quarter" idx="17" hasCustomPrompt="1"/>
          </p:nvPr>
        </p:nvSpPr>
        <p:spPr>
          <a:xfrm>
            <a:off x="4838896" y="4385454"/>
            <a:ext cx="2559810" cy="425450"/>
          </a:xfrm>
          <a:prstGeom prst="rect">
            <a:avLst/>
          </a:prstGeom>
        </p:spPr>
        <p:txBody>
          <a:bodyPr/>
          <a:lstStyle>
            <a:lvl1pPr marL="0" indent="0" algn="ctr">
              <a:buNone/>
              <a:defRPr sz="1800" baseline="0">
                <a:latin typeface="Arial" panose="020B0604020202020204" pitchFamily="34" charset="0"/>
                <a:cs typeface="Arial" panose="020B0604020202020204" pitchFamily="34" charset="0"/>
              </a:defRPr>
            </a:lvl1pPr>
          </a:lstStyle>
          <a:p>
            <a:pPr lvl="0"/>
            <a:r>
              <a:rPr lang="en-GB"/>
              <a:t>NAME GOES HERE</a:t>
            </a:r>
          </a:p>
        </p:txBody>
      </p:sp>
      <p:sp>
        <p:nvSpPr>
          <p:cNvPr id="20" name="Text Placeholder 17"/>
          <p:cNvSpPr>
            <a:spLocks noGrp="1"/>
          </p:cNvSpPr>
          <p:nvPr>
            <p:ph type="body" sz="quarter" idx="18" hasCustomPrompt="1"/>
          </p:nvPr>
        </p:nvSpPr>
        <p:spPr>
          <a:xfrm>
            <a:off x="8259957" y="4385454"/>
            <a:ext cx="2559810" cy="425450"/>
          </a:xfrm>
          <a:prstGeom prst="rect">
            <a:avLst/>
          </a:prstGeom>
        </p:spPr>
        <p:txBody>
          <a:bodyPr/>
          <a:lstStyle>
            <a:lvl1pPr marL="0" indent="0" algn="ctr">
              <a:buNone/>
              <a:defRPr sz="1800" baseline="0">
                <a:latin typeface="Arial" panose="020B0604020202020204" pitchFamily="34" charset="0"/>
                <a:cs typeface="Arial" panose="020B0604020202020204" pitchFamily="34" charset="0"/>
              </a:defRPr>
            </a:lvl1pPr>
          </a:lstStyle>
          <a:p>
            <a:pPr lvl="0"/>
            <a:r>
              <a:rPr lang="en-GB"/>
              <a:t>NAME GOES HERE</a:t>
            </a:r>
          </a:p>
        </p:txBody>
      </p:sp>
      <p:sp>
        <p:nvSpPr>
          <p:cNvPr id="22" name="Text Placeholder 17"/>
          <p:cNvSpPr>
            <a:spLocks noGrp="1"/>
          </p:cNvSpPr>
          <p:nvPr>
            <p:ph type="body" sz="quarter" idx="19" hasCustomPrompt="1"/>
          </p:nvPr>
        </p:nvSpPr>
        <p:spPr>
          <a:xfrm>
            <a:off x="1546658" y="4858471"/>
            <a:ext cx="2235777" cy="899743"/>
          </a:xfrm>
          <a:prstGeom prst="rect">
            <a:avLst/>
          </a:prstGeom>
        </p:spPr>
        <p:txBody>
          <a:bodyPr/>
          <a:lstStyle>
            <a:lvl1pPr marL="0" indent="0" algn="ctr">
              <a:buNone/>
              <a:defRPr sz="1400" baseline="0">
                <a:latin typeface="Arial" panose="020B0604020202020204" pitchFamily="34" charset="0"/>
                <a:cs typeface="Arial" panose="020B0604020202020204" pitchFamily="34" charset="0"/>
              </a:defRPr>
            </a:lvl1pPr>
          </a:lstStyle>
          <a:p>
            <a:pPr lvl="0"/>
            <a:r>
              <a:rPr lang="en-GB"/>
              <a:t>Copy</a:t>
            </a:r>
          </a:p>
        </p:txBody>
      </p:sp>
      <p:sp>
        <p:nvSpPr>
          <p:cNvPr id="23" name="Text Placeholder 17"/>
          <p:cNvSpPr>
            <a:spLocks noGrp="1"/>
          </p:cNvSpPr>
          <p:nvPr>
            <p:ph type="body" sz="quarter" idx="20" hasCustomPrompt="1"/>
          </p:nvPr>
        </p:nvSpPr>
        <p:spPr>
          <a:xfrm>
            <a:off x="4967719" y="4858471"/>
            <a:ext cx="2235777" cy="899743"/>
          </a:xfrm>
          <a:prstGeom prst="rect">
            <a:avLst/>
          </a:prstGeom>
        </p:spPr>
        <p:txBody>
          <a:bodyPr/>
          <a:lstStyle>
            <a:lvl1pPr marL="0" indent="0" algn="ctr">
              <a:buNone/>
              <a:defRPr sz="1400" baseline="0">
                <a:latin typeface="Arial" panose="020B0604020202020204" pitchFamily="34" charset="0"/>
                <a:cs typeface="Arial" panose="020B0604020202020204" pitchFamily="34" charset="0"/>
              </a:defRPr>
            </a:lvl1pPr>
          </a:lstStyle>
          <a:p>
            <a:pPr lvl="0"/>
            <a:r>
              <a:rPr lang="en-GB"/>
              <a:t>Copy</a:t>
            </a:r>
          </a:p>
        </p:txBody>
      </p:sp>
      <p:sp>
        <p:nvSpPr>
          <p:cNvPr id="24" name="Text Placeholder 17"/>
          <p:cNvSpPr>
            <a:spLocks noGrp="1"/>
          </p:cNvSpPr>
          <p:nvPr>
            <p:ph type="body" sz="quarter" idx="21" hasCustomPrompt="1"/>
          </p:nvPr>
        </p:nvSpPr>
        <p:spPr>
          <a:xfrm>
            <a:off x="8388780" y="4858471"/>
            <a:ext cx="2235777" cy="899743"/>
          </a:xfrm>
          <a:prstGeom prst="rect">
            <a:avLst/>
          </a:prstGeom>
        </p:spPr>
        <p:txBody>
          <a:bodyPr/>
          <a:lstStyle>
            <a:lvl1pPr marL="0" indent="0" algn="ctr">
              <a:buNone/>
              <a:defRPr sz="1400" baseline="0">
                <a:latin typeface="Arial" panose="020B0604020202020204" pitchFamily="34" charset="0"/>
                <a:cs typeface="Arial" panose="020B0604020202020204" pitchFamily="34" charset="0"/>
              </a:defRPr>
            </a:lvl1pPr>
          </a:lstStyle>
          <a:p>
            <a:pPr lvl="0"/>
            <a:r>
              <a:rPr lang="en-GB"/>
              <a:t>Copy</a:t>
            </a:r>
          </a:p>
        </p:txBody>
      </p:sp>
      <p:pic>
        <p:nvPicPr>
          <p:cNvPr id="2" name="Picture 1">
            <a:extLst>
              <a:ext uri="{FF2B5EF4-FFF2-40B4-BE49-F238E27FC236}">
                <a16:creationId xmlns:a16="http://schemas.microsoft.com/office/drawing/2014/main" id="{51DA9220-9236-7CA3-688D-A6A20C4E8090}"/>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4" name="TextBox 3">
            <a:extLst>
              <a:ext uri="{FF2B5EF4-FFF2-40B4-BE49-F238E27FC236}">
                <a16:creationId xmlns:a16="http://schemas.microsoft.com/office/drawing/2014/main" id="{39179669-98F7-A07C-3A98-FC0A3508ACBD}"/>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Tree>
    <p:extLst>
      <p:ext uri="{BB962C8B-B14F-4D97-AF65-F5344CB8AC3E}">
        <p14:creationId xmlns:p14="http://schemas.microsoft.com/office/powerpoint/2010/main" val="328463592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Stats Slide">
    <p:bg>
      <p:bgPr>
        <a:solidFill>
          <a:schemeClr val="bg1"/>
        </a:solidFill>
        <a:effectLst/>
      </p:bgPr>
    </p:bg>
    <p:spTree>
      <p:nvGrpSpPr>
        <p:cNvPr id="1" name=""/>
        <p:cNvGrpSpPr/>
        <p:nvPr/>
      </p:nvGrpSpPr>
      <p:grpSpPr>
        <a:xfrm>
          <a:off x="0" y="0"/>
          <a:ext cx="0" cy="0"/>
          <a:chOff x="0" y="0"/>
          <a:chExt cx="0" cy="0"/>
        </a:xfrm>
      </p:grpSpPr>
      <p:sp>
        <p:nvSpPr>
          <p:cNvPr id="3" name="Rectangle 2"/>
          <p:cNvSpPr/>
          <p:nvPr userDrawn="1"/>
        </p:nvSpPr>
        <p:spPr>
          <a:xfrm>
            <a:off x="9328727" y="-1"/>
            <a:ext cx="2863274" cy="342207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p:cNvSpPr/>
          <p:nvPr userDrawn="1"/>
        </p:nvSpPr>
        <p:spPr>
          <a:xfrm>
            <a:off x="6465453" y="-16307"/>
            <a:ext cx="2863274" cy="344981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userDrawn="1"/>
        </p:nvSpPr>
        <p:spPr>
          <a:xfrm>
            <a:off x="9328727" y="3422074"/>
            <a:ext cx="2863274" cy="34451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userDrawn="1"/>
        </p:nvSpPr>
        <p:spPr>
          <a:xfrm>
            <a:off x="6465453" y="3426690"/>
            <a:ext cx="2863274" cy="343592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 Placeholder 17"/>
          <p:cNvSpPr>
            <a:spLocks noGrp="1"/>
          </p:cNvSpPr>
          <p:nvPr>
            <p:ph type="body" sz="quarter" idx="16" hasCustomPrompt="1"/>
          </p:nvPr>
        </p:nvSpPr>
        <p:spPr>
          <a:xfrm>
            <a:off x="9642475" y="792711"/>
            <a:ext cx="2235777" cy="740524"/>
          </a:xfrm>
          <a:prstGeom prst="rect">
            <a:avLst/>
          </a:prstGeom>
        </p:spPr>
        <p:txBody>
          <a:bodyPr anchor="ctr"/>
          <a:lstStyle>
            <a:lvl1pPr marL="0" indent="0" algn="ctr">
              <a:buNone/>
              <a:defRPr sz="4400" baseline="0">
                <a:solidFill>
                  <a:schemeClr val="accent1"/>
                </a:solidFill>
                <a:latin typeface="+mn-lt"/>
              </a:defRPr>
            </a:lvl1pPr>
          </a:lstStyle>
          <a:p>
            <a:pPr lvl="0"/>
            <a:r>
              <a:rPr lang="en-GB"/>
              <a:t>XXX</a:t>
            </a:r>
          </a:p>
        </p:txBody>
      </p:sp>
      <p:sp>
        <p:nvSpPr>
          <p:cNvPr id="22" name="Text Placeholder 17"/>
          <p:cNvSpPr>
            <a:spLocks noGrp="1"/>
          </p:cNvSpPr>
          <p:nvPr>
            <p:ph type="body" sz="quarter" idx="19" hasCustomPrompt="1"/>
          </p:nvPr>
        </p:nvSpPr>
        <p:spPr>
          <a:xfrm>
            <a:off x="9645066" y="1549541"/>
            <a:ext cx="2233186" cy="1052080"/>
          </a:xfrm>
          <a:prstGeom prst="rect">
            <a:avLst/>
          </a:prstGeom>
        </p:spPr>
        <p:txBody>
          <a:bodyPr/>
          <a:lstStyle>
            <a:lvl1pPr marL="0" indent="0" algn="ctr">
              <a:buNone/>
              <a:defRPr sz="1800" baseline="0">
                <a:solidFill>
                  <a:schemeClr val="accent1"/>
                </a:solidFill>
                <a:latin typeface="FSP DEMO - Proxima Nova Light" panose="02000506030000020004" pitchFamily="50" charset="0"/>
              </a:defRPr>
            </a:lvl1pPr>
          </a:lstStyle>
          <a:p>
            <a:pPr lvl="0"/>
            <a:r>
              <a:rPr lang="en-GB"/>
              <a:t>Copy</a:t>
            </a:r>
          </a:p>
        </p:txBody>
      </p:sp>
      <p:sp>
        <p:nvSpPr>
          <p:cNvPr id="30" name="Text Placeholder 17"/>
          <p:cNvSpPr>
            <a:spLocks noGrp="1"/>
          </p:cNvSpPr>
          <p:nvPr>
            <p:ph type="body" sz="quarter" idx="20" hasCustomPrompt="1"/>
          </p:nvPr>
        </p:nvSpPr>
        <p:spPr>
          <a:xfrm>
            <a:off x="6776611" y="4331107"/>
            <a:ext cx="2235777" cy="740524"/>
          </a:xfrm>
          <a:prstGeom prst="rect">
            <a:avLst/>
          </a:prstGeom>
        </p:spPr>
        <p:txBody>
          <a:bodyPr anchor="ctr"/>
          <a:lstStyle>
            <a:lvl1pPr marL="0" indent="0" algn="ctr">
              <a:buNone/>
              <a:defRPr sz="4400" baseline="0">
                <a:solidFill>
                  <a:schemeClr val="accent1"/>
                </a:solidFill>
                <a:latin typeface="+mn-lt"/>
              </a:defRPr>
            </a:lvl1pPr>
          </a:lstStyle>
          <a:p>
            <a:pPr lvl="0"/>
            <a:r>
              <a:rPr lang="en-GB"/>
              <a:t>XXX</a:t>
            </a:r>
          </a:p>
        </p:txBody>
      </p:sp>
      <p:sp>
        <p:nvSpPr>
          <p:cNvPr id="31" name="Text Placeholder 17"/>
          <p:cNvSpPr>
            <a:spLocks noGrp="1"/>
          </p:cNvSpPr>
          <p:nvPr>
            <p:ph type="body" sz="quarter" idx="21" hasCustomPrompt="1"/>
          </p:nvPr>
        </p:nvSpPr>
        <p:spPr>
          <a:xfrm>
            <a:off x="6779202" y="5087937"/>
            <a:ext cx="2233186" cy="1052080"/>
          </a:xfrm>
          <a:prstGeom prst="rect">
            <a:avLst/>
          </a:prstGeom>
        </p:spPr>
        <p:txBody>
          <a:bodyPr/>
          <a:lstStyle>
            <a:lvl1pPr marL="0" indent="0" algn="ctr">
              <a:buNone/>
              <a:defRPr sz="1800" baseline="0">
                <a:solidFill>
                  <a:schemeClr val="accent1"/>
                </a:solidFill>
                <a:latin typeface="FSP DEMO - Proxima Nova Light" panose="02000506030000020004" pitchFamily="50" charset="0"/>
              </a:defRPr>
            </a:lvl1pPr>
          </a:lstStyle>
          <a:p>
            <a:pPr lvl="0"/>
            <a:r>
              <a:rPr lang="en-GB"/>
              <a:t>Copy</a:t>
            </a:r>
          </a:p>
        </p:txBody>
      </p:sp>
      <p:sp>
        <p:nvSpPr>
          <p:cNvPr id="32" name="Text Placeholder 17"/>
          <p:cNvSpPr>
            <a:spLocks noGrp="1"/>
          </p:cNvSpPr>
          <p:nvPr>
            <p:ph type="body" sz="quarter" idx="22" hasCustomPrompt="1"/>
          </p:nvPr>
        </p:nvSpPr>
        <p:spPr>
          <a:xfrm>
            <a:off x="9639885" y="4331107"/>
            <a:ext cx="2235777" cy="740524"/>
          </a:xfrm>
          <a:prstGeom prst="rect">
            <a:avLst/>
          </a:prstGeom>
        </p:spPr>
        <p:txBody>
          <a:bodyPr anchor="ctr"/>
          <a:lstStyle>
            <a:lvl1pPr marL="0" indent="0" algn="ctr">
              <a:buNone/>
              <a:defRPr sz="4400" baseline="0">
                <a:solidFill>
                  <a:schemeClr val="bg2"/>
                </a:solidFill>
                <a:latin typeface="+mn-lt"/>
              </a:defRPr>
            </a:lvl1pPr>
          </a:lstStyle>
          <a:p>
            <a:pPr lvl="0"/>
            <a:r>
              <a:rPr lang="en-GB"/>
              <a:t>XXX</a:t>
            </a:r>
          </a:p>
        </p:txBody>
      </p:sp>
      <p:sp>
        <p:nvSpPr>
          <p:cNvPr id="33" name="Text Placeholder 17"/>
          <p:cNvSpPr>
            <a:spLocks noGrp="1"/>
          </p:cNvSpPr>
          <p:nvPr>
            <p:ph type="body" sz="quarter" idx="23" hasCustomPrompt="1"/>
          </p:nvPr>
        </p:nvSpPr>
        <p:spPr>
          <a:xfrm>
            <a:off x="9642476" y="5087937"/>
            <a:ext cx="2233186" cy="1052080"/>
          </a:xfrm>
          <a:prstGeom prst="rect">
            <a:avLst/>
          </a:prstGeom>
        </p:spPr>
        <p:txBody>
          <a:bodyPr/>
          <a:lstStyle>
            <a:lvl1pPr marL="0" indent="0" algn="ctr">
              <a:buNone/>
              <a:defRPr sz="1800" baseline="0">
                <a:solidFill>
                  <a:schemeClr val="bg2"/>
                </a:solidFill>
                <a:latin typeface="FSP DEMO - Proxima Nova Light" panose="02000506030000020004" pitchFamily="50" charset="0"/>
              </a:defRPr>
            </a:lvl1pPr>
          </a:lstStyle>
          <a:p>
            <a:pPr lvl="0"/>
            <a:r>
              <a:rPr lang="en-GB"/>
              <a:t>Copy</a:t>
            </a:r>
          </a:p>
        </p:txBody>
      </p:sp>
      <p:sp>
        <p:nvSpPr>
          <p:cNvPr id="34" name="Text Placeholder 17"/>
          <p:cNvSpPr>
            <a:spLocks noGrp="1"/>
          </p:cNvSpPr>
          <p:nvPr>
            <p:ph type="body" sz="quarter" idx="24" hasCustomPrompt="1"/>
          </p:nvPr>
        </p:nvSpPr>
        <p:spPr>
          <a:xfrm>
            <a:off x="6785264" y="792711"/>
            <a:ext cx="2235777" cy="740524"/>
          </a:xfrm>
          <a:prstGeom prst="rect">
            <a:avLst/>
          </a:prstGeom>
        </p:spPr>
        <p:txBody>
          <a:bodyPr anchor="ctr"/>
          <a:lstStyle>
            <a:lvl1pPr marL="0" indent="0" algn="ctr">
              <a:buNone/>
              <a:defRPr sz="4400" baseline="0">
                <a:solidFill>
                  <a:schemeClr val="bg2"/>
                </a:solidFill>
                <a:latin typeface="+mn-lt"/>
              </a:defRPr>
            </a:lvl1pPr>
          </a:lstStyle>
          <a:p>
            <a:pPr lvl="0"/>
            <a:r>
              <a:rPr lang="en-GB"/>
              <a:t>XXX</a:t>
            </a:r>
          </a:p>
        </p:txBody>
      </p:sp>
      <p:sp>
        <p:nvSpPr>
          <p:cNvPr id="35" name="Text Placeholder 17"/>
          <p:cNvSpPr>
            <a:spLocks noGrp="1"/>
          </p:cNvSpPr>
          <p:nvPr>
            <p:ph type="body" sz="quarter" idx="25" hasCustomPrompt="1"/>
          </p:nvPr>
        </p:nvSpPr>
        <p:spPr>
          <a:xfrm>
            <a:off x="6787855" y="1549541"/>
            <a:ext cx="2233186" cy="1052080"/>
          </a:xfrm>
          <a:prstGeom prst="rect">
            <a:avLst/>
          </a:prstGeom>
        </p:spPr>
        <p:txBody>
          <a:bodyPr/>
          <a:lstStyle>
            <a:lvl1pPr marL="0" indent="0" algn="ctr">
              <a:buNone/>
              <a:defRPr sz="1800" baseline="0">
                <a:solidFill>
                  <a:schemeClr val="bg2"/>
                </a:solidFill>
                <a:latin typeface="FSP DEMO - Proxima Nova Light" panose="02000506030000020004" pitchFamily="50" charset="0"/>
              </a:defRPr>
            </a:lvl1pPr>
          </a:lstStyle>
          <a:p>
            <a:pPr lvl="0"/>
            <a:r>
              <a:rPr lang="en-GB"/>
              <a:t>Copy</a:t>
            </a:r>
          </a:p>
        </p:txBody>
      </p:sp>
      <p:sp>
        <p:nvSpPr>
          <p:cNvPr id="17" name="Title 1"/>
          <p:cNvSpPr>
            <a:spLocks noGrp="1"/>
          </p:cNvSpPr>
          <p:nvPr>
            <p:ph type="title" hasCustomPrompt="1"/>
          </p:nvPr>
        </p:nvSpPr>
        <p:spPr>
          <a:xfrm>
            <a:off x="625542" y="1394300"/>
            <a:ext cx="5336847" cy="803933"/>
          </a:xfrm>
          <a:prstGeom prst="rect">
            <a:avLst/>
          </a:prstGeom>
        </p:spPr>
        <p:txBody>
          <a:bodyPr anchor="b"/>
          <a:lstStyle>
            <a:lvl1pPr>
              <a:defRPr sz="4000" b="1" i="0" baseline="0">
                <a:latin typeface="Arial" panose="020B0604020202020204" pitchFamily="34" charset="0"/>
                <a:cs typeface="Arial" panose="020B0604020202020204" pitchFamily="34" charset="0"/>
              </a:defRPr>
            </a:lvl1pPr>
          </a:lstStyle>
          <a:p>
            <a:r>
              <a:rPr lang="en-US"/>
              <a:t>STATS TITLE HERE</a:t>
            </a:r>
            <a:endParaRPr lang="en-GB"/>
          </a:p>
        </p:txBody>
      </p:sp>
      <p:sp>
        <p:nvSpPr>
          <p:cNvPr id="19" name="Content Placeholder 2"/>
          <p:cNvSpPr>
            <a:spLocks noGrp="1"/>
          </p:cNvSpPr>
          <p:nvPr>
            <p:ph sz="half" idx="1" hasCustomPrompt="1"/>
          </p:nvPr>
        </p:nvSpPr>
        <p:spPr>
          <a:xfrm>
            <a:off x="625542" y="2250927"/>
            <a:ext cx="5336847" cy="3710614"/>
          </a:xfrm>
          <a:prstGeom prst="rect">
            <a:avLst/>
          </a:prstGeom>
        </p:spPr>
        <p:txBody>
          <a:bodyPr/>
          <a:lstStyle>
            <a:lvl1pPr marL="0" indent="0">
              <a:buNone/>
              <a:defRPr sz="1800" baseline="0">
                <a:latin typeface="Arial" panose="020B0604020202020204" pitchFamily="34" charset="0"/>
                <a:cs typeface="Arial" panose="020B0604020202020204" pitchFamily="34" charset="0"/>
              </a:defRPr>
            </a:lvl1pPr>
            <a:lvl2pPr>
              <a:defRPr sz="1600"/>
            </a:lvl2pPr>
            <a:lvl3pPr>
              <a:defRPr sz="1600"/>
            </a:lvl3pPr>
            <a:lvl4pPr>
              <a:defRPr sz="1600"/>
            </a:lvl4pPr>
            <a:lvl5pPr>
              <a:defRPr sz="1600"/>
            </a:lvl5pPr>
          </a:lstStyle>
          <a:p>
            <a:pPr lvl="0"/>
            <a:r>
              <a:rPr lang="en-GB"/>
              <a:t>Copy goes here</a:t>
            </a:r>
          </a:p>
        </p:txBody>
      </p:sp>
      <p:pic>
        <p:nvPicPr>
          <p:cNvPr id="4" name="Picture 3">
            <a:extLst>
              <a:ext uri="{FF2B5EF4-FFF2-40B4-BE49-F238E27FC236}">
                <a16:creationId xmlns:a16="http://schemas.microsoft.com/office/drawing/2014/main" id="{6C152AE2-41A2-8AA0-EA50-54065E604850}"/>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6" name="TextBox 5">
            <a:extLst>
              <a:ext uri="{FF2B5EF4-FFF2-40B4-BE49-F238E27FC236}">
                <a16:creationId xmlns:a16="http://schemas.microsoft.com/office/drawing/2014/main" id="{4502048D-377A-0555-DBE0-0D5B3D7BE4A5}"/>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Tree>
    <p:extLst>
      <p:ext uri="{BB962C8B-B14F-4D97-AF65-F5344CB8AC3E}">
        <p14:creationId xmlns:p14="http://schemas.microsoft.com/office/powerpoint/2010/main" val="199335848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Graph Slide">
    <p:spTree>
      <p:nvGrpSpPr>
        <p:cNvPr id="1" name=""/>
        <p:cNvGrpSpPr/>
        <p:nvPr/>
      </p:nvGrpSpPr>
      <p:grpSpPr>
        <a:xfrm>
          <a:off x="0" y="0"/>
          <a:ext cx="0" cy="0"/>
          <a:chOff x="0" y="0"/>
          <a:chExt cx="0" cy="0"/>
        </a:xfrm>
      </p:grpSpPr>
      <p:sp>
        <p:nvSpPr>
          <p:cNvPr id="9" name="Chart Placeholder 8"/>
          <p:cNvSpPr>
            <a:spLocks noGrp="1"/>
          </p:cNvSpPr>
          <p:nvPr>
            <p:ph type="chart" sz="quarter" idx="13" hasCustomPrompt="1"/>
          </p:nvPr>
        </p:nvSpPr>
        <p:spPr>
          <a:xfrm>
            <a:off x="6400800" y="1235166"/>
            <a:ext cx="5180025" cy="4817815"/>
          </a:xfrm>
          <a:prstGeom prst="rect">
            <a:avLst/>
          </a:prstGeom>
        </p:spPr>
        <p:txBody>
          <a:bodyPr/>
          <a:lstStyle>
            <a:lvl1pPr marL="0" indent="0">
              <a:buNone/>
              <a:defRPr sz="1800" baseline="0"/>
            </a:lvl1pPr>
          </a:lstStyle>
          <a:p>
            <a:r>
              <a:rPr lang="en-GB"/>
              <a:t>Click icon in the middle to add a chart</a:t>
            </a:r>
          </a:p>
        </p:txBody>
      </p:sp>
      <p:sp>
        <p:nvSpPr>
          <p:cNvPr id="10" name="Title 1"/>
          <p:cNvSpPr>
            <a:spLocks noGrp="1"/>
          </p:cNvSpPr>
          <p:nvPr>
            <p:ph type="title" hasCustomPrompt="1"/>
          </p:nvPr>
        </p:nvSpPr>
        <p:spPr>
          <a:xfrm>
            <a:off x="625542" y="1394300"/>
            <a:ext cx="5336847" cy="803933"/>
          </a:xfrm>
          <a:prstGeom prst="rect">
            <a:avLst/>
          </a:prstGeom>
        </p:spPr>
        <p:txBody>
          <a:bodyPr anchor="b"/>
          <a:lstStyle>
            <a:lvl1pPr>
              <a:defRPr sz="4000" b="1" i="0" baseline="0">
                <a:latin typeface="Arial" panose="020B0604020202020204" pitchFamily="34" charset="0"/>
                <a:cs typeface="Arial" panose="020B0604020202020204" pitchFamily="34" charset="0"/>
              </a:defRPr>
            </a:lvl1pPr>
          </a:lstStyle>
          <a:p>
            <a:r>
              <a:rPr lang="en-US"/>
              <a:t>STATS TITLE HERE</a:t>
            </a:r>
            <a:endParaRPr lang="en-GB"/>
          </a:p>
        </p:txBody>
      </p:sp>
      <p:sp>
        <p:nvSpPr>
          <p:cNvPr id="11" name="Content Placeholder 2"/>
          <p:cNvSpPr>
            <a:spLocks noGrp="1"/>
          </p:cNvSpPr>
          <p:nvPr>
            <p:ph sz="half" idx="1" hasCustomPrompt="1"/>
          </p:nvPr>
        </p:nvSpPr>
        <p:spPr>
          <a:xfrm>
            <a:off x="625542" y="2250927"/>
            <a:ext cx="5336847" cy="3710614"/>
          </a:xfrm>
          <a:prstGeom prst="rect">
            <a:avLst/>
          </a:prstGeom>
        </p:spPr>
        <p:txBody>
          <a:bodyPr/>
          <a:lstStyle>
            <a:lvl1pPr marL="0" indent="0">
              <a:buNone/>
              <a:defRPr sz="1800" baseline="0">
                <a:latin typeface="Arial" panose="020B0604020202020204" pitchFamily="34" charset="0"/>
                <a:cs typeface="Arial" panose="020B0604020202020204" pitchFamily="34" charset="0"/>
              </a:defRPr>
            </a:lvl1pPr>
            <a:lvl2pPr>
              <a:defRPr sz="1600"/>
            </a:lvl2pPr>
            <a:lvl3pPr>
              <a:defRPr sz="1600"/>
            </a:lvl3pPr>
            <a:lvl4pPr>
              <a:defRPr sz="1600"/>
            </a:lvl4pPr>
            <a:lvl5pPr>
              <a:defRPr sz="1600"/>
            </a:lvl5pPr>
          </a:lstStyle>
          <a:p>
            <a:pPr lvl="0"/>
            <a:r>
              <a:rPr lang="en-GB"/>
              <a:t>Copy goes here</a:t>
            </a:r>
          </a:p>
        </p:txBody>
      </p:sp>
      <p:pic>
        <p:nvPicPr>
          <p:cNvPr id="2" name="Picture 1">
            <a:extLst>
              <a:ext uri="{FF2B5EF4-FFF2-40B4-BE49-F238E27FC236}">
                <a16:creationId xmlns:a16="http://schemas.microsoft.com/office/drawing/2014/main" id="{04DCD05F-E012-F5F1-7BAD-5EA11241A5F2}"/>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4" name="TextBox 3">
            <a:extLst>
              <a:ext uri="{FF2B5EF4-FFF2-40B4-BE49-F238E27FC236}">
                <a16:creationId xmlns:a16="http://schemas.microsoft.com/office/drawing/2014/main" id="{FDE3261C-D46E-D912-E019-5673E5170F31}"/>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Tree>
    <p:extLst>
      <p:ext uri="{BB962C8B-B14F-4D97-AF65-F5344CB8AC3E}">
        <p14:creationId xmlns:p14="http://schemas.microsoft.com/office/powerpoint/2010/main" val="314387362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Dark Graph Slide">
    <p:bg>
      <p:bgPr>
        <a:solidFill>
          <a:schemeClr val="tx1"/>
        </a:solidFill>
        <a:effectLst/>
      </p:bgPr>
    </p:bg>
    <p:spTree>
      <p:nvGrpSpPr>
        <p:cNvPr id="1" name=""/>
        <p:cNvGrpSpPr/>
        <p:nvPr/>
      </p:nvGrpSpPr>
      <p:grpSpPr>
        <a:xfrm>
          <a:off x="0" y="0"/>
          <a:ext cx="0" cy="0"/>
          <a:chOff x="0" y="0"/>
          <a:chExt cx="0" cy="0"/>
        </a:xfrm>
      </p:grpSpPr>
      <p:sp>
        <p:nvSpPr>
          <p:cNvPr id="9" name="Chart Placeholder 8"/>
          <p:cNvSpPr>
            <a:spLocks noGrp="1"/>
          </p:cNvSpPr>
          <p:nvPr>
            <p:ph type="chart" sz="quarter" idx="13" hasCustomPrompt="1"/>
          </p:nvPr>
        </p:nvSpPr>
        <p:spPr>
          <a:xfrm>
            <a:off x="6400800" y="1235166"/>
            <a:ext cx="5180025" cy="4817815"/>
          </a:xfrm>
          <a:prstGeom prst="rect">
            <a:avLst/>
          </a:prstGeom>
        </p:spPr>
        <p:txBody>
          <a:bodyPr/>
          <a:lstStyle>
            <a:lvl1pPr marL="0" indent="0">
              <a:buNone/>
              <a:defRPr sz="1800" baseline="0">
                <a:solidFill>
                  <a:schemeClr val="bg1"/>
                </a:solidFill>
              </a:defRPr>
            </a:lvl1pPr>
          </a:lstStyle>
          <a:p>
            <a:r>
              <a:rPr lang="en-GB"/>
              <a:t>Click icon in the middle to add a chart</a:t>
            </a:r>
          </a:p>
        </p:txBody>
      </p:sp>
      <p:sp>
        <p:nvSpPr>
          <p:cNvPr id="10" name="Title 1"/>
          <p:cNvSpPr>
            <a:spLocks noGrp="1"/>
          </p:cNvSpPr>
          <p:nvPr>
            <p:ph type="title" hasCustomPrompt="1"/>
          </p:nvPr>
        </p:nvSpPr>
        <p:spPr>
          <a:xfrm>
            <a:off x="625542" y="1394300"/>
            <a:ext cx="5336847" cy="803933"/>
          </a:xfrm>
          <a:prstGeom prst="rect">
            <a:avLst/>
          </a:prstGeom>
        </p:spPr>
        <p:txBody>
          <a:bodyPr anchor="b"/>
          <a:lstStyle>
            <a:lvl1pPr>
              <a:defRPr sz="4000" b="1" i="0" baseline="0">
                <a:solidFill>
                  <a:schemeClr val="bg1"/>
                </a:solidFill>
                <a:latin typeface="Arial" panose="020B0604020202020204" pitchFamily="34" charset="0"/>
                <a:cs typeface="Arial" panose="020B0604020202020204" pitchFamily="34" charset="0"/>
              </a:defRPr>
            </a:lvl1pPr>
          </a:lstStyle>
          <a:p>
            <a:r>
              <a:rPr lang="en-US"/>
              <a:t>STATS TITLE HERE</a:t>
            </a:r>
            <a:endParaRPr lang="en-GB"/>
          </a:p>
        </p:txBody>
      </p:sp>
      <p:sp>
        <p:nvSpPr>
          <p:cNvPr id="11" name="Content Placeholder 2"/>
          <p:cNvSpPr>
            <a:spLocks noGrp="1"/>
          </p:cNvSpPr>
          <p:nvPr>
            <p:ph sz="half" idx="1" hasCustomPrompt="1"/>
          </p:nvPr>
        </p:nvSpPr>
        <p:spPr>
          <a:xfrm>
            <a:off x="625542" y="2250927"/>
            <a:ext cx="5336847" cy="3710614"/>
          </a:xfrm>
          <a:prstGeom prst="rect">
            <a:avLst/>
          </a:prstGeom>
        </p:spPr>
        <p:txBody>
          <a:bodyPr/>
          <a:lstStyle>
            <a:lvl1pPr marL="0" indent="0">
              <a:buNone/>
              <a:defRPr sz="1800" baseline="0">
                <a:solidFill>
                  <a:schemeClr val="bg1"/>
                </a:solidFill>
                <a:latin typeface="Arial" panose="020B0604020202020204" pitchFamily="34" charset="0"/>
                <a:cs typeface="Arial" panose="020B0604020202020204" pitchFamily="34" charset="0"/>
              </a:defRPr>
            </a:lvl1pPr>
            <a:lvl2pPr>
              <a:defRPr sz="1600"/>
            </a:lvl2pPr>
            <a:lvl3pPr>
              <a:defRPr sz="1600"/>
            </a:lvl3pPr>
            <a:lvl4pPr>
              <a:defRPr sz="1600"/>
            </a:lvl4pPr>
            <a:lvl5pPr>
              <a:defRPr sz="1600"/>
            </a:lvl5pPr>
          </a:lstStyle>
          <a:p>
            <a:pPr lvl="0"/>
            <a:r>
              <a:rPr lang="en-GB"/>
              <a:t>Copy goes here</a:t>
            </a:r>
          </a:p>
        </p:txBody>
      </p:sp>
      <p:pic>
        <p:nvPicPr>
          <p:cNvPr id="3" name="Picture 2">
            <a:extLst>
              <a:ext uri="{FF2B5EF4-FFF2-40B4-BE49-F238E27FC236}">
                <a16:creationId xmlns:a16="http://schemas.microsoft.com/office/drawing/2014/main" id="{5B9F782F-455E-D872-E915-DA0061F35C1C}"/>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0"/>
          </a:xfrm>
          <a:prstGeom prst="rect">
            <a:avLst/>
          </a:prstGeom>
        </p:spPr>
      </p:pic>
      <p:sp>
        <p:nvSpPr>
          <p:cNvPr id="4" name="TextBox 3">
            <a:extLst>
              <a:ext uri="{FF2B5EF4-FFF2-40B4-BE49-F238E27FC236}">
                <a16:creationId xmlns:a16="http://schemas.microsoft.com/office/drawing/2014/main" id="{FAC4C84B-6C02-3E39-5B4A-34DBD3B1B2C9}"/>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bg1"/>
                </a:solidFill>
              </a:rPr>
              <a:t>‹#›</a:t>
            </a:fld>
            <a:endParaRPr lang="en-US" sz="1200">
              <a:solidFill>
                <a:schemeClr val="bg1"/>
              </a:solidFill>
            </a:endParaRPr>
          </a:p>
        </p:txBody>
      </p:sp>
    </p:spTree>
    <p:extLst>
      <p:ext uri="{BB962C8B-B14F-4D97-AF65-F5344CB8AC3E}">
        <p14:creationId xmlns:p14="http://schemas.microsoft.com/office/powerpoint/2010/main" val="304451330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sp>
        <p:nvSpPr>
          <p:cNvPr id="12" name="Table Placeholder 11"/>
          <p:cNvSpPr>
            <a:spLocks noGrp="1"/>
          </p:cNvSpPr>
          <p:nvPr>
            <p:ph type="tbl" sz="quarter" idx="13" hasCustomPrompt="1"/>
          </p:nvPr>
        </p:nvSpPr>
        <p:spPr>
          <a:xfrm>
            <a:off x="6400799" y="1235166"/>
            <a:ext cx="5180025" cy="4817816"/>
          </a:xfrm>
          <a:prstGeom prst="rect">
            <a:avLst/>
          </a:prstGeom>
        </p:spPr>
        <p:txBody>
          <a:bodyPr/>
          <a:lstStyle>
            <a:lvl1pPr marL="0" indent="0">
              <a:buNone/>
              <a:defRPr sz="1800" baseline="0"/>
            </a:lvl1pPr>
          </a:lstStyle>
          <a:p>
            <a:r>
              <a:rPr lang="en-GB"/>
              <a:t>Click on the icon in the middle to add a table</a:t>
            </a:r>
          </a:p>
        </p:txBody>
      </p:sp>
      <p:sp>
        <p:nvSpPr>
          <p:cNvPr id="11" name="Title 1"/>
          <p:cNvSpPr>
            <a:spLocks noGrp="1"/>
          </p:cNvSpPr>
          <p:nvPr>
            <p:ph type="title" hasCustomPrompt="1"/>
          </p:nvPr>
        </p:nvSpPr>
        <p:spPr>
          <a:xfrm>
            <a:off x="625542" y="1394300"/>
            <a:ext cx="5336847" cy="803933"/>
          </a:xfrm>
          <a:prstGeom prst="rect">
            <a:avLst/>
          </a:prstGeom>
        </p:spPr>
        <p:txBody>
          <a:bodyPr anchor="b"/>
          <a:lstStyle>
            <a:lvl1pPr>
              <a:defRPr sz="4000" b="1" i="0" baseline="0">
                <a:latin typeface="Arial" panose="020B0604020202020204" pitchFamily="34" charset="0"/>
                <a:cs typeface="Arial" panose="020B0604020202020204" pitchFamily="34" charset="0"/>
              </a:defRPr>
            </a:lvl1pPr>
          </a:lstStyle>
          <a:p>
            <a:r>
              <a:rPr lang="en-US"/>
              <a:t>TITLE HERE</a:t>
            </a:r>
            <a:endParaRPr lang="en-GB"/>
          </a:p>
        </p:txBody>
      </p:sp>
      <p:sp>
        <p:nvSpPr>
          <p:cNvPr id="13" name="Content Placeholder 2"/>
          <p:cNvSpPr>
            <a:spLocks noGrp="1"/>
          </p:cNvSpPr>
          <p:nvPr>
            <p:ph sz="half" idx="1" hasCustomPrompt="1"/>
          </p:nvPr>
        </p:nvSpPr>
        <p:spPr>
          <a:xfrm>
            <a:off x="625542" y="2250927"/>
            <a:ext cx="5336847" cy="3710614"/>
          </a:xfrm>
          <a:prstGeom prst="rect">
            <a:avLst/>
          </a:prstGeom>
        </p:spPr>
        <p:txBody>
          <a:bodyPr/>
          <a:lstStyle>
            <a:lvl1pPr marL="0" indent="0">
              <a:buNone/>
              <a:defRPr sz="1800" baseline="0">
                <a:latin typeface="Arial" panose="020B0604020202020204" pitchFamily="34" charset="0"/>
                <a:cs typeface="Arial" panose="020B0604020202020204" pitchFamily="34" charset="0"/>
              </a:defRPr>
            </a:lvl1pPr>
            <a:lvl2pPr>
              <a:defRPr sz="1600"/>
            </a:lvl2pPr>
            <a:lvl3pPr>
              <a:defRPr sz="1600"/>
            </a:lvl3pPr>
            <a:lvl4pPr>
              <a:defRPr sz="1600"/>
            </a:lvl4pPr>
            <a:lvl5pPr>
              <a:defRPr sz="1600"/>
            </a:lvl5pPr>
          </a:lstStyle>
          <a:p>
            <a:pPr lvl="0"/>
            <a:r>
              <a:rPr lang="en-GB"/>
              <a:t>Copy goes here</a:t>
            </a:r>
          </a:p>
        </p:txBody>
      </p:sp>
      <p:pic>
        <p:nvPicPr>
          <p:cNvPr id="2" name="Picture 1">
            <a:extLst>
              <a:ext uri="{FF2B5EF4-FFF2-40B4-BE49-F238E27FC236}">
                <a16:creationId xmlns:a16="http://schemas.microsoft.com/office/drawing/2014/main" id="{D83DEDBF-2CA0-8FAC-75CF-A6EA6C68F022}"/>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4" name="TextBox 3">
            <a:extLst>
              <a:ext uri="{FF2B5EF4-FFF2-40B4-BE49-F238E27FC236}">
                <a16:creationId xmlns:a16="http://schemas.microsoft.com/office/drawing/2014/main" id="{C60F2923-98F3-3665-B0C8-A7587736AA03}"/>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Tree>
    <p:extLst>
      <p:ext uri="{BB962C8B-B14F-4D97-AF65-F5344CB8AC3E}">
        <p14:creationId xmlns:p14="http://schemas.microsoft.com/office/powerpoint/2010/main" val="172805272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_Table 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8111738-5C0E-88BE-DB3D-0BA8AD658D9D}"/>
              </a:ext>
            </a:extLst>
          </p:cNvPr>
          <p:cNvSpPr/>
          <p:nvPr userDrawn="1"/>
        </p:nvSpPr>
        <p:spPr>
          <a:xfrm>
            <a:off x="-1" y="0"/>
            <a:ext cx="50343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itle 1"/>
          <p:cNvSpPr>
            <a:spLocks noGrp="1"/>
          </p:cNvSpPr>
          <p:nvPr>
            <p:ph type="title" hasCustomPrompt="1"/>
          </p:nvPr>
        </p:nvSpPr>
        <p:spPr>
          <a:xfrm>
            <a:off x="625542" y="1394300"/>
            <a:ext cx="5336847" cy="803933"/>
          </a:xfrm>
          <a:prstGeom prst="rect">
            <a:avLst/>
          </a:prstGeom>
        </p:spPr>
        <p:txBody>
          <a:bodyPr anchor="b"/>
          <a:lstStyle>
            <a:lvl1pPr>
              <a:defRPr sz="4000" b="1" i="0" baseline="0">
                <a:solidFill>
                  <a:srgbClr val="003479"/>
                </a:solidFill>
                <a:latin typeface="Arial" panose="020B0604020202020204" pitchFamily="34" charset="0"/>
                <a:cs typeface="Arial" panose="020B0604020202020204" pitchFamily="34" charset="0"/>
              </a:defRPr>
            </a:lvl1pPr>
          </a:lstStyle>
          <a:p>
            <a:r>
              <a:rPr lang="en-US"/>
              <a:t>TITLE HERE</a:t>
            </a:r>
            <a:endParaRPr lang="en-GB"/>
          </a:p>
        </p:txBody>
      </p:sp>
      <p:sp>
        <p:nvSpPr>
          <p:cNvPr id="13" name="Content Placeholder 2"/>
          <p:cNvSpPr>
            <a:spLocks noGrp="1"/>
          </p:cNvSpPr>
          <p:nvPr>
            <p:ph sz="half" idx="1" hasCustomPrompt="1"/>
          </p:nvPr>
        </p:nvSpPr>
        <p:spPr>
          <a:xfrm>
            <a:off x="625542" y="2250927"/>
            <a:ext cx="5336847" cy="3710614"/>
          </a:xfrm>
          <a:prstGeom prst="rect">
            <a:avLst/>
          </a:prstGeom>
        </p:spPr>
        <p:txBody>
          <a:bodyPr/>
          <a:lstStyle>
            <a:lvl1pPr marL="0" indent="0">
              <a:buNone/>
              <a:defRPr sz="1800" baseline="0">
                <a:solidFill>
                  <a:srgbClr val="003479"/>
                </a:solidFill>
                <a:latin typeface="Arial" panose="020B0604020202020204" pitchFamily="34" charset="0"/>
                <a:cs typeface="Arial" panose="020B0604020202020204" pitchFamily="34" charset="0"/>
              </a:defRPr>
            </a:lvl1pPr>
            <a:lvl2pPr>
              <a:defRPr sz="1600"/>
            </a:lvl2pPr>
            <a:lvl3pPr>
              <a:defRPr sz="1600"/>
            </a:lvl3pPr>
            <a:lvl4pPr>
              <a:defRPr sz="1600"/>
            </a:lvl4pPr>
            <a:lvl5pPr>
              <a:defRPr sz="1600"/>
            </a:lvl5pPr>
          </a:lstStyle>
          <a:p>
            <a:pPr lvl="0"/>
            <a:r>
              <a:rPr lang="en-GB"/>
              <a:t>Copy goes here</a:t>
            </a:r>
          </a:p>
        </p:txBody>
      </p:sp>
      <p:pic>
        <p:nvPicPr>
          <p:cNvPr id="2" name="Picture 1">
            <a:extLst>
              <a:ext uri="{FF2B5EF4-FFF2-40B4-BE49-F238E27FC236}">
                <a16:creationId xmlns:a16="http://schemas.microsoft.com/office/drawing/2014/main" id="{D83DEDBF-2CA0-8FAC-75CF-A6EA6C68F022}"/>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6" name="TextBox 5">
            <a:extLst>
              <a:ext uri="{FF2B5EF4-FFF2-40B4-BE49-F238E27FC236}">
                <a16:creationId xmlns:a16="http://schemas.microsoft.com/office/drawing/2014/main" id="{ED168296-F521-1E9C-FE22-5CE1FBAA9B82}"/>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Tree>
    <p:extLst>
      <p:ext uri="{BB962C8B-B14F-4D97-AF65-F5344CB8AC3E}">
        <p14:creationId xmlns:p14="http://schemas.microsoft.com/office/powerpoint/2010/main" val="143588697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2_Table 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8111738-5C0E-88BE-DB3D-0BA8AD658D9D}"/>
              </a:ext>
            </a:extLst>
          </p:cNvPr>
          <p:cNvSpPr/>
          <p:nvPr userDrawn="1"/>
        </p:nvSpPr>
        <p:spPr>
          <a:xfrm>
            <a:off x="-1" y="0"/>
            <a:ext cx="50343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itle 1"/>
          <p:cNvSpPr>
            <a:spLocks noGrp="1"/>
          </p:cNvSpPr>
          <p:nvPr>
            <p:ph type="title" hasCustomPrompt="1"/>
          </p:nvPr>
        </p:nvSpPr>
        <p:spPr>
          <a:xfrm>
            <a:off x="625542" y="1394300"/>
            <a:ext cx="5336847" cy="803933"/>
          </a:xfrm>
          <a:prstGeom prst="rect">
            <a:avLst/>
          </a:prstGeom>
        </p:spPr>
        <p:txBody>
          <a:bodyPr anchor="b"/>
          <a:lstStyle>
            <a:lvl1pPr>
              <a:defRPr sz="4000" b="1" i="0" baseline="0">
                <a:solidFill>
                  <a:srgbClr val="003479"/>
                </a:solidFill>
                <a:latin typeface="Arial" panose="020B0604020202020204" pitchFamily="34" charset="0"/>
                <a:cs typeface="Arial" panose="020B0604020202020204" pitchFamily="34" charset="0"/>
              </a:defRPr>
            </a:lvl1pPr>
          </a:lstStyle>
          <a:p>
            <a:r>
              <a:rPr lang="en-US"/>
              <a:t>TITLE HERE</a:t>
            </a:r>
            <a:endParaRPr lang="en-GB"/>
          </a:p>
        </p:txBody>
      </p:sp>
      <p:sp>
        <p:nvSpPr>
          <p:cNvPr id="13" name="Content Placeholder 2"/>
          <p:cNvSpPr>
            <a:spLocks noGrp="1"/>
          </p:cNvSpPr>
          <p:nvPr>
            <p:ph sz="half" idx="1" hasCustomPrompt="1"/>
          </p:nvPr>
        </p:nvSpPr>
        <p:spPr>
          <a:xfrm>
            <a:off x="625542" y="2250927"/>
            <a:ext cx="10800482" cy="3710614"/>
          </a:xfrm>
          <a:prstGeom prst="rect">
            <a:avLst/>
          </a:prstGeom>
        </p:spPr>
        <p:txBody>
          <a:bodyPr numCol="3"/>
          <a:lstStyle>
            <a:lvl1pPr marL="0" indent="0">
              <a:buNone/>
              <a:defRPr sz="1200" baseline="0">
                <a:solidFill>
                  <a:srgbClr val="003479"/>
                </a:solidFill>
                <a:latin typeface="Arial" panose="020B0604020202020204" pitchFamily="34" charset="0"/>
                <a:cs typeface="Arial" panose="020B0604020202020204" pitchFamily="34" charset="0"/>
              </a:defRPr>
            </a:lvl1pPr>
            <a:lvl2pPr>
              <a:defRPr sz="1600"/>
            </a:lvl2pPr>
            <a:lvl3pPr>
              <a:defRPr sz="1600"/>
            </a:lvl3pPr>
            <a:lvl4pPr>
              <a:defRPr sz="1600"/>
            </a:lvl4pPr>
            <a:lvl5pPr>
              <a:defRPr sz="1600"/>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Etiam</a:t>
            </a:r>
            <a:r>
              <a:rPr lang="en-GB"/>
              <a:t> </a:t>
            </a:r>
            <a:r>
              <a:rPr lang="en-GB" err="1"/>
              <a:t>feugiat</a:t>
            </a:r>
            <a:r>
              <a:rPr lang="en-GB"/>
              <a:t> porta </a:t>
            </a:r>
            <a:r>
              <a:rPr lang="en-GB" err="1"/>
              <a:t>sapien</a:t>
            </a:r>
            <a:r>
              <a:rPr lang="en-GB"/>
              <a:t>. Donec vestibulum </a:t>
            </a:r>
            <a:r>
              <a:rPr lang="en-GB" err="1"/>
              <a:t>quis</a:t>
            </a:r>
            <a:r>
              <a:rPr lang="en-GB"/>
              <a:t> </a:t>
            </a:r>
            <a:r>
              <a:rPr lang="en-GB" err="1"/>
              <a:t>augue</a:t>
            </a:r>
            <a:r>
              <a:rPr lang="en-GB"/>
              <a:t> a </a:t>
            </a:r>
            <a:r>
              <a:rPr lang="en-GB" err="1"/>
              <a:t>consequat</a:t>
            </a:r>
            <a:r>
              <a:rPr lang="en-GB"/>
              <a:t>. In </a:t>
            </a:r>
            <a:r>
              <a:rPr lang="en-GB" err="1"/>
              <a:t>eleifend</a:t>
            </a:r>
            <a:r>
              <a:rPr lang="en-GB"/>
              <a:t> ex id </a:t>
            </a:r>
            <a:r>
              <a:rPr lang="en-GB" err="1"/>
              <a:t>dolor</a:t>
            </a:r>
            <a:r>
              <a:rPr lang="en-GB"/>
              <a:t> </a:t>
            </a:r>
            <a:r>
              <a:rPr lang="en-GB" err="1"/>
              <a:t>bibendum</a:t>
            </a:r>
            <a:r>
              <a:rPr lang="en-GB"/>
              <a:t>, </a:t>
            </a:r>
            <a:r>
              <a:rPr lang="en-GB" err="1"/>
              <a:t>nec</a:t>
            </a:r>
            <a:r>
              <a:rPr lang="en-GB"/>
              <a:t> convallis </a:t>
            </a:r>
            <a:r>
              <a:rPr lang="en-GB" err="1"/>
              <a:t>felis</a:t>
            </a:r>
            <a:r>
              <a:rPr lang="en-GB"/>
              <a:t> </a:t>
            </a:r>
            <a:r>
              <a:rPr lang="en-GB" err="1"/>
              <a:t>facilisis</a:t>
            </a:r>
            <a:r>
              <a:rPr lang="en-GB"/>
              <a:t>. In </a:t>
            </a:r>
            <a:r>
              <a:rPr lang="en-GB" err="1"/>
              <a:t>rhoncus</a:t>
            </a:r>
            <a:r>
              <a:rPr lang="en-GB"/>
              <a:t> </a:t>
            </a:r>
            <a:r>
              <a:rPr lang="en-GB" err="1"/>
              <a:t>enim</a:t>
            </a:r>
            <a:r>
              <a:rPr lang="en-GB"/>
              <a:t> eros, </a:t>
            </a:r>
            <a:r>
              <a:rPr lang="en-GB" err="1"/>
              <a:t>iaculis</a:t>
            </a:r>
            <a:r>
              <a:rPr lang="en-GB"/>
              <a:t> fermentum </a:t>
            </a:r>
            <a:r>
              <a:rPr lang="en-GB" err="1"/>
              <a:t>tellus</a:t>
            </a:r>
            <a:r>
              <a:rPr lang="en-GB"/>
              <a:t> </a:t>
            </a:r>
            <a:r>
              <a:rPr lang="en-GB" err="1"/>
              <a:t>vehicula</a:t>
            </a:r>
            <a:r>
              <a:rPr lang="en-GB"/>
              <a:t> in. </a:t>
            </a:r>
            <a:r>
              <a:rPr lang="en-GB" err="1"/>
              <a:t>Aliquam</a:t>
            </a:r>
            <a:r>
              <a:rPr lang="en-GB"/>
              <a:t> </a:t>
            </a:r>
            <a:r>
              <a:rPr lang="en-GB" err="1"/>
              <a:t>ut</a:t>
            </a:r>
            <a:r>
              <a:rPr lang="en-GB"/>
              <a:t> libero </a:t>
            </a:r>
            <a:r>
              <a:rPr lang="en-GB" err="1"/>
              <a:t>eu</a:t>
            </a:r>
            <a:r>
              <a:rPr lang="en-GB"/>
              <a:t> dui </a:t>
            </a:r>
            <a:r>
              <a:rPr lang="en-GB" err="1"/>
              <a:t>ultrices</a:t>
            </a:r>
            <a:r>
              <a:rPr lang="en-GB"/>
              <a:t> </a:t>
            </a:r>
            <a:r>
              <a:rPr lang="en-GB" err="1"/>
              <a:t>ultrices</a:t>
            </a:r>
            <a:r>
              <a:rPr lang="en-GB"/>
              <a:t> sit </a:t>
            </a:r>
            <a:r>
              <a:rPr lang="en-GB" err="1"/>
              <a:t>amet</a:t>
            </a:r>
            <a:r>
              <a:rPr lang="en-GB"/>
              <a:t> et </a:t>
            </a:r>
            <a:r>
              <a:rPr lang="en-GB" err="1"/>
              <a:t>nibh</a:t>
            </a:r>
            <a:r>
              <a:rPr lang="en-GB"/>
              <a:t>. </a:t>
            </a:r>
            <a:r>
              <a:rPr lang="en-GB" err="1"/>
              <a:t>Mauris</a:t>
            </a:r>
            <a:r>
              <a:rPr lang="en-GB"/>
              <a:t> </a:t>
            </a:r>
            <a:r>
              <a:rPr lang="en-GB" err="1"/>
              <a:t>condimentum</a:t>
            </a:r>
            <a:r>
              <a:rPr lang="en-GB"/>
              <a:t> libero </a:t>
            </a:r>
            <a:r>
              <a:rPr lang="en-GB" err="1"/>
              <a:t>tortor</a:t>
            </a:r>
            <a:r>
              <a:rPr lang="en-GB"/>
              <a:t>, sit </a:t>
            </a:r>
            <a:r>
              <a:rPr lang="en-GB" err="1"/>
              <a:t>amet</a:t>
            </a:r>
            <a:r>
              <a:rPr lang="en-GB"/>
              <a:t> vestibulum ipsum </a:t>
            </a:r>
            <a:r>
              <a:rPr lang="en-GB" err="1"/>
              <a:t>tristique</a:t>
            </a:r>
            <a:r>
              <a:rPr lang="en-GB"/>
              <a:t> sit </a:t>
            </a:r>
            <a:r>
              <a:rPr lang="en-GB" err="1"/>
              <a:t>amet</a:t>
            </a:r>
            <a:r>
              <a:rPr lang="en-GB"/>
              <a:t>. 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Etiam</a:t>
            </a:r>
            <a:r>
              <a:rPr lang="en-GB"/>
              <a:t> </a:t>
            </a:r>
            <a:r>
              <a:rPr lang="en-GB" err="1"/>
              <a:t>feugiat</a:t>
            </a:r>
            <a:r>
              <a:rPr lang="en-GB"/>
              <a:t> porta </a:t>
            </a:r>
            <a:r>
              <a:rPr lang="en-GB" err="1"/>
              <a:t>sapien</a:t>
            </a:r>
            <a:r>
              <a:rPr lang="en-GB"/>
              <a:t>. Donec vestibulum </a:t>
            </a:r>
            <a:r>
              <a:rPr lang="en-GB" err="1"/>
              <a:t>quis</a:t>
            </a:r>
            <a:r>
              <a:rPr lang="en-GB"/>
              <a:t> </a:t>
            </a:r>
            <a:r>
              <a:rPr lang="en-GB" err="1"/>
              <a:t>augue</a:t>
            </a:r>
            <a:r>
              <a:rPr lang="en-GB"/>
              <a:t> a </a:t>
            </a:r>
            <a:r>
              <a:rPr lang="en-GB" err="1"/>
              <a:t>consequat</a:t>
            </a:r>
            <a:r>
              <a:rPr lang="en-GB"/>
              <a:t>. In </a:t>
            </a:r>
            <a:r>
              <a:rPr lang="en-GB" err="1"/>
              <a:t>eleifend</a:t>
            </a:r>
            <a:r>
              <a:rPr lang="en-GB"/>
              <a:t> ex id </a:t>
            </a:r>
            <a:r>
              <a:rPr lang="en-GB" err="1"/>
              <a:t>dolor</a:t>
            </a:r>
            <a:r>
              <a:rPr lang="en-GB"/>
              <a:t> </a:t>
            </a:r>
            <a:r>
              <a:rPr lang="en-GB" err="1"/>
              <a:t>bibendum</a:t>
            </a:r>
            <a:r>
              <a:rPr lang="en-GB"/>
              <a:t>, </a:t>
            </a:r>
            <a:r>
              <a:rPr lang="en-GB" err="1"/>
              <a:t>nec</a:t>
            </a:r>
            <a:r>
              <a:rPr lang="en-GB"/>
              <a:t> convallis </a:t>
            </a:r>
            <a:r>
              <a:rPr lang="en-GB" err="1"/>
              <a:t>felis</a:t>
            </a:r>
            <a:r>
              <a:rPr lang="en-GB"/>
              <a:t> </a:t>
            </a:r>
            <a:r>
              <a:rPr lang="en-GB" err="1"/>
              <a:t>facilisis</a:t>
            </a:r>
            <a:r>
              <a:rPr lang="en-GB"/>
              <a:t>. In </a:t>
            </a:r>
            <a:r>
              <a:rPr lang="en-GB" err="1"/>
              <a:t>rhoncus</a:t>
            </a:r>
            <a:r>
              <a:rPr lang="en-GB"/>
              <a:t> </a:t>
            </a:r>
            <a:r>
              <a:rPr lang="en-GB" err="1"/>
              <a:t>enim</a:t>
            </a:r>
            <a:r>
              <a:rPr lang="en-GB"/>
              <a:t> eros, </a:t>
            </a:r>
            <a:r>
              <a:rPr lang="en-GB" err="1"/>
              <a:t>iaculis</a:t>
            </a:r>
            <a:r>
              <a:rPr lang="en-GB"/>
              <a:t> fermentum </a:t>
            </a:r>
            <a:r>
              <a:rPr lang="en-GB" err="1"/>
              <a:t>tellus</a:t>
            </a:r>
            <a:r>
              <a:rPr lang="en-GB"/>
              <a:t> </a:t>
            </a:r>
            <a:r>
              <a:rPr lang="en-GB" err="1"/>
              <a:t>vehicula</a:t>
            </a:r>
            <a:r>
              <a:rPr lang="en-GB"/>
              <a:t> in. </a:t>
            </a:r>
            <a:r>
              <a:rPr lang="en-GB" err="1"/>
              <a:t>Aliquam</a:t>
            </a:r>
            <a:r>
              <a:rPr lang="en-GB"/>
              <a:t> </a:t>
            </a:r>
            <a:r>
              <a:rPr lang="en-GB" err="1"/>
              <a:t>ut</a:t>
            </a:r>
            <a:r>
              <a:rPr lang="en-GB"/>
              <a:t> libero </a:t>
            </a:r>
            <a:r>
              <a:rPr lang="en-GB" err="1"/>
              <a:t>eu</a:t>
            </a:r>
            <a:r>
              <a:rPr lang="en-GB"/>
              <a:t> dui </a:t>
            </a:r>
            <a:r>
              <a:rPr lang="en-GB" err="1"/>
              <a:t>ultrices</a:t>
            </a:r>
            <a:r>
              <a:rPr lang="en-GB"/>
              <a:t> </a:t>
            </a:r>
            <a:r>
              <a:rPr lang="en-GB" err="1"/>
              <a:t>ultrices</a:t>
            </a:r>
            <a:r>
              <a:rPr lang="en-GB"/>
              <a:t> sit </a:t>
            </a:r>
            <a:r>
              <a:rPr lang="en-GB" err="1"/>
              <a:t>amet</a:t>
            </a:r>
            <a:r>
              <a:rPr lang="en-GB"/>
              <a:t> et </a:t>
            </a:r>
            <a:r>
              <a:rPr lang="en-GB" err="1"/>
              <a:t>nibh</a:t>
            </a:r>
            <a:r>
              <a:rPr lang="en-GB"/>
              <a:t>. </a:t>
            </a:r>
            <a:r>
              <a:rPr lang="en-GB" err="1"/>
              <a:t>Mauris</a:t>
            </a:r>
            <a:r>
              <a:rPr lang="en-GB"/>
              <a:t> </a:t>
            </a:r>
            <a:r>
              <a:rPr lang="en-GB" err="1"/>
              <a:t>condimentum</a:t>
            </a:r>
            <a:r>
              <a:rPr lang="en-GB"/>
              <a:t> libero </a:t>
            </a:r>
            <a:r>
              <a:rPr lang="en-GB" err="1"/>
              <a:t>tortor</a:t>
            </a:r>
            <a:r>
              <a:rPr lang="en-GB"/>
              <a:t>, sit </a:t>
            </a:r>
            <a:r>
              <a:rPr lang="en-GB" err="1"/>
              <a:t>amet</a:t>
            </a:r>
            <a:r>
              <a:rPr lang="en-GB"/>
              <a:t> vestibulum ipsum </a:t>
            </a:r>
            <a:r>
              <a:rPr lang="en-GB" err="1"/>
              <a:t>tristique</a:t>
            </a:r>
            <a:r>
              <a:rPr lang="en-GB"/>
              <a:t> sit </a:t>
            </a:r>
            <a:r>
              <a:rPr lang="en-GB" err="1"/>
              <a:t>amet</a:t>
            </a:r>
            <a:r>
              <a:rPr lang="en-GB"/>
              <a:t>.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Etiam</a:t>
            </a:r>
            <a:r>
              <a:rPr lang="en-GB"/>
              <a:t> </a:t>
            </a:r>
            <a:r>
              <a:rPr lang="en-GB" err="1"/>
              <a:t>feugiat</a:t>
            </a:r>
            <a:r>
              <a:rPr lang="en-GB"/>
              <a:t> porta </a:t>
            </a:r>
            <a:r>
              <a:rPr lang="en-GB" err="1"/>
              <a:t>sapien</a:t>
            </a:r>
            <a:r>
              <a:rPr lang="en-GB"/>
              <a:t>. Donec vestibulum </a:t>
            </a:r>
            <a:r>
              <a:rPr lang="en-GB" err="1"/>
              <a:t>quis</a:t>
            </a:r>
            <a:r>
              <a:rPr lang="en-GB"/>
              <a:t> </a:t>
            </a:r>
            <a:r>
              <a:rPr lang="en-GB" err="1"/>
              <a:t>augue</a:t>
            </a:r>
            <a:r>
              <a:rPr lang="en-GB"/>
              <a:t> a </a:t>
            </a:r>
            <a:r>
              <a:rPr lang="en-GB" err="1"/>
              <a:t>consequat</a:t>
            </a:r>
            <a:r>
              <a:rPr lang="en-GB"/>
              <a:t>. In </a:t>
            </a:r>
            <a:r>
              <a:rPr lang="en-GB" err="1"/>
              <a:t>eleifend</a:t>
            </a:r>
            <a:r>
              <a:rPr lang="en-GB"/>
              <a:t> ex id </a:t>
            </a:r>
            <a:r>
              <a:rPr lang="en-GB" err="1"/>
              <a:t>dolor</a:t>
            </a:r>
            <a:r>
              <a:rPr lang="en-GB"/>
              <a:t> </a:t>
            </a:r>
            <a:r>
              <a:rPr lang="en-GB" err="1"/>
              <a:t>bibendum</a:t>
            </a:r>
            <a:r>
              <a:rPr lang="en-GB"/>
              <a:t>, </a:t>
            </a:r>
            <a:r>
              <a:rPr lang="en-GB" err="1"/>
              <a:t>nec</a:t>
            </a:r>
            <a:r>
              <a:rPr lang="en-GB"/>
              <a:t> convallis </a:t>
            </a:r>
            <a:r>
              <a:rPr lang="en-GB" err="1"/>
              <a:t>felis</a:t>
            </a:r>
            <a:r>
              <a:rPr lang="en-GB"/>
              <a:t> </a:t>
            </a:r>
            <a:r>
              <a:rPr lang="en-GB" err="1"/>
              <a:t>facilisis</a:t>
            </a:r>
            <a:r>
              <a:rPr lang="en-GB"/>
              <a:t>. In </a:t>
            </a:r>
            <a:r>
              <a:rPr lang="en-GB" err="1"/>
              <a:t>rhoncus</a:t>
            </a:r>
            <a:r>
              <a:rPr lang="en-GB"/>
              <a:t> </a:t>
            </a:r>
            <a:r>
              <a:rPr lang="en-GB" err="1"/>
              <a:t>enim</a:t>
            </a:r>
            <a:r>
              <a:rPr lang="en-GB"/>
              <a:t> eros, </a:t>
            </a:r>
            <a:r>
              <a:rPr lang="en-GB" err="1"/>
              <a:t>iaculis</a:t>
            </a:r>
            <a:r>
              <a:rPr lang="en-GB"/>
              <a:t> fermentum </a:t>
            </a:r>
            <a:r>
              <a:rPr lang="en-GB" err="1"/>
              <a:t>tellus</a:t>
            </a:r>
            <a:r>
              <a:rPr lang="en-GB"/>
              <a:t> </a:t>
            </a:r>
            <a:r>
              <a:rPr lang="en-GB" err="1"/>
              <a:t>vehicula</a:t>
            </a:r>
            <a:r>
              <a:rPr lang="en-GB"/>
              <a:t> in. </a:t>
            </a:r>
            <a:r>
              <a:rPr lang="en-GB" err="1"/>
              <a:t>Aliquam</a:t>
            </a:r>
            <a:r>
              <a:rPr lang="en-GB"/>
              <a:t> </a:t>
            </a:r>
            <a:r>
              <a:rPr lang="en-GB" err="1"/>
              <a:t>ut</a:t>
            </a:r>
            <a:r>
              <a:rPr lang="en-GB"/>
              <a:t> libero </a:t>
            </a:r>
            <a:r>
              <a:rPr lang="en-GB" err="1"/>
              <a:t>eu</a:t>
            </a:r>
            <a:r>
              <a:rPr lang="en-GB"/>
              <a:t> dui </a:t>
            </a:r>
            <a:r>
              <a:rPr lang="en-GB" err="1"/>
              <a:t>ultrices</a:t>
            </a:r>
            <a:r>
              <a:rPr lang="en-GB"/>
              <a:t> </a:t>
            </a:r>
            <a:r>
              <a:rPr lang="en-GB" err="1"/>
              <a:t>ultrices</a:t>
            </a:r>
            <a:r>
              <a:rPr lang="en-GB"/>
              <a:t> sit </a:t>
            </a:r>
            <a:r>
              <a:rPr lang="en-GB" err="1"/>
              <a:t>amet</a:t>
            </a:r>
            <a:r>
              <a:rPr lang="en-GB"/>
              <a:t> et </a:t>
            </a:r>
            <a:r>
              <a:rPr lang="en-GB" err="1"/>
              <a:t>nibh</a:t>
            </a:r>
            <a:r>
              <a:rPr lang="en-GB"/>
              <a:t>. </a:t>
            </a:r>
            <a:r>
              <a:rPr lang="en-GB" err="1"/>
              <a:t>Mauris</a:t>
            </a:r>
            <a:r>
              <a:rPr lang="en-GB"/>
              <a:t> </a:t>
            </a:r>
            <a:r>
              <a:rPr lang="en-GB" err="1"/>
              <a:t>condimentum</a:t>
            </a:r>
            <a:r>
              <a:rPr lang="en-GB"/>
              <a:t> libero </a:t>
            </a:r>
            <a:r>
              <a:rPr lang="en-GB" err="1"/>
              <a:t>tortor</a:t>
            </a:r>
            <a:r>
              <a:rPr lang="en-GB"/>
              <a:t>, sit </a:t>
            </a:r>
            <a:r>
              <a:rPr lang="en-GB" err="1"/>
              <a:t>amet</a:t>
            </a:r>
            <a:r>
              <a:rPr lang="en-GB"/>
              <a:t> vestibulum ipsum </a:t>
            </a:r>
            <a:r>
              <a:rPr lang="en-GB" err="1"/>
              <a:t>tristique</a:t>
            </a:r>
            <a:r>
              <a:rPr lang="en-GB"/>
              <a:t> sit </a:t>
            </a:r>
            <a:r>
              <a:rPr lang="en-GB" err="1"/>
              <a:t>amet</a:t>
            </a:r>
            <a:r>
              <a:rPr lang="en-GB"/>
              <a:t>.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Etiam</a:t>
            </a:r>
            <a:r>
              <a:rPr lang="en-GB"/>
              <a:t> </a:t>
            </a:r>
            <a:r>
              <a:rPr lang="en-GB" err="1"/>
              <a:t>feugiat</a:t>
            </a:r>
            <a:r>
              <a:rPr lang="en-GB"/>
              <a:t> porta </a:t>
            </a:r>
            <a:r>
              <a:rPr lang="en-GB" err="1"/>
              <a:t>sapien</a:t>
            </a:r>
            <a:r>
              <a:rPr lang="en-GB"/>
              <a:t>. Donec vestibulum </a:t>
            </a:r>
            <a:r>
              <a:rPr lang="en-GB" err="1"/>
              <a:t>quis</a:t>
            </a:r>
            <a:r>
              <a:rPr lang="en-GB"/>
              <a:t> </a:t>
            </a:r>
            <a:r>
              <a:rPr lang="en-GB" err="1"/>
              <a:t>augue</a:t>
            </a:r>
            <a:r>
              <a:rPr lang="en-GB"/>
              <a:t> a </a:t>
            </a:r>
            <a:r>
              <a:rPr lang="en-GB" err="1"/>
              <a:t>consequat</a:t>
            </a:r>
            <a:r>
              <a:rPr lang="en-GB"/>
              <a:t>. In </a:t>
            </a:r>
            <a:r>
              <a:rPr lang="en-GB" err="1"/>
              <a:t>eleifend</a:t>
            </a:r>
            <a:r>
              <a:rPr lang="en-GB"/>
              <a:t> ex id </a:t>
            </a:r>
            <a:r>
              <a:rPr lang="en-GB" err="1"/>
              <a:t>dolor</a:t>
            </a:r>
            <a:r>
              <a:rPr lang="en-GB"/>
              <a:t> </a:t>
            </a:r>
            <a:r>
              <a:rPr lang="en-GB" err="1"/>
              <a:t>bibendum</a:t>
            </a:r>
            <a:r>
              <a:rPr lang="en-GB"/>
              <a:t>, </a:t>
            </a:r>
            <a:r>
              <a:rPr lang="en-GB" err="1"/>
              <a:t>nec</a:t>
            </a:r>
            <a:r>
              <a:rPr lang="en-GB"/>
              <a:t> convallis </a:t>
            </a:r>
            <a:r>
              <a:rPr lang="en-GB" err="1"/>
              <a:t>felis</a:t>
            </a:r>
            <a:r>
              <a:rPr lang="en-GB"/>
              <a:t> </a:t>
            </a:r>
            <a:r>
              <a:rPr lang="en-GB" err="1"/>
              <a:t>facilisis</a:t>
            </a:r>
            <a:r>
              <a:rPr lang="en-GB"/>
              <a:t>. In </a:t>
            </a:r>
            <a:r>
              <a:rPr lang="en-GB" err="1"/>
              <a:t>rhoncus</a:t>
            </a:r>
            <a:r>
              <a:rPr lang="en-GB"/>
              <a:t> </a:t>
            </a:r>
            <a:r>
              <a:rPr lang="en-GB" err="1"/>
              <a:t>enim</a:t>
            </a:r>
            <a:r>
              <a:rPr lang="en-GB"/>
              <a:t> eros, </a:t>
            </a:r>
            <a:r>
              <a:rPr lang="en-GB" err="1"/>
              <a:t>iaculis</a:t>
            </a:r>
            <a:r>
              <a:rPr lang="en-GB"/>
              <a:t> fermentum </a:t>
            </a:r>
            <a:r>
              <a:rPr lang="en-GB" err="1"/>
              <a:t>tellus</a:t>
            </a:r>
            <a:r>
              <a:rPr lang="en-GB"/>
              <a:t> </a:t>
            </a:r>
            <a:r>
              <a:rPr lang="en-GB" err="1"/>
              <a:t>vehicula</a:t>
            </a:r>
            <a:r>
              <a:rPr lang="en-GB"/>
              <a:t> in. </a:t>
            </a:r>
            <a:r>
              <a:rPr lang="en-GB" err="1"/>
              <a:t>Aliquam</a:t>
            </a:r>
            <a:r>
              <a:rPr lang="en-GB"/>
              <a:t> </a:t>
            </a:r>
            <a:r>
              <a:rPr lang="en-GB" err="1"/>
              <a:t>ut</a:t>
            </a:r>
            <a:r>
              <a:rPr lang="en-GB"/>
              <a:t> libero </a:t>
            </a:r>
            <a:r>
              <a:rPr lang="en-GB" err="1"/>
              <a:t>eu</a:t>
            </a:r>
            <a:r>
              <a:rPr lang="en-GB"/>
              <a:t> dui </a:t>
            </a:r>
            <a:r>
              <a:rPr lang="en-GB" err="1"/>
              <a:t>ultrices</a:t>
            </a:r>
            <a:r>
              <a:rPr lang="en-GB"/>
              <a:t> </a:t>
            </a:r>
            <a:r>
              <a:rPr lang="en-GB" err="1"/>
              <a:t>ultrices</a:t>
            </a:r>
            <a:r>
              <a:rPr lang="en-GB"/>
              <a:t> sit </a:t>
            </a:r>
            <a:r>
              <a:rPr lang="en-GB" err="1"/>
              <a:t>amet</a:t>
            </a:r>
            <a:r>
              <a:rPr lang="en-GB"/>
              <a:t> et </a:t>
            </a:r>
            <a:r>
              <a:rPr lang="en-GB" err="1"/>
              <a:t>nibh</a:t>
            </a:r>
            <a:r>
              <a:rPr lang="en-GB"/>
              <a:t>. </a:t>
            </a:r>
            <a:r>
              <a:rPr lang="en-GB" err="1"/>
              <a:t>Mauris</a:t>
            </a:r>
            <a:r>
              <a:rPr lang="en-GB"/>
              <a:t> </a:t>
            </a:r>
            <a:r>
              <a:rPr lang="en-GB" err="1"/>
              <a:t>condimentum</a:t>
            </a:r>
            <a:r>
              <a:rPr lang="en-GB"/>
              <a:t> libero </a:t>
            </a:r>
            <a:r>
              <a:rPr lang="en-GB" err="1"/>
              <a:t>tortor</a:t>
            </a:r>
            <a:r>
              <a:rPr lang="en-GB"/>
              <a:t>, sit </a:t>
            </a:r>
            <a:r>
              <a:rPr lang="en-GB" err="1"/>
              <a:t>amet</a:t>
            </a:r>
            <a:r>
              <a:rPr lang="en-GB"/>
              <a:t> vestibulum ipsum </a:t>
            </a:r>
            <a:r>
              <a:rPr lang="en-GB" err="1"/>
              <a:t>tristique</a:t>
            </a:r>
            <a:r>
              <a:rPr lang="en-GB"/>
              <a:t> sit </a:t>
            </a:r>
            <a:r>
              <a:rPr lang="en-GB" err="1"/>
              <a:t>amet</a:t>
            </a:r>
            <a:r>
              <a:rPr lang="en-GB"/>
              <a:t>.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Etiam</a:t>
            </a:r>
            <a:r>
              <a:rPr lang="en-GB"/>
              <a:t> </a:t>
            </a:r>
            <a:r>
              <a:rPr lang="en-GB" err="1"/>
              <a:t>feugiat</a:t>
            </a:r>
            <a:r>
              <a:rPr lang="en-GB"/>
              <a:t> porta </a:t>
            </a:r>
            <a:r>
              <a:rPr lang="en-GB" err="1"/>
              <a:t>sapien</a:t>
            </a:r>
            <a:r>
              <a:rPr lang="en-GB"/>
              <a:t>. Donec vestibulum </a:t>
            </a:r>
            <a:r>
              <a:rPr lang="en-GB" err="1"/>
              <a:t>quis</a:t>
            </a:r>
            <a:r>
              <a:rPr lang="en-GB"/>
              <a:t> </a:t>
            </a:r>
            <a:r>
              <a:rPr lang="en-GB" err="1"/>
              <a:t>augue</a:t>
            </a:r>
            <a:r>
              <a:rPr lang="en-GB"/>
              <a:t> a </a:t>
            </a:r>
            <a:r>
              <a:rPr lang="en-GB" err="1"/>
              <a:t>consequat</a:t>
            </a:r>
            <a:r>
              <a:rPr lang="en-GB"/>
              <a:t>. In </a:t>
            </a:r>
            <a:r>
              <a:rPr lang="en-GB" err="1"/>
              <a:t>eleifend</a:t>
            </a:r>
            <a:r>
              <a:rPr lang="en-GB"/>
              <a:t> ex id </a:t>
            </a:r>
            <a:r>
              <a:rPr lang="en-GB" err="1"/>
              <a:t>dolor</a:t>
            </a:r>
            <a:r>
              <a:rPr lang="en-GB"/>
              <a:t> </a:t>
            </a:r>
            <a:r>
              <a:rPr lang="en-GB" err="1"/>
              <a:t>bibendum</a:t>
            </a:r>
            <a:r>
              <a:rPr lang="en-GB"/>
              <a:t>, </a:t>
            </a:r>
            <a:r>
              <a:rPr lang="en-GB" err="1"/>
              <a:t>nec</a:t>
            </a:r>
            <a:r>
              <a:rPr lang="en-GB"/>
              <a:t> convallis </a:t>
            </a:r>
            <a:r>
              <a:rPr lang="en-GB" err="1"/>
              <a:t>felis</a:t>
            </a:r>
            <a:r>
              <a:rPr lang="en-GB"/>
              <a:t> </a:t>
            </a:r>
            <a:r>
              <a:rPr lang="en-GB" err="1"/>
              <a:t>facilisis</a:t>
            </a:r>
            <a:r>
              <a:rPr lang="en-GB"/>
              <a:t>. In </a:t>
            </a:r>
            <a:r>
              <a:rPr lang="en-GB" err="1"/>
              <a:t>rhoncus</a:t>
            </a:r>
            <a:r>
              <a:rPr lang="en-GB"/>
              <a:t> </a:t>
            </a:r>
            <a:r>
              <a:rPr lang="en-GB" err="1"/>
              <a:t>enim</a:t>
            </a:r>
            <a:r>
              <a:rPr lang="en-GB"/>
              <a:t> eros, </a:t>
            </a:r>
            <a:r>
              <a:rPr lang="en-GB" err="1"/>
              <a:t>iaculis</a:t>
            </a:r>
            <a:r>
              <a:rPr lang="en-GB"/>
              <a:t> fermentum </a:t>
            </a:r>
            <a:r>
              <a:rPr lang="en-GB" err="1"/>
              <a:t>tellus</a:t>
            </a:r>
            <a:r>
              <a:rPr lang="en-GB"/>
              <a:t> </a:t>
            </a:r>
            <a:r>
              <a:rPr lang="en-GB" err="1"/>
              <a:t>vehicula</a:t>
            </a:r>
            <a:r>
              <a:rPr lang="en-GB"/>
              <a:t> in. </a:t>
            </a:r>
            <a:r>
              <a:rPr lang="en-GB" err="1"/>
              <a:t>Aliquam</a:t>
            </a:r>
            <a:r>
              <a:rPr lang="en-GB"/>
              <a:t> </a:t>
            </a:r>
            <a:r>
              <a:rPr lang="en-GB" err="1"/>
              <a:t>ut</a:t>
            </a:r>
            <a:r>
              <a:rPr lang="en-GB"/>
              <a:t> libero </a:t>
            </a:r>
            <a:r>
              <a:rPr lang="en-GB" err="1"/>
              <a:t>eu</a:t>
            </a:r>
            <a:r>
              <a:rPr lang="en-GB"/>
              <a:t> dui </a:t>
            </a:r>
            <a:r>
              <a:rPr lang="en-GB" err="1"/>
              <a:t>ultrices</a:t>
            </a:r>
            <a:r>
              <a:rPr lang="en-GB"/>
              <a:t> </a:t>
            </a:r>
            <a:r>
              <a:rPr lang="en-GB" err="1"/>
              <a:t>ultrices</a:t>
            </a:r>
            <a:r>
              <a:rPr lang="en-GB"/>
              <a:t> sit </a:t>
            </a:r>
            <a:r>
              <a:rPr lang="en-GB" err="1"/>
              <a:t>amet</a:t>
            </a:r>
            <a:r>
              <a:rPr lang="en-GB"/>
              <a:t> et </a:t>
            </a:r>
            <a:r>
              <a:rPr lang="en-GB" err="1"/>
              <a:t>nibh</a:t>
            </a:r>
            <a:r>
              <a:rPr lang="en-GB"/>
              <a:t>. </a:t>
            </a:r>
            <a:r>
              <a:rPr lang="en-GB" err="1"/>
              <a:t>Mauris</a:t>
            </a:r>
            <a:r>
              <a:rPr lang="en-GB"/>
              <a:t> </a:t>
            </a:r>
            <a:r>
              <a:rPr lang="en-GB" err="1"/>
              <a:t>condimentum</a:t>
            </a:r>
            <a:r>
              <a:rPr lang="en-GB"/>
              <a:t> libero </a:t>
            </a:r>
            <a:r>
              <a:rPr lang="en-GB" err="1"/>
              <a:t>tortor</a:t>
            </a:r>
            <a:r>
              <a:rPr lang="en-GB"/>
              <a:t>, sit </a:t>
            </a:r>
            <a:r>
              <a:rPr lang="en-GB" err="1"/>
              <a:t>amet</a:t>
            </a:r>
            <a:r>
              <a:rPr lang="en-GB"/>
              <a:t> vestibulum ipsum </a:t>
            </a:r>
            <a:r>
              <a:rPr lang="en-GB" err="1"/>
              <a:t>tristique</a:t>
            </a:r>
            <a:r>
              <a:rPr lang="en-GB"/>
              <a:t> sit </a:t>
            </a:r>
            <a:r>
              <a:rPr lang="en-GB" err="1"/>
              <a:t>amet</a:t>
            </a:r>
            <a:r>
              <a:rPr lang="en-GB"/>
              <a:t>.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Etiam</a:t>
            </a:r>
            <a:r>
              <a:rPr lang="en-GB"/>
              <a:t> </a:t>
            </a:r>
            <a:r>
              <a:rPr lang="en-GB" err="1"/>
              <a:t>feugiat</a:t>
            </a:r>
            <a:r>
              <a:rPr lang="en-GB"/>
              <a:t> porta </a:t>
            </a:r>
            <a:r>
              <a:rPr lang="en-GB" err="1"/>
              <a:t>sapien</a:t>
            </a:r>
            <a:r>
              <a:rPr lang="en-GB"/>
              <a:t>. Donec vestibulum </a:t>
            </a:r>
            <a:r>
              <a:rPr lang="en-GB" err="1"/>
              <a:t>quis</a:t>
            </a:r>
            <a:r>
              <a:rPr lang="en-GB"/>
              <a:t> </a:t>
            </a:r>
            <a:r>
              <a:rPr lang="en-GB" err="1"/>
              <a:t>augue</a:t>
            </a:r>
            <a:r>
              <a:rPr lang="en-GB"/>
              <a:t> a </a:t>
            </a:r>
            <a:r>
              <a:rPr lang="en-GB" err="1"/>
              <a:t>consequat</a:t>
            </a:r>
            <a:r>
              <a:rPr lang="en-GB"/>
              <a:t>. In </a:t>
            </a:r>
            <a:r>
              <a:rPr lang="en-GB" err="1"/>
              <a:t>eleifend</a:t>
            </a:r>
            <a:r>
              <a:rPr lang="en-GB"/>
              <a:t> ex id </a:t>
            </a:r>
            <a:r>
              <a:rPr lang="en-GB" err="1"/>
              <a:t>dolor</a:t>
            </a:r>
            <a:r>
              <a:rPr lang="en-GB"/>
              <a:t> </a:t>
            </a:r>
            <a:r>
              <a:rPr lang="en-GB" err="1"/>
              <a:t>bibendum</a:t>
            </a:r>
            <a:r>
              <a:rPr lang="en-GB"/>
              <a:t>, </a:t>
            </a:r>
            <a:r>
              <a:rPr lang="en-GB" err="1"/>
              <a:t>nec</a:t>
            </a:r>
            <a:r>
              <a:rPr lang="en-GB"/>
              <a:t> convallis </a:t>
            </a:r>
            <a:r>
              <a:rPr lang="en-GB" err="1"/>
              <a:t>felis</a:t>
            </a:r>
            <a:r>
              <a:rPr lang="en-GB"/>
              <a:t> </a:t>
            </a:r>
            <a:r>
              <a:rPr lang="en-GB" err="1"/>
              <a:t>facilisis</a:t>
            </a:r>
            <a:r>
              <a:rPr lang="en-GB"/>
              <a:t>. In </a:t>
            </a:r>
            <a:r>
              <a:rPr lang="en-GB" err="1"/>
              <a:t>rhoncus</a:t>
            </a:r>
            <a:r>
              <a:rPr lang="en-GB"/>
              <a:t> </a:t>
            </a:r>
            <a:r>
              <a:rPr lang="en-GB" err="1"/>
              <a:t>enim</a:t>
            </a:r>
            <a:r>
              <a:rPr lang="en-GB"/>
              <a:t> eros, </a:t>
            </a:r>
            <a:r>
              <a:rPr lang="en-GB" err="1"/>
              <a:t>iaculis</a:t>
            </a:r>
            <a:r>
              <a:rPr lang="en-GB"/>
              <a:t> fermentum </a:t>
            </a:r>
            <a:r>
              <a:rPr lang="en-GB" err="1"/>
              <a:t>tellus</a:t>
            </a:r>
            <a:r>
              <a:rPr lang="en-GB"/>
              <a:t> </a:t>
            </a:r>
            <a:r>
              <a:rPr lang="en-GB" err="1"/>
              <a:t>vehicula</a:t>
            </a:r>
            <a:r>
              <a:rPr lang="en-GB"/>
              <a:t> in. </a:t>
            </a:r>
            <a:r>
              <a:rPr lang="en-GB" err="1"/>
              <a:t>Aliquam</a:t>
            </a:r>
            <a:r>
              <a:rPr lang="en-GB"/>
              <a:t> </a:t>
            </a:r>
            <a:r>
              <a:rPr lang="en-GB" err="1"/>
              <a:t>ut</a:t>
            </a:r>
            <a:r>
              <a:rPr lang="en-GB"/>
              <a:t> libero </a:t>
            </a:r>
            <a:r>
              <a:rPr lang="en-GB" err="1"/>
              <a:t>eu</a:t>
            </a:r>
            <a:r>
              <a:rPr lang="en-GB"/>
              <a:t> dui </a:t>
            </a:r>
            <a:r>
              <a:rPr lang="en-GB" err="1"/>
              <a:t>ultrices</a:t>
            </a:r>
            <a:r>
              <a:rPr lang="en-GB"/>
              <a:t> </a:t>
            </a:r>
            <a:r>
              <a:rPr lang="en-GB" err="1"/>
              <a:t>ultrices</a:t>
            </a:r>
            <a:r>
              <a:rPr lang="en-GB"/>
              <a:t> sit </a:t>
            </a:r>
            <a:r>
              <a:rPr lang="en-GB" err="1"/>
              <a:t>amet</a:t>
            </a:r>
            <a:r>
              <a:rPr lang="en-GB"/>
              <a:t> et </a:t>
            </a:r>
            <a:r>
              <a:rPr lang="en-GB" err="1"/>
              <a:t>nibh</a:t>
            </a:r>
            <a:r>
              <a:rPr lang="en-GB"/>
              <a:t>. </a:t>
            </a:r>
            <a:r>
              <a:rPr lang="en-GB" err="1"/>
              <a:t>Mauris</a:t>
            </a:r>
            <a:r>
              <a:rPr lang="en-GB"/>
              <a:t> </a:t>
            </a:r>
            <a:r>
              <a:rPr lang="en-GB" err="1"/>
              <a:t>condimentum</a:t>
            </a:r>
            <a:r>
              <a:rPr lang="en-GB"/>
              <a:t> libero </a:t>
            </a:r>
            <a:r>
              <a:rPr lang="en-GB" err="1"/>
              <a:t>tortor</a:t>
            </a:r>
            <a:r>
              <a:rPr lang="en-GB"/>
              <a:t>, sit </a:t>
            </a:r>
            <a:r>
              <a:rPr lang="en-GB" err="1"/>
              <a:t>amet</a:t>
            </a:r>
            <a:r>
              <a:rPr lang="en-GB"/>
              <a:t> vestibulum ipsum </a:t>
            </a:r>
            <a:r>
              <a:rPr lang="en-GB" err="1"/>
              <a:t>tristique</a:t>
            </a:r>
            <a:r>
              <a:rPr lang="en-GB"/>
              <a:t> sit </a:t>
            </a:r>
            <a:r>
              <a:rPr lang="en-GB" err="1"/>
              <a:t>amet</a:t>
            </a:r>
            <a:r>
              <a:rPr lang="en-GB"/>
              <a:t>.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a:t>Lorem ipsum </a:t>
            </a:r>
            <a:r>
              <a:rPr lang="en-GB" err="1"/>
              <a:t>dolor</a:t>
            </a:r>
            <a:r>
              <a:rPr lang="en-GB"/>
              <a:t> sit </a:t>
            </a:r>
            <a:r>
              <a:rPr lang="en-GB" err="1"/>
              <a:t>amet</a:t>
            </a:r>
            <a:r>
              <a:rPr lang="en-GB"/>
              <a:t>, </a:t>
            </a:r>
            <a:r>
              <a:rPr lang="en-GB" err="1"/>
              <a:t>consectetur</a:t>
            </a:r>
            <a:r>
              <a:rPr lang="en-GB"/>
              <a:t> </a:t>
            </a:r>
            <a:r>
              <a:rPr lang="en-GB" err="1"/>
              <a:t>adipiscing</a:t>
            </a:r>
            <a:r>
              <a:rPr lang="en-GB"/>
              <a:t> </a:t>
            </a:r>
            <a:r>
              <a:rPr lang="en-GB" err="1"/>
              <a:t>elit</a:t>
            </a:r>
            <a:r>
              <a:rPr lang="en-GB"/>
              <a:t>. </a:t>
            </a:r>
            <a:r>
              <a:rPr lang="en-GB" err="1"/>
              <a:t>Etiam</a:t>
            </a:r>
            <a:r>
              <a:rPr lang="en-GB"/>
              <a:t> </a:t>
            </a:r>
            <a:r>
              <a:rPr lang="en-GB" err="1"/>
              <a:t>feugiat</a:t>
            </a:r>
            <a:r>
              <a:rPr lang="en-GB"/>
              <a:t> porta </a:t>
            </a:r>
            <a:r>
              <a:rPr lang="en-GB" err="1"/>
              <a:t>sapien</a:t>
            </a:r>
            <a:r>
              <a:rPr lang="en-GB"/>
              <a:t>. Donec vestibulum </a:t>
            </a:r>
            <a:r>
              <a:rPr lang="en-GB" err="1"/>
              <a:t>quis</a:t>
            </a:r>
            <a:r>
              <a:rPr lang="en-GB"/>
              <a:t> </a:t>
            </a:r>
            <a:r>
              <a:rPr lang="en-GB" err="1"/>
              <a:t>augue</a:t>
            </a:r>
            <a:r>
              <a:rPr lang="en-GB"/>
              <a:t> a </a:t>
            </a:r>
            <a:r>
              <a:rPr lang="en-GB" err="1"/>
              <a:t>consequat</a:t>
            </a:r>
            <a:r>
              <a:rPr lang="en-GB"/>
              <a:t>. In </a:t>
            </a:r>
            <a:r>
              <a:rPr lang="en-GB" err="1"/>
              <a:t>eleifend</a:t>
            </a:r>
            <a:r>
              <a:rPr lang="en-GB"/>
              <a:t> ex id </a:t>
            </a:r>
            <a:r>
              <a:rPr lang="en-GB" err="1"/>
              <a:t>dolor</a:t>
            </a:r>
            <a:r>
              <a:rPr lang="en-GB"/>
              <a:t> </a:t>
            </a:r>
            <a:r>
              <a:rPr lang="en-GB" err="1"/>
              <a:t>bibendum</a:t>
            </a:r>
            <a:r>
              <a:rPr lang="en-GB"/>
              <a:t>, </a:t>
            </a:r>
            <a:r>
              <a:rPr lang="en-GB" err="1"/>
              <a:t>nec</a:t>
            </a:r>
            <a:r>
              <a:rPr lang="en-GB"/>
              <a:t> convallis </a:t>
            </a:r>
            <a:r>
              <a:rPr lang="en-GB" err="1"/>
              <a:t>felis</a:t>
            </a:r>
            <a:r>
              <a:rPr lang="en-GB"/>
              <a:t> </a:t>
            </a:r>
            <a:r>
              <a:rPr lang="en-GB" err="1"/>
              <a:t>facilisis</a:t>
            </a:r>
            <a:r>
              <a:rPr lang="en-GB"/>
              <a:t>. In </a:t>
            </a:r>
            <a:r>
              <a:rPr lang="en-GB" err="1"/>
              <a:t>rhoncus</a:t>
            </a:r>
            <a:r>
              <a:rPr lang="en-GB"/>
              <a:t> </a:t>
            </a:r>
            <a:r>
              <a:rPr lang="en-GB" err="1"/>
              <a:t>enim</a:t>
            </a:r>
            <a:r>
              <a:rPr lang="en-GB"/>
              <a:t> eros, </a:t>
            </a:r>
            <a:r>
              <a:rPr lang="en-GB" err="1"/>
              <a:t>iaculis</a:t>
            </a:r>
            <a:r>
              <a:rPr lang="en-GB"/>
              <a:t> fermentum </a:t>
            </a:r>
            <a:r>
              <a:rPr lang="en-GB" err="1"/>
              <a:t>tellus</a:t>
            </a:r>
            <a:r>
              <a:rPr lang="en-GB"/>
              <a:t> </a:t>
            </a:r>
            <a:r>
              <a:rPr lang="en-GB" err="1"/>
              <a:t>vehicula</a:t>
            </a:r>
            <a:r>
              <a:rPr lang="en-GB"/>
              <a:t> in. </a:t>
            </a:r>
            <a:r>
              <a:rPr lang="en-GB" err="1"/>
              <a:t>Aliquam</a:t>
            </a:r>
            <a:r>
              <a:rPr lang="en-GB"/>
              <a:t> </a:t>
            </a:r>
            <a:r>
              <a:rPr lang="en-GB" err="1"/>
              <a:t>ut</a:t>
            </a:r>
            <a:r>
              <a:rPr lang="en-GB"/>
              <a:t> libero </a:t>
            </a:r>
            <a:r>
              <a:rPr lang="en-GB" err="1"/>
              <a:t>eu</a:t>
            </a:r>
            <a:r>
              <a:rPr lang="en-GB"/>
              <a:t> dui </a:t>
            </a:r>
            <a:r>
              <a:rPr lang="en-GB" err="1"/>
              <a:t>ultrices</a:t>
            </a:r>
            <a:r>
              <a:rPr lang="en-GB"/>
              <a:t> </a:t>
            </a:r>
            <a:r>
              <a:rPr lang="en-GB" err="1"/>
              <a:t>ultrices</a:t>
            </a:r>
            <a:r>
              <a:rPr lang="en-GB"/>
              <a:t> sit </a:t>
            </a:r>
            <a:r>
              <a:rPr lang="en-GB" err="1"/>
              <a:t>amet</a:t>
            </a:r>
            <a:r>
              <a:rPr lang="en-GB"/>
              <a:t> et </a:t>
            </a:r>
            <a:r>
              <a:rPr lang="en-GB" err="1"/>
              <a:t>nibh</a:t>
            </a:r>
            <a:r>
              <a:rPr lang="en-GB"/>
              <a:t>. </a:t>
            </a:r>
            <a:r>
              <a:rPr lang="en-GB" err="1"/>
              <a:t>Mauris</a:t>
            </a:r>
            <a:r>
              <a:rPr lang="en-GB"/>
              <a:t> </a:t>
            </a:r>
            <a:r>
              <a:rPr lang="en-GB" err="1"/>
              <a:t>condimentum</a:t>
            </a:r>
            <a:r>
              <a:rPr lang="en-GB"/>
              <a:t> libero </a:t>
            </a:r>
            <a:r>
              <a:rPr lang="en-GB" err="1"/>
              <a:t>tortor</a:t>
            </a:r>
            <a:r>
              <a:rPr lang="en-GB"/>
              <a:t>, sit </a:t>
            </a:r>
            <a:r>
              <a:rPr lang="en-GB" err="1"/>
              <a:t>amet</a:t>
            </a:r>
            <a:r>
              <a:rPr lang="en-GB"/>
              <a:t> vestibulum ipsum </a:t>
            </a:r>
            <a:r>
              <a:rPr lang="en-GB" err="1"/>
              <a:t>tristique</a:t>
            </a:r>
            <a:r>
              <a:rPr lang="en-GB"/>
              <a:t> sit </a:t>
            </a:r>
            <a:r>
              <a:rPr lang="en-GB" err="1"/>
              <a:t>amet</a:t>
            </a:r>
            <a:r>
              <a:rPr lang="en-GB"/>
              <a:t>. </a:t>
            </a:r>
          </a:p>
          <a:p>
            <a:endParaRPr lang="en-GB"/>
          </a:p>
        </p:txBody>
      </p:sp>
      <p:pic>
        <p:nvPicPr>
          <p:cNvPr id="2" name="Picture 1">
            <a:extLst>
              <a:ext uri="{FF2B5EF4-FFF2-40B4-BE49-F238E27FC236}">
                <a16:creationId xmlns:a16="http://schemas.microsoft.com/office/drawing/2014/main" id="{D83DEDBF-2CA0-8FAC-75CF-A6EA6C68F022}"/>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6" name="TextBox 5">
            <a:extLst>
              <a:ext uri="{FF2B5EF4-FFF2-40B4-BE49-F238E27FC236}">
                <a16:creationId xmlns:a16="http://schemas.microsoft.com/office/drawing/2014/main" id="{ED168296-F521-1E9C-FE22-5CE1FBAA9B82}"/>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Tree>
    <p:extLst>
      <p:ext uri="{BB962C8B-B14F-4D97-AF65-F5344CB8AC3E}">
        <p14:creationId xmlns:p14="http://schemas.microsoft.com/office/powerpoint/2010/main" val="154701808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Bullet Point Slide">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992B2-B7F5-D324-E282-83FD272BBEFC}"/>
              </a:ext>
            </a:extLst>
          </p:cNvPr>
          <p:cNvSpPr>
            <a:spLocks noGrp="1"/>
          </p:cNvSpPr>
          <p:nvPr>
            <p:ph type="title" hasCustomPrompt="1"/>
          </p:nvPr>
        </p:nvSpPr>
        <p:spPr>
          <a:xfrm>
            <a:off x="625542" y="1394300"/>
            <a:ext cx="5336847" cy="803933"/>
          </a:xfrm>
          <a:prstGeom prst="rect">
            <a:avLst/>
          </a:prstGeom>
        </p:spPr>
        <p:txBody>
          <a:bodyPr anchor="b"/>
          <a:lstStyle>
            <a:lvl1pPr>
              <a:defRPr sz="4000" b="1" i="0" baseline="0">
                <a:solidFill>
                  <a:schemeClr val="bg1"/>
                </a:solidFill>
                <a:latin typeface="Arial" panose="020B0604020202020204" pitchFamily="34" charset="0"/>
                <a:cs typeface="Arial" panose="020B0604020202020204" pitchFamily="34" charset="0"/>
              </a:defRPr>
            </a:lvl1pPr>
          </a:lstStyle>
          <a:p>
            <a:r>
              <a:rPr lang="en-US"/>
              <a:t>TITLE HERE</a:t>
            </a:r>
            <a:endParaRPr lang="en-GB"/>
          </a:p>
        </p:txBody>
      </p:sp>
      <p:pic>
        <p:nvPicPr>
          <p:cNvPr id="5" name="Picture 4">
            <a:extLst>
              <a:ext uri="{FF2B5EF4-FFF2-40B4-BE49-F238E27FC236}">
                <a16:creationId xmlns:a16="http://schemas.microsoft.com/office/drawing/2014/main" id="{6D801BE9-03E8-3454-B90B-948ADB3A099A}"/>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0"/>
          </a:xfrm>
          <a:prstGeom prst="rect">
            <a:avLst/>
          </a:prstGeom>
        </p:spPr>
      </p:pic>
      <p:sp>
        <p:nvSpPr>
          <p:cNvPr id="4" name="TextBox 3">
            <a:extLst>
              <a:ext uri="{FF2B5EF4-FFF2-40B4-BE49-F238E27FC236}">
                <a16:creationId xmlns:a16="http://schemas.microsoft.com/office/drawing/2014/main" id="{CC149B3E-FA10-2B81-B907-68BE645D1C50}"/>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bg1"/>
                </a:solidFill>
              </a:rPr>
              <a:t>‹#›</a:t>
            </a:fld>
            <a:endParaRPr lang="en-US" sz="1200">
              <a:solidFill>
                <a:schemeClr val="bg1"/>
              </a:solidFill>
            </a:endParaRPr>
          </a:p>
        </p:txBody>
      </p:sp>
      <p:sp>
        <p:nvSpPr>
          <p:cNvPr id="7" name="Content Placeholder 2">
            <a:extLst>
              <a:ext uri="{FF2B5EF4-FFF2-40B4-BE49-F238E27FC236}">
                <a16:creationId xmlns:a16="http://schemas.microsoft.com/office/drawing/2014/main" id="{2BEE0BEB-E542-F5EE-6F56-5F2973A3F42E}"/>
              </a:ext>
            </a:extLst>
          </p:cNvPr>
          <p:cNvSpPr>
            <a:spLocks noGrp="1"/>
          </p:cNvSpPr>
          <p:nvPr>
            <p:ph sz="half" idx="1" hasCustomPrompt="1"/>
          </p:nvPr>
        </p:nvSpPr>
        <p:spPr>
          <a:xfrm>
            <a:off x="625542" y="2250927"/>
            <a:ext cx="5524737" cy="3710614"/>
          </a:xfrm>
          <a:prstGeom prst="rect">
            <a:avLst/>
          </a:prstGeom>
        </p:spPr>
        <p:txBody>
          <a:bodyPr/>
          <a:lstStyle>
            <a:lvl1pPr marL="285750" indent="-285750">
              <a:buFont typeface="Arial" panose="020B0604020202020204" pitchFamily="34" charset="0"/>
              <a:buChar char="•"/>
              <a:defRPr sz="1800" baseline="0">
                <a:solidFill>
                  <a:schemeClr val="bg1"/>
                </a:solidFill>
                <a:latin typeface="Arial" panose="020B0604020202020204" pitchFamily="34" charset="0"/>
                <a:cs typeface="Arial" panose="020B0604020202020204" pitchFamily="34" charset="0"/>
              </a:defRPr>
            </a:lvl1pPr>
            <a:lvl2pPr>
              <a:defRPr sz="1600"/>
            </a:lvl2pPr>
            <a:lvl3pPr>
              <a:defRPr sz="1600"/>
            </a:lvl3pPr>
            <a:lvl4pPr>
              <a:defRPr sz="1600"/>
            </a:lvl4pPr>
            <a:lvl5pPr>
              <a:defRPr sz="1600"/>
            </a:lvl5pPr>
          </a:lstStyle>
          <a:p>
            <a:pPr lvl="0"/>
            <a:r>
              <a:rPr lang="en-GB"/>
              <a:t>Copy goes here</a:t>
            </a:r>
          </a:p>
          <a:p>
            <a:pPr lvl="0"/>
            <a:r>
              <a:rPr lang="en-GB"/>
              <a:t>Copy goes here</a:t>
            </a:r>
          </a:p>
          <a:p>
            <a:pPr lvl="0"/>
            <a:r>
              <a:rPr lang="en-GB"/>
              <a:t>Copy goes here</a:t>
            </a:r>
          </a:p>
          <a:p>
            <a:pPr lvl="0"/>
            <a:r>
              <a:rPr lang="en-GB"/>
              <a:t>Copy goes here</a:t>
            </a:r>
          </a:p>
          <a:p>
            <a:pPr lvl="0"/>
            <a:endParaRPr lang="en-GB"/>
          </a:p>
          <a:p>
            <a:pPr lvl="0"/>
            <a:endParaRPr lang="en-GB"/>
          </a:p>
          <a:p>
            <a:pPr lvl="0"/>
            <a:endParaRPr lang="en-GB"/>
          </a:p>
        </p:txBody>
      </p:sp>
    </p:spTree>
    <p:extLst>
      <p:ext uri="{BB962C8B-B14F-4D97-AF65-F5344CB8AC3E}">
        <p14:creationId xmlns:p14="http://schemas.microsoft.com/office/powerpoint/2010/main" val="7861614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Assets Slide">
    <p:bg>
      <p:bgPr>
        <a:solidFill>
          <a:schemeClr val="tx1"/>
        </a:solidFill>
        <a:effectLst/>
      </p:bgPr>
    </p:bg>
    <p:spTree>
      <p:nvGrpSpPr>
        <p:cNvPr id="1" name=""/>
        <p:cNvGrpSpPr/>
        <p:nvPr/>
      </p:nvGrpSpPr>
      <p:grpSpPr>
        <a:xfrm>
          <a:off x="0" y="0"/>
          <a:ext cx="0" cy="0"/>
          <a:chOff x="0" y="0"/>
          <a:chExt cx="0" cy="0"/>
        </a:xfrm>
      </p:grpSpPr>
      <p:sp>
        <p:nvSpPr>
          <p:cNvPr id="10" name="Title 1"/>
          <p:cNvSpPr>
            <a:spLocks noGrp="1"/>
          </p:cNvSpPr>
          <p:nvPr>
            <p:ph type="title" hasCustomPrompt="1"/>
          </p:nvPr>
        </p:nvSpPr>
        <p:spPr>
          <a:xfrm>
            <a:off x="441035" y="1025236"/>
            <a:ext cx="11289147" cy="931784"/>
          </a:xfrm>
          <a:prstGeom prst="rect">
            <a:avLst/>
          </a:prstGeom>
        </p:spPr>
        <p:txBody>
          <a:bodyPr anchor="b"/>
          <a:lstStyle>
            <a:lvl1pPr algn="ctr">
              <a:defRPr sz="4000" b="1" i="0" baseline="0">
                <a:solidFill>
                  <a:schemeClr val="bg1"/>
                </a:solidFill>
                <a:latin typeface="Arial" panose="020B0604020202020204" pitchFamily="34" charset="0"/>
                <a:cs typeface="Arial" panose="020B0604020202020204" pitchFamily="34" charset="0"/>
              </a:defRPr>
            </a:lvl1pPr>
          </a:lstStyle>
          <a:p>
            <a:r>
              <a:rPr lang="en-US"/>
              <a:t>TITLE GOES HERE</a:t>
            </a:r>
            <a:endParaRPr lang="en-GB"/>
          </a:p>
        </p:txBody>
      </p:sp>
      <p:pic>
        <p:nvPicPr>
          <p:cNvPr id="3" name="Picture 2">
            <a:extLst>
              <a:ext uri="{FF2B5EF4-FFF2-40B4-BE49-F238E27FC236}">
                <a16:creationId xmlns:a16="http://schemas.microsoft.com/office/drawing/2014/main" id="{6AE13C26-6450-2789-79BD-0ED9B49167E9}"/>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0"/>
          </a:xfrm>
          <a:prstGeom prst="rect">
            <a:avLst/>
          </a:prstGeom>
        </p:spPr>
      </p:pic>
      <p:sp>
        <p:nvSpPr>
          <p:cNvPr id="4" name="TextBox 3">
            <a:extLst>
              <a:ext uri="{FF2B5EF4-FFF2-40B4-BE49-F238E27FC236}">
                <a16:creationId xmlns:a16="http://schemas.microsoft.com/office/drawing/2014/main" id="{47279422-85F4-6EF8-1C19-4C0ED0A66307}"/>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bg1"/>
                </a:solidFill>
              </a:rPr>
              <a:t>‹#›</a:t>
            </a:fld>
            <a:endParaRPr lang="en-US" sz="1200">
              <a:solidFill>
                <a:schemeClr val="bg1"/>
              </a:solidFill>
            </a:endParaRPr>
          </a:p>
        </p:txBody>
      </p:sp>
      <p:sp>
        <p:nvSpPr>
          <p:cNvPr id="5" name="Picture Placeholder 30">
            <a:extLst>
              <a:ext uri="{FF2B5EF4-FFF2-40B4-BE49-F238E27FC236}">
                <a16:creationId xmlns:a16="http://schemas.microsoft.com/office/drawing/2014/main" id="{5530EFB3-E1CD-E171-862C-9B505DE4C9BA}"/>
              </a:ext>
            </a:extLst>
          </p:cNvPr>
          <p:cNvSpPr>
            <a:spLocks noGrp="1"/>
          </p:cNvSpPr>
          <p:nvPr>
            <p:ph type="pic" sz="quarter" idx="24"/>
          </p:nvPr>
        </p:nvSpPr>
        <p:spPr>
          <a:xfrm>
            <a:off x="8560519" y="2296873"/>
            <a:ext cx="1892300" cy="1892300"/>
          </a:xfrm>
          <a:custGeom>
            <a:avLst/>
            <a:gdLst>
              <a:gd name="connsiteX0" fmla="*/ 946150 w 1892300"/>
              <a:gd name="connsiteY0" fmla="*/ 0 h 1892300"/>
              <a:gd name="connsiteX1" fmla="*/ 1892300 w 1892300"/>
              <a:gd name="connsiteY1" fmla="*/ 946150 h 1892300"/>
              <a:gd name="connsiteX2" fmla="*/ 946150 w 1892300"/>
              <a:gd name="connsiteY2" fmla="*/ 1892300 h 1892300"/>
              <a:gd name="connsiteX3" fmla="*/ 0 w 1892300"/>
              <a:gd name="connsiteY3" fmla="*/ 946150 h 1892300"/>
              <a:gd name="connsiteX4" fmla="*/ 946150 w 1892300"/>
              <a:gd name="connsiteY4" fmla="*/ 0 h 1892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92300" h="1892300">
                <a:moveTo>
                  <a:pt x="946150" y="0"/>
                </a:moveTo>
                <a:cubicBezTo>
                  <a:pt x="1468694" y="0"/>
                  <a:pt x="1892300" y="423606"/>
                  <a:pt x="1892300" y="946150"/>
                </a:cubicBezTo>
                <a:cubicBezTo>
                  <a:pt x="1892300" y="1468694"/>
                  <a:pt x="1468694" y="1892300"/>
                  <a:pt x="946150" y="1892300"/>
                </a:cubicBezTo>
                <a:cubicBezTo>
                  <a:pt x="423606" y="1892300"/>
                  <a:pt x="0" y="1468694"/>
                  <a:pt x="0" y="946150"/>
                </a:cubicBezTo>
                <a:cubicBezTo>
                  <a:pt x="0" y="423606"/>
                  <a:pt x="423606" y="0"/>
                  <a:pt x="946150" y="0"/>
                </a:cubicBezTo>
                <a:close/>
              </a:path>
            </a:pathLst>
          </a:custGeom>
        </p:spPr>
        <p:txBody>
          <a:bodyPr wrap="square" anchor="ctr">
            <a:noAutofit/>
          </a:bodyPr>
          <a:lstStyle>
            <a:lvl1pPr algn="ctr">
              <a:defRPr sz="2000">
                <a:solidFill>
                  <a:schemeClr val="bg1"/>
                </a:solidFill>
              </a:defRPr>
            </a:lvl1pPr>
          </a:lstStyle>
          <a:p>
            <a:r>
              <a:rPr lang="en-GB"/>
              <a:t>Click icon to add picture</a:t>
            </a:r>
          </a:p>
        </p:txBody>
      </p:sp>
      <p:sp>
        <p:nvSpPr>
          <p:cNvPr id="6" name="Picture Placeholder 29">
            <a:extLst>
              <a:ext uri="{FF2B5EF4-FFF2-40B4-BE49-F238E27FC236}">
                <a16:creationId xmlns:a16="http://schemas.microsoft.com/office/drawing/2014/main" id="{A077CDCF-4CB8-498C-3643-52A3388B3207}"/>
              </a:ext>
            </a:extLst>
          </p:cNvPr>
          <p:cNvSpPr>
            <a:spLocks noGrp="1"/>
          </p:cNvSpPr>
          <p:nvPr>
            <p:ph type="pic" sz="quarter" idx="23"/>
          </p:nvPr>
        </p:nvSpPr>
        <p:spPr>
          <a:xfrm>
            <a:off x="5139457" y="2296873"/>
            <a:ext cx="1892300" cy="1892300"/>
          </a:xfrm>
          <a:custGeom>
            <a:avLst/>
            <a:gdLst>
              <a:gd name="connsiteX0" fmla="*/ 946150 w 1892300"/>
              <a:gd name="connsiteY0" fmla="*/ 0 h 1892300"/>
              <a:gd name="connsiteX1" fmla="*/ 1892300 w 1892300"/>
              <a:gd name="connsiteY1" fmla="*/ 946150 h 1892300"/>
              <a:gd name="connsiteX2" fmla="*/ 946150 w 1892300"/>
              <a:gd name="connsiteY2" fmla="*/ 1892300 h 1892300"/>
              <a:gd name="connsiteX3" fmla="*/ 0 w 1892300"/>
              <a:gd name="connsiteY3" fmla="*/ 946150 h 1892300"/>
              <a:gd name="connsiteX4" fmla="*/ 946150 w 1892300"/>
              <a:gd name="connsiteY4" fmla="*/ 0 h 1892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92300" h="1892300">
                <a:moveTo>
                  <a:pt x="946150" y="0"/>
                </a:moveTo>
                <a:cubicBezTo>
                  <a:pt x="1468694" y="0"/>
                  <a:pt x="1892300" y="423606"/>
                  <a:pt x="1892300" y="946150"/>
                </a:cubicBezTo>
                <a:cubicBezTo>
                  <a:pt x="1892300" y="1468694"/>
                  <a:pt x="1468694" y="1892300"/>
                  <a:pt x="946150" y="1892300"/>
                </a:cubicBezTo>
                <a:cubicBezTo>
                  <a:pt x="423606" y="1892300"/>
                  <a:pt x="0" y="1468694"/>
                  <a:pt x="0" y="946150"/>
                </a:cubicBezTo>
                <a:cubicBezTo>
                  <a:pt x="0" y="423606"/>
                  <a:pt x="423606" y="0"/>
                  <a:pt x="946150" y="0"/>
                </a:cubicBezTo>
                <a:close/>
              </a:path>
            </a:pathLst>
          </a:custGeom>
        </p:spPr>
        <p:txBody>
          <a:bodyPr wrap="square" anchor="ctr">
            <a:noAutofit/>
          </a:bodyPr>
          <a:lstStyle>
            <a:lvl1pPr algn="ctr">
              <a:defRPr sz="2000">
                <a:solidFill>
                  <a:schemeClr val="bg1"/>
                </a:solidFill>
              </a:defRPr>
            </a:lvl1pPr>
          </a:lstStyle>
          <a:p>
            <a:r>
              <a:rPr lang="en-GB"/>
              <a:t>Click icon to add picture</a:t>
            </a:r>
          </a:p>
        </p:txBody>
      </p:sp>
      <p:sp>
        <p:nvSpPr>
          <p:cNvPr id="7" name="Picture Placeholder 28">
            <a:extLst>
              <a:ext uri="{FF2B5EF4-FFF2-40B4-BE49-F238E27FC236}">
                <a16:creationId xmlns:a16="http://schemas.microsoft.com/office/drawing/2014/main" id="{EFDFC356-958B-21FD-2627-5FA0F13E63A3}"/>
              </a:ext>
            </a:extLst>
          </p:cNvPr>
          <p:cNvSpPr>
            <a:spLocks noGrp="1"/>
          </p:cNvSpPr>
          <p:nvPr>
            <p:ph type="pic" sz="quarter" idx="22"/>
          </p:nvPr>
        </p:nvSpPr>
        <p:spPr>
          <a:xfrm>
            <a:off x="1718397" y="2296873"/>
            <a:ext cx="1892300" cy="1892300"/>
          </a:xfrm>
          <a:custGeom>
            <a:avLst/>
            <a:gdLst>
              <a:gd name="connsiteX0" fmla="*/ 946150 w 1892300"/>
              <a:gd name="connsiteY0" fmla="*/ 0 h 1892300"/>
              <a:gd name="connsiteX1" fmla="*/ 1892300 w 1892300"/>
              <a:gd name="connsiteY1" fmla="*/ 946150 h 1892300"/>
              <a:gd name="connsiteX2" fmla="*/ 946150 w 1892300"/>
              <a:gd name="connsiteY2" fmla="*/ 1892300 h 1892300"/>
              <a:gd name="connsiteX3" fmla="*/ 0 w 1892300"/>
              <a:gd name="connsiteY3" fmla="*/ 946150 h 1892300"/>
              <a:gd name="connsiteX4" fmla="*/ 946150 w 1892300"/>
              <a:gd name="connsiteY4" fmla="*/ 0 h 1892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92300" h="1892300">
                <a:moveTo>
                  <a:pt x="946150" y="0"/>
                </a:moveTo>
                <a:cubicBezTo>
                  <a:pt x="1468694" y="0"/>
                  <a:pt x="1892300" y="423606"/>
                  <a:pt x="1892300" y="946150"/>
                </a:cubicBezTo>
                <a:cubicBezTo>
                  <a:pt x="1892300" y="1468694"/>
                  <a:pt x="1468694" y="1892300"/>
                  <a:pt x="946150" y="1892300"/>
                </a:cubicBezTo>
                <a:cubicBezTo>
                  <a:pt x="423606" y="1892300"/>
                  <a:pt x="0" y="1468694"/>
                  <a:pt x="0" y="946150"/>
                </a:cubicBezTo>
                <a:cubicBezTo>
                  <a:pt x="0" y="423606"/>
                  <a:pt x="423606" y="0"/>
                  <a:pt x="946150" y="0"/>
                </a:cubicBezTo>
                <a:close/>
              </a:path>
            </a:pathLst>
          </a:custGeom>
        </p:spPr>
        <p:txBody>
          <a:bodyPr wrap="square" anchor="ctr">
            <a:noAutofit/>
          </a:bodyPr>
          <a:lstStyle>
            <a:lvl1pPr algn="ctr">
              <a:defRPr sz="2000">
                <a:solidFill>
                  <a:schemeClr val="bg1"/>
                </a:solidFill>
              </a:defRPr>
            </a:lvl1pPr>
          </a:lstStyle>
          <a:p>
            <a:r>
              <a:rPr lang="en-GB"/>
              <a:t>Click icon to add picture</a:t>
            </a:r>
          </a:p>
        </p:txBody>
      </p:sp>
      <p:sp>
        <p:nvSpPr>
          <p:cNvPr id="8" name="Text Placeholder 17">
            <a:extLst>
              <a:ext uri="{FF2B5EF4-FFF2-40B4-BE49-F238E27FC236}">
                <a16:creationId xmlns:a16="http://schemas.microsoft.com/office/drawing/2014/main" id="{9C10D0DE-95E6-E2F6-D649-A5BA71C5868E}"/>
              </a:ext>
            </a:extLst>
          </p:cNvPr>
          <p:cNvSpPr>
            <a:spLocks noGrp="1"/>
          </p:cNvSpPr>
          <p:nvPr>
            <p:ph type="body" sz="quarter" idx="16" hasCustomPrompt="1"/>
          </p:nvPr>
        </p:nvSpPr>
        <p:spPr>
          <a:xfrm>
            <a:off x="1417835" y="4385454"/>
            <a:ext cx="2559810" cy="425450"/>
          </a:xfrm>
          <a:prstGeom prst="rect">
            <a:avLst/>
          </a:prstGeom>
        </p:spPr>
        <p:txBody>
          <a:bodyPr/>
          <a:lstStyle>
            <a:lvl1pPr marL="0" indent="0" algn="ctr">
              <a:buNone/>
              <a:defRPr sz="1800" baseline="0">
                <a:solidFill>
                  <a:schemeClr val="bg1"/>
                </a:solidFill>
                <a:latin typeface="Arial" panose="020B0604020202020204" pitchFamily="34" charset="0"/>
                <a:cs typeface="Arial" panose="020B0604020202020204" pitchFamily="34" charset="0"/>
              </a:defRPr>
            </a:lvl1pPr>
          </a:lstStyle>
          <a:p>
            <a:pPr lvl="0"/>
            <a:r>
              <a:rPr lang="en-GB"/>
              <a:t>NAME GOES HERE</a:t>
            </a:r>
          </a:p>
        </p:txBody>
      </p:sp>
      <p:sp>
        <p:nvSpPr>
          <p:cNvPr id="9" name="Text Placeholder 17">
            <a:extLst>
              <a:ext uri="{FF2B5EF4-FFF2-40B4-BE49-F238E27FC236}">
                <a16:creationId xmlns:a16="http://schemas.microsoft.com/office/drawing/2014/main" id="{35930EC3-D15D-E334-F422-669648FB76E8}"/>
              </a:ext>
            </a:extLst>
          </p:cNvPr>
          <p:cNvSpPr>
            <a:spLocks noGrp="1"/>
          </p:cNvSpPr>
          <p:nvPr>
            <p:ph type="body" sz="quarter" idx="17" hasCustomPrompt="1"/>
          </p:nvPr>
        </p:nvSpPr>
        <p:spPr>
          <a:xfrm>
            <a:off x="4838896" y="4385454"/>
            <a:ext cx="2559810" cy="425450"/>
          </a:xfrm>
          <a:prstGeom prst="rect">
            <a:avLst/>
          </a:prstGeom>
        </p:spPr>
        <p:txBody>
          <a:bodyPr/>
          <a:lstStyle>
            <a:lvl1pPr marL="0" indent="0" algn="ctr">
              <a:buNone/>
              <a:defRPr sz="1800" baseline="0">
                <a:solidFill>
                  <a:schemeClr val="bg1"/>
                </a:solidFill>
                <a:latin typeface="Arial" panose="020B0604020202020204" pitchFamily="34" charset="0"/>
                <a:cs typeface="Arial" panose="020B0604020202020204" pitchFamily="34" charset="0"/>
              </a:defRPr>
            </a:lvl1pPr>
          </a:lstStyle>
          <a:p>
            <a:pPr lvl="0"/>
            <a:r>
              <a:rPr lang="en-GB"/>
              <a:t>NAME GOES HERE</a:t>
            </a:r>
          </a:p>
        </p:txBody>
      </p:sp>
      <p:sp>
        <p:nvSpPr>
          <p:cNvPr id="11" name="Text Placeholder 17">
            <a:extLst>
              <a:ext uri="{FF2B5EF4-FFF2-40B4-BE49-F238E27FC236}">
                <a16:creationId xmlns:a16="http://schemas.microsoft.com/office/drawing/2014/main" id="{EAAFF068-E12E-CE27-0BDA-DCF7A6A2274B}"/>
              </a:ext>
            </a:extLst>
          </p:cNvPr>
          <p:cNvSpPr>
            <a:spLocks noGrp="1"/>
          </p:cNvSpPr>
          <p:nvPr>
            <p:ph type="body" sz="quarter" idx="18" hasCustomPrompt="1"/>
          </p:nvPr>
        </p:nvSpPr>
        <p:spPr>
          <a:xfrm>
            <a:off x="8259957" y="4385454"/>
            <a:ext cx="2559810" cy="425450"/>
          </a:xfrm>
          <a:prstGeom prst="rect">
            <a:avLst/>
          </a:prstGeom>
        </p:spPr>
        <p:txBody>
          <a:bodyPr/>
          <a:lstStyle>
            <a:lvl1pPr marL="0" indent="0" algn="ctr">
              <a:buNone/>
              <a:defRPr sz="1800" baseline="0">
                <a:solidFill>
                  <a:schemeClr val="bg1"/>
                </a:solidFill>
                <a:latin typeface="Arial" panose="020B0604020202020204" pitchFamily="34" charset="0"/>
                <a:cs typeface="Arial" panose="020B0604020202020204" pitchFamily="34" charset="0"/>
              </a:defRPr>
            </a:lvl1pPr>
          </a:lstStyle>
          <a:p>
            <a:pPr lvl="0"/>
            <a:r>
              <a:rPr lang="en-GB"/>
              <a:t>NAME GOES HERE</a:t>
            </a:r>
          </a:p>
        </p:txBody>
      </p:sp>
      <p:sp>
        <p:nvSpPr>
          <p:cNvPr id="12" name="Text Placeholder 17">
            <a:extLst>
              <a:ext uri="{FF2B5EF4-FFF2-40B4-BE49-F238E27FC236}">
                <a16:creationId xmlns:a16="http://schemas.microsoft.com/office/drawing/2014/main" id="{35B4F6FC-85F1-3D5D-7849-3D9DCF75B9C2}"/>
              </a:ext>
            </a:extLst>
          </p:cNvPr>
          <p:cNvSpPr>
            <a:spLocks noGrp="1"/>
          </p:cNvSpPr>
          <p:nvPr>
            <p:ph type="body" sz="quarter" idx="19" hasCustomPrompt="1"/>
          </p:nvPr>
        </p:nvSpPr>
        <p:spPr>
          <a:xfrm>
            <a:off x="1546658" y="4858471"/>
            <a:ext cx="2235777" cy="899743"/>
          </a:xfrm>
          <a:prstGeom prst="rect">
            <a:avLst/>
          </a:prstGeom>
        </p:spPr>
        <p:txBody>
          <a:bodyPr/>
          <a:lstStyle>
            <a:lvl1pPr marL="0" indent="0" algn="ctr">
              <a:buNone/>
              <a:defRPr sz="1400" baseline="0">
                <a:solidFill>
                  <a:schemeClr val="bg1"/>
                </a:solidFill>
                <a:latin typeface="Arial" panose="020B0604020202020204" pitchFamily="34" charset="0"/>
                <a:cs typeface="Arial" panose="020B0604020202020204" pitchFamily="34" charset="0"/>
              </a:defRPr>
            </a:lvl1pPr>
          </a:lstStyle>
          <a:p>
            <a:pPr lvl="0"/>
            <a:r>
              <a:rPr lang="en-GB"/>
              <a:t>Copy</a:t>
            </a:r>
          </a:p>
        </p:txBody>
      </p:sp>
      <p:sp>
        <p:nvSpPr>
          <p:cNvPr id="13" name="Text Placeholder 17">
            <a:extLst>
              <a:ext uri="{FF2B5EF4-FFF2-40B4-BE49-F238E27FC236}">
                <a16:creationId xmlns:a16="http://schemas.microsoft.com/office/drawing/2014/main" id="{E94BB0E0-E031-7CA3-5E40-D127764E78FC}"/>
              </a:ext>
            </a:extLst>
          </p:cNvPr>
          <p:cNvSpPr>
            <a:spLocks noGrp="1"/>
          </p:cNvSpPr>
          <p:nvPr>
            <p:ph type="body" sz="quarter" idx="20" hasCustomPrompt="1"/>
          </p:nvPr>
        </p:nvSpPr>
        <p:spPr>
          <a:xfrm>
            <a:off x="4967719" y="4858471"/>
            <a:ext cx="2235777" cy="899743"/>
          </a:xfrm>
          <a:prstGeom prst="rect">
            <a:avLst/>
          </a:prstGeom>
        </p:spPr>
        <p:txBody>
          <a:bodyPr/>
          <a:lstStyle>
            <a:lvl1pPr marL="0" indent="0" algn="ctr">
              <a:buNone/>
              <a:defRPr sz="1400" baseline="0">
                <a:solidFill>
                  <a:schemeClr val="bg1"/>
                </a:solidFill>
                <a:latin typeface="Arial" panose="020B0604020202020204" pitchFamily="34" charset="0"/>
                <a:cs typeface="Arial" panose="020B0604020202020204" pitchFamily="34" charset="0"/>
              </a:defRPr>
            </a:lvl1pPr>
          </a:lstStyle>
          <a:p>
            <a:pPr lvl="0"/>
            <a:r>
              <a:rPr lang="en-GB"/>
              <a:t>Copy</a:t>
            </a:r>
          </a:p>
        </p:txBody>
      </p:sp>
      <p:sp>
        <p:nvSpPr>
          <p:cNvPr id="14" name="Text Placeholder 17">
            <a:extLst>
              <a:ext uri="{FF2B5EF4-FFF2-40B4-BE49-F238E27FC236}">
                <a16:creationId xmlns:a16="http://schemas.microsoft.com/office/drawing/2014/main" id="{697CB1BB-EC84-FF92-1C92-9BABC508F43F}"/>
              </a:ext>
            </a:extLst>
          </p:cNvPr>
          <p:cNvSpPr>
            <a:spLocks noGrp="1"/>
          </p:cNvSpPr>
          <p:nvPr>
            <p:ph type="body" sz="quarter" idx="21" hasCustomPrompt="1"/>
          </p:nvPr>
        </p:nvSpPr>
        <p:spPr>
          <a:xfrm>
            <a:off x="8388780" y="4858471"/>
            <a:ext cx="2235777" cy="899743"/>
          </a:xfrm>
          <a:prstGeom prst="rect">
            <a:avLst/>
          </a:prstGeom>
        </p:spPr>
        <p:txBody>
          <a:bodyPr/>
          <a:lstStyle>
            <a:lvl1pPr marL="0" indent="0" algn="ctr">
              <a:buNone/>
              <a:defRPr sz="1400" baseline="0">
                <a:solidFill>
                  <a:schemeClr val="bg1"/>
                </a:solidFill>
                <a:latin typeface="Arial" panose="020B0604020202020204" pitchFamily="34" charset="0"/>
                <a:cs typeface="Arial" panose="020B0604020202020204" pitchFamily="34" charset="0"/>
              </a:defRPr>
            </a:lvl1pPr>
          </a:lstStyle>
          <a:p>
            <a:pPr lvl="0"/>
            <a:r>
              <a:rPr lang="en-GB"/>
              <a:t>Copy</a:t>
            </a:r>
          </a:p>
        </p:txBody>
      </p:sp>
    </p:spTree>
    <p:extLst>
      <p:ext uri="{BB962C8B-B14F-4D97-AF65-F5344CB8AC3E}">
        <p14:creationId xmlns:p14="http://schemas.microsoft.com/office/powerpoint/2010/main" val="392671367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Blank Slide 2">
    <p:bg>
      <p:bgPr>
        <a:solidFill>
          <a:schemeClr val="tx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2D57208-2DC4-A27D-50F1-D2351451EFD2}"/>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0"/>
          </a:xfrm>
          <a:prstGeom prst="rect">
            <a:avLst/>
          </a:prstGeom>
        </p:spPr>
      </p:pic>
      <p:sp>
        <p:nvSpPr>
          <p:cNvPr id="4" name="TextBox 3">
            <a:extLst>
              <a:ext uri="{FF2B5EF4-FFF2-40B4-BE49-F238E27FC236}">
                <a16:creationId xmlns:a16="http://schemas.microsoft.com/office/drawing/2014/main" id="{F9A70210-AFCE-D31B-9310-84AC7BD177CF}"/>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bg1"/>
                </a:solidFill>
              </a:rPr>
              <a:t>‹#›</a:t>
            </a:fld>
            <a:endParaRPr lang="en-US" sz="1200">
              <a:solidFill>
                <a:schemeClr val="bg1"/>
              </a:solidFill>
            </a:endParaRPr>
          </a:p>
        </p:txBody>
      </p:sp>
    </p:spTree>
    <p:extLst>
      <p:ext uri="{BB962C8B-B14F-4D97-AF65-F5344CB8AC3E}">
        <p14:creationId xmlns:p14="http://schemas.microsoft.com/office/powerpoint/2010/main" val="118789327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427AD7C-32FF-629D-811A-065310684517}"/>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1"/>
          </a:xfrm>
          <a:prstGeom prst="rect">
            <a:avLst/>
          </a:prstGeom>
        </p:spPr>
      </p:pic>
      <p:sp>
        <p:nvSpPr>
          <p:cNvPr id="4" name="TextBox 3">
            <a:extLst>
              <a:ext uri="{FF2B5EF4-FFF2-40B4-BE49-F238E27FC236}">
                <a16:creationId xmlns:a16="http://schemas.microsoft.com/office/drawing/2014/main" id="{072F0562-95E0-9441-B61C-312CD2BC7FB0}"/>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tx1"/>
                </a:solidFill>
              </a:rPr>
              <a:t>‹#›</a:t>
            </a:fld>
            <a:endParaRPr lang="en-US" sz="1200">
              <a:solidFill>
                <a:schemeClr val="tx1"/>
              </a:solidFill>
            </a:endParaRPr>
          </a:p>
        </p:txBody>
      </p:sp>
    </p:spTree>
    <p:extLst>
      <p:ext uri="{BB962C8B-B14F-4D97-AF65-F5344CB8AC3E}">
        <p14:creationId xmlns:p14="http://schemas.microsoft.com/office/powerpoint/2010/main" val="104166392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Dark Blank Slide">
    <p:bg>
      <p:bgPr>
        <a:solidFill>
          <a:schemeClr val="accent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70C73FF-D0F5-786B-D507-3444FCD18D1E}"/>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0"/>
          </a:xfrm>
          <a:prstGeom prst="rect">
            <a:avLst/>
          </a:prstGeom>
        </p:spPr>
      </p:pic>
      <p:sp>
        <p:nvSpPr>
          <p:cNvPr id="4" name="TextBox 3">
            <a:extLst>
              <a:ext uri="{FF2B5EF4-FFF2-40B4-BE49-F238E27FC236}">
                <a16:creationId xmlns:a16="http://schemas.microsoft.com/office/drawing/2014/main" id="{7703BBA6-BB1A-BAD2-50EA-4C76FF9A538B}"/>
              </a:ext>
            </a:extLst>
          </p:cNvPr>
          <p:cNvSpPr txBox="1"/>
          <p:nvPr userDrawn="1"/>
        </p:nvSpPr>
        <p:spPr>
          <a:xfrm>
            <a:off x="625542" y="6278798"/>
            <a:ext cx="1705510" cy="276999"/>
          </a:xfrm>
          <a:prstGeom prst="rect">
            <a:avLst/>
          </a:prstGeom>
          <a:noFill/>
        </p:spPr>
        <p:txBody>
          <a:bodyPr wrap="square" rtlCol="0">
            <a:spAutoFit/>
          </a:bodyPr>
          <a:lstStyle/>
          <a:p>
            <a:fld id="{796A3ABA-6066-F648-A723-F679629223E8}" type="slidenum">
              <a:rPr lang="en-US" sz="1200" smtClean="0">
                <a:solidFill>
                  <a:schemeClr val="bg1"/>
                </a:solidFill>
              </a:rPr>
              <a:t>‹#›</a:t>
            </a:fld>
            <a:endParaRPr lang="en-US" sz="1200">
              <a:solidFill>
                <a:schemeClr val="bg1"/>
              </a:solidFill>
            </a:endParaRPr>
          </a:p>
        </p:txBody>
      </p:sp>
    </p:spTree>
    <p:extLst>
      <p:ext uri="{BB962C8B-B14F-4D97-AF65-F5344CB8AC3E}">
        <p14:creationId xmlns:p14="http://schemas.microsoft.com/office/powerpoint/2010/main" val="59272222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gradFill>
            <a:gsLst>
              <a:gs pos="0">
                <a:srgbClr val="003479"/>
              </a:gs>
              <a:gs pos="100000">
                <a:srgbClr val="182D4C"/>
              </a:gs>
            </a:gsLst>
            <a:lin ang="108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i="0">
              <a:latin typeface="Arial" panose="020B0604020202020204" pitchFamily="34" charset="0"/>
              <a:cs typeface="Arial" panose="020B0604020202020204" pitchFamily="34" charset="0"/>
            </a:endParaRPr>
          </a:p>
        </p:txBody>
      </p:sp>
      <p:sp>
        <p:nvSpPr>
          <p:cNvPr id="2" name="Title 1"/>
          <p:cNvSpPr>
            <a:spLocks noGrp="1"/>
          </p:cNvSpPr>
          <p:nvPr>
            <p:ph type="ctrTitle" hasCustomPrompt="1"/>
          </p:nvPr>
        </p:nvSpPr>
        <p:spPr>
          <a:xfrm>
            <a:off x="625542" y="1811988"/>
            <a:ext cx="9144000" cy="959358"/>
          </a:xfrm>
          <a:prstGeom prst="rect">
            <a:avLst/>
          </a:prstGeom>
        </p:spPr>
        <p:txBody>
          <a:bodyPr anchor="b"/>
          <a:lstStyle>
            <a:lvl1pPr algn="l">
              <a:defRPr sz="6000" b="1" i="0" baseline="0">
                <a:solidFill>
                  <a:schemeClr val="bg1"/>
                </a:solidFill>
                <a:latin typeface="Arial" panose="020B0604020202020204" pitchFamily="34" charset="0"/>
                <a:cs typeface="Arial" panose="020B0604020202020204" pitchFamily="34" charset="0"/>
              </a:defRPr>
            </a:lvl1pPr>
          </a:lstStyle>
          <a:p>
            <a:r>
              <a:rPr lang="en-GB"/>
              <a:t>Thank you</a:t>
            </a:r>
          </a:p>
        </p:txBody>
      </p:sp>
      <p:pic>
        <p:nvPicPr>
          <p:cNvPr id="4" name="Picture 3">
            <a:extLst>
              <a:ext uri="{FF2B5EF4-FFF2-40B4-BE49-F238E27FC236}">
                <a16:creationId xmlns:a16="http://schemas.microsoft.com/office/drawing/2014/main" id="{0C4FEEB4-4080-AB3C-986E-D3D14917EABC}"/>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48480" y="416204"/>
            <a:ext cx="1042650" cy="641630"/>
          </a:xfrm>
          <a:prstGeom prst="rect">
            <a:avLst/>
          </a:prstGeom>
        </p:spPr>
      </p:pic>
    </p:spTree>
    <p:extLst>
      <p:ext uri="{BB962C8B-B14F-4D97-AF65-F5344CB8AC3E}">
        <p14:creationId xmlns:p14="http://schemas.microsoft.com/office/powerpoint/2010/main" val="4077562368"/>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theme" Target="../theme/theme1.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47.xml"/><Relationship Id="rId18" Type="http://schemas.openxmlformats.org/officeDocument/2006/relationships/slideLayout" Target="../slideLayouts/slideLayout52.xml"/><Relationship Id="rId26" Type="http://schemas.openxmlformats.org/officeDocument/2006/relationships/slideLayout" Target="../slideLayouts/slideLayout60.xml"/><Relationship Id="rId3" Type="http://schemas.openxmlformats.org/officeDocument/2006/relationships/slideLayout" Target="../slideLayouts/slideLayout37.xml"/><Relationship Id="rId21" Type="http://schemas.openxmlformats.org/officeDocument/2006/relationships/slideLayout" Target="../slideLayouts/slideLayout55.xml"/><Relationship Id="rId34" Type="http://schemas.openxmlformats.org/officeDocument/2006/relationships/slideLayout" Target="../slideLayouts/slideLayout68.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17" Type="http://schemas.openxmlformats.org/officeDocument/2006/relationships/slideLayout" Target="../slideLayouts/slideLayout51.xml"/><Relationship Id="rId25" Type="http://schemas.openxmlformats.org/officeDocument/2006/relationships/slideLayout" Target="../slideLayouts/slideLayout59.xml"/><Relationship Id="rId33" Type="http://schemas.openxmlformats.org/officeDocument/2006/relationships/slideLayout" Target="../slideLayouts/slideLayout67.xml"/><Relationship Id="rId2" Type="http://schemas.openxmlformats.org/officeDocument/2006/relationships/slideLayout" Target="../slideLayouts/slideLayout36.xml"/><Relationship Id="rId16" Type="http://schemas.openxmlformats.org/officeDocument/2006/relationships/slideLayout" Target="../slideLayouts/slideLayout50.xml"/><Relationship Id="rId20" Type="http://schemas.openxmlformats.org/officeDocument/2006/relationships/slideLayout" Target="../slideLayouts/slideLayout54.xml"/><Relationship Id="rId29" Type="http://schemas.openxmlformats.org/officeDocument/2006/relationships/slideLayout" Target="../slideLayouts/slideLayout63.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24" Type="http://schemas.openxmlformats.org/officeDocument/2006/relationships/slideLayout" Target="../slideLayouts/slideLayout58.xml"/><Relationship Id="rId32" Type="http://schemas.openxmlformats.org/officeDocument/2006/relationships/slideLayout" Target="../slideLayouts/slideLayout66.xml"/><Relationship Id="rId5" Type="http://schemas.openxmlformats.org/officeDocument/2006/relationships/slideLayout" Target="../slideLayouts/slideLayout39.xml"/><Relationship Id="rId15" Type="http://schemas.openxmlformats.org/officeDocument/2006/relationships/slideLayout" Target="../slideLayouts/slideLayout49.xml"/><Relationship Id="rId23" Type="http://schemas.openxmlformats.org/officeDocument/2006/relationships/slideLayout" Target="../slideLayouts/slideLayout57.xml"/><Relationship Id="rId28" Type="http://schemas.openxmlformats.org/officeDocument/2006/relationships/slideLayout" Target="../slideLayouts/slideLayout62.xml"/><Relationship Id="rId10" Type="http://schemas.openxmlformats.org/officeDocument/2006/relationships/slideLayout" Target="../slideLayouts/slideLayout44.xml"/><Relationship Id="rId19" Type="http://schemas.openxmlformats.org/officeDocument/2006/relationships/slideLayout" Target="../slideLayouts/slideLayout53.xml"/><Relationship Id="rId31" Type="http://schemas.openxmlformats.org/officeDocument/2006/relationships/slideLayout" Target="../slideLayouts/slideLayout65.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slideLayout" Target="../slideLayouts/slideLayout48.xml"/><Relationship Id="rId22" Type="http://schemas.openxmlformats.org/officeDocument/2006/relationships/slideLayout" Target="../slideLayouts/slideLayout56.xml"/><Relationship Id="rId27" Type="http://schemas.openxmlformats.org/officeDocument/2006/relationships/slideLayout" Target="../slideLayouts/slideLayout61.xml"/><Relationship Id="rId30" Type="http://schemas.openxmlformats.org/officeDocument/2006/relationships/slideLayout" Target="../slideLayouts/slideLayout64.xml"/><Relationship Id="rId35" Type="http://schemas.openxmlformats.org/officeDocument/2006/relationships/theme" Target="../theme/theme2.xml"/><Relationship Id="rId8"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48255223"/>
      </p:ext>
    </p:extLst>
  </p:cSld>
  <p:clrMap bg1="lt1" tx1="dk1" bg2="lt2" tx2="dk2" accent1="accent1" accent2="accent2" accent3="accent3" accent4="accent4" accent5="accent5" accent6="accent6" hlink="hlink" folHlink="folHlink"/>
  <p:sldLayoutIdLst>
    <p:sldLayoutId id="2147483649" r:id="rId1"/>
    <p:sldLayoutId id="2147483663" r:id="rId2"/>
    <p:sldLayoutId id="2147483678" r:id="rId3"/>
    <p:sldLayoutId id="2147483664" r:id="rId4"/>
    <p:sldLayoutId id="2147483654" r:id="rId5"/>
    <p:sldLayoutId id="2147483665" r:id="rId6"/>
    <p:sldLayoutId id="2147483676" r:id="rId7"/>
    <p:sldLayoutId id="2147483651" r:id="rId8"/>
    <p:sldLayoutId id="2147483650" r:id="rId9"/>
    <p:sldLayoutId id="2147483677" r:id="rId10"/>
    <p:sldLayoutId id="2147483679" r:id="rId11"/>
    <p:sldLayoutId id="2147483681" r:id="rId12"/>
    <p:sldLayoutId id="2147483682" r:id="rId13"/>
    <p:sldLayoutId id="2147483675" r:id="rId14"/>
    <p:sldLayoutId id="2147483686" r:id="rId15"/>
    <p:sldLayoutId id="2147483652" r:id="rId16"/>
    <p:sldLayoutId id="2147483668" r:id="rId17"/>
    <p:sldLayoutId id="2147483680" r:id="rId18"/>
    <p:sldLayoutId id="2147483684" r:id="rId19"/>
    <p:sldLayoutId id="2147483660" r:id="rId20"/>
    <p:sldLayoutId id="2147483685" r:id="rId21"/>
    <p:sldLayoutId id="2147483653" r:id="rId22"/>
    <p:sldLayoutId id="2147483661" r:id="rId23"/>
    <p:sldLayoutId id="2147483655" r:id="rId24"/>
    <p:sldLayoutId id="2147483669" r:id="rId25"/>
    <p:sldLayoutId id="2147483667" r:id="rId26"/>
    <p:sldLayoutId id="2147483683" r:id="rId27"/>
    <p:sldLayoutId id="2147483687" r:id="rId28"/>
    <p:sldLayoutId id="2147483672" r:id="rId29"/>
    <p:sldLayoutId id="2147483671" r:id="rId30"/>
    <p:sldLayoutId id="2147483673" r:id="rId31"/>
    <p:sldLayoutId id="2147483662" r:id="rId32"/>
    <p:sldLayoutId id="2147483670" r:id="rId33"/>
    <p:sldLayoutId id="2147483666" r:id="rId3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FSP DEMO - Proxima Nova" panose="02000506030000020004" pitchFamily="50"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FSP DEMO - Proxima Nova" panose="02000506030000020004" pitchFamily="50"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FSP DEMO - Proxima Nova" panose="02000506030000020004" pitchFamily="50"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FSP DEMO - Proxima Nova" panose="02000506030000020004" pitchFamily="50"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FSP DEMO - Proxima Nova" panose="02000506030000020004" pitchFamily="50"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26218394"/>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 id="2147483701" r:id="rId13"/>
    <p:sldLayoutId id="2147483702" r:id="rId14"/>
    <p:sldLayoutId id="2147483703" r:id="rId15"/>
    <p:sldLayoutId id="2147483704" r:id="rId16"/>
    <p:sldLayoutId id="2147483705" r:id="rId17"/>
    <p:sldLayoutId id="2147483706" r:id="rId18"/>
    <p:sldLayoutId id="2147483707" r:id="rId19"/>
    <p:sldLayoutId id="2147483708" r:id="rId20"/>
    <p:sldLayoutId id="2147483709" r:id="rId21"/>
    <p:sldLayoutId id="2147483710" r:id="rId22"/>
    <p:sldLayoutId id="2147483711" r:id="rId23"/>
    <p:sldLayoutId id="2147483712" r:id="rId24"/>
    <p:sldLayoutId id="2147483713" r:id="rId25"/>
    <p:sldLayoutId id="2147483714" r:id="rId26"/>
    <p:sldLayoutId id="2147483715" r:id="rId27"/>
    <p:sldLayoutId id="2147483716" r:id="rId28"/>
    <p:sldLayoutId id="2147483717" r:id="rId29"/>
    <p:sldLayoutId id="2147483718" r:id="rId30"/>
    <p:sldLayoutId id="2147483719" r:id="rId31"/>
    <p:sldLayoutId id="2147483720" r:id="rId32"/>
    <p:sldLayoutId id="2147483721" r:id="rId33"/>
    <p:sldLayoutId id="2147483722" r:id="rId3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FSP DEMO - Proxima Nova" panose="02000506030000020004" pitchFamily="50"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FSP DEMO - Proxima Nova" panose="02000506030000020004" pitchFamily="50"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FSP DEMO - Proxima Nova" panose="02000506030000020004" pitchFamily="50"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FSP DEMO - Proxima Nova" panose="02000506030000020004" pitchFamily="50"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FSP DEMO - Proxima Nova" panose="02000506030000020004" pitchFamily="50"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partnerships@energysecurity.gov.uk" TargetMode="External"/><Relationship Id="rId1" Type="http://schemas.openxmlformats.org/officeDocument/2006/relationships/slideLayout" Target="../slideLayouts/slideLayout3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hyperlink" Target="https://www.gov.uk/government/organisations/committee-on-radioactive-waste-management/about" TargetMode="Externa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microsoft.com/office/2018/10/relationships/comments" Target="../comments/modernComment_13D_20AECEBF.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hyperlink" Target="mailto:partnerships@energysecurity.gov.uk" TargetMode="Externa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hyperlink" Target="https://apply-for-public-appointment.service.gov.uk/auth/sign-in" TargetMode="External"/><Relationship Id="rId2" Type="http://schemas.openxmlformats.org/officeDocument/2006/relationships/hyperlink" Target="https://apply-for-public-appointment.service.gov.uk/create-account" TargetMode="Externa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hyperlink" Target="https://www.gov.uk/government/publications/the-7-principles-of-public-life" TargetMode="Externa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hyperlink" Target="https://www.gov.uk/government/organisations/department-for-energy-security-and-net-zero/about/complaints-procedure" TargetMode="External"/><Relationship Id="rId2" Type="http://schemas.openxmlformats.org/officeDocument/2006/relationships/hyperlink" Target="mailto:partnerships@energysecurity.gov.uk" TargetMode="External"/><Relationship Id="rId1" Type="http://schemas.openxmlformats.org/officeDocument/2006/relationships/slideLayout" Target="../slideLayouts/slideLayout14.xml"/><Relationship Id="rId6" Type="http://schemas.openxmlformats.org/officeDocument/2006/relationships/hyperlink" Target="http://publicappointmentscommissioner.independent.gov.uk/" TargetMode="External"/><Relationship Id="rId5" Type="http://schemas.openxmlformats.org/officeDocument/2006/relationships/hyperlink" Target="mailto:publicappointments@csc.gov.uk" TargetMode="External"/><Relationship Id="rId4" Type="http://schemas.openxmlformats.org/officeDocument/2006/relationships/hyperlink" Target="http://publicappointmentscommissioner.independent.gov.uk/the-code-of-practi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65957-719B-971E-A801-DE1AF427EE4E}"/>
              </a:ext>
            </a:extLst>
          </p:cNvPr>
          <p:cNvSpPr>
            <a:spLocks noGrp="1"/>
          </p:cNvSpPr>
          <p:nvPr>
            <p:ph type="ctrTitle"/>
          </p:nvPr>
        </p:nvSpPr>
        <p:spPr>
          <a:xfrm>
            <a:off x="619076" y="1219200"/>
            <a:ext cx="6459057" cy="3598333"/>
          </a:xfrm>
        </p:spPr>
        <p:txBody>
          <a:bodyPr lIns="91440" tIns="45720" rIns="91440" bIns="45720" anchor="t"/>
          <a:lstStyle/>
          <a:p>
            <a:r>
              <a:rPr lang="en-US" sz="4800" dirty="0">
                <a:latin typeface="Arial"/>
                <a:cs typeface="Arial"/>
              </a:rPr>
              <a:t>Committee on Radioactive Waste Management,</a:t>
            </a:r>
            <a:br>
              <a:rPr lang="en-US" sz="4800" dirty="0"/>
            </a:br>
            <a:r>
              <a:rPr lang="en-US" sz="4800" dirty="0">
                <a:latin typeface="Arial"/>
                <a:cs typeface="Arial"/>
              </a:rPr>
              <a:t>Member</a:t>
            </a:r>
            <a:br>
              <a:rPr lang="en-US" sz="2800" dirty="0"/>
            </a:br>
            <a:r>
              <a:rPr lang="en-US" sz="3200" b="0" dirty="0">
                <a:latin typeface="Arial"/>
                <a:cs typeface="Arial"/>
              </a:rPr>
              <a:t>Candidate Pack</a:t>
            </a:r>
            <a:br>
              <a:rPr lang="en-US" sz="3200" b="0" dirty="0"/>
            </a:br>
            <a:r>
              <a:rPr lang="en-US" sz="3200" b="0" dirty="0">
                <a:latin typeface="Arial"/>
                <a:cs typeface="Arial"/>
              </a:rPr>
              <a:t>Closing date: 05/03/2025</a:t>
            </a:r>
            <a:endParaRPr lang="en-US" sz="3200" b="0" dirty="0">
              <a:highlight>
                <a:srgbClr val="FFFF00"/>
              </a:highlight>
              <a:latin typeface="Arial"/>
              <a:cs typeface="Arial"/>
            </a:endParaRPr>
          </a:p>
        </p:txBody>
      </p:sp>
      <p:sp>
        <p:nvSpPr>
          <p:cNvPr id="3" name="Subtitle 2">
            <a:extLst>
              <a:ext uri="{FF2B5EF4-FFF2-40B4-BE49-F238E27FC236}">
                <a16:creationId xmlns:a16="http://schemas.microsoft.com/office/drawing/2014/main" id="{C9F6C241-1B02-7EDE-B741-A345001833B7}"/>
              </a:ext>
            </a:extLst>
          </p:cNvPr>
          <p:cNvSpPr>
            <a:spLocks noGrp="1"/>
          </p:cNvSpPr>
          <p:nvPr>
            <p:ph type="subTitle" idx="1"/>
          </p:nvPr>
        </p:nvSpPr>
        <p:spPr>
          <a:xfrm>
            <a:off x="703743" y="5066199"/>
            <a:ext cx="5959524" cy="1241468"/>
          </a:xfrm>
        </p:spPr>
        <p:txBody>
          <a:bodyPr/>
          <a:lstStyle/>
          <a:p>
            <a:r>
              <a:rPr lang="en-GB"/>
              <a:t>If you have any questions, require further information, or would like this candidate pack in alternative format, please contact </a:t>
            </a:r>
            <a:r>
              <a:rPr lang="en-GB">
                <a:hlinkClick r:id="rId2"/>
              </a:rPr>
              <a:t>partnerships@energysecurity.gov.uk</a:t>
            </a:r>
            <a:endParaRPr lang="en-GB"/>
          </a:p>
          <a:p>
            <a:endParaRPr lang="en-GB"/>
          </a:p>
        </p:txBody>
      </p:sp>
      <p:sp>
        <p:nvSpPr>
          <p:cNvPr id="4" name="Text Placeholder 3">
            <a:extLst>
              <a:ext uri="{FF2B5EF4-FFF2-40B4-BE49-F238E27FC236}">
                <a16:creationId xmlns:a16="http://schemas.microsoft.com/office/drawing/2014/main" id="{6A48C092-3CC5-041E-7D89-73AAFF330AAE}"/>
              </a:ext>
            </a:extLst>
          </p:cNvPr>
          <p:cNvSpPr>
            <a:spLocks noGrp="1"/>
          </p:cNvSpPr>
          <p:nvPr>
            <p:ph type="body" sz="quarter" idx="10"/>
          </p:nvPr>
        </p:nvSpPr>
        <p:spPr>
          <a:xfrm>
            <a:off x="619076" y="1978321"/>
            <a:ext cx="5605462" cy="295131"/>
          </a:xfrm>
        </p:spPr>
        <p:txBody>
          <a:bodyPr lIns="91440" tIns="45720" rIns="91440" bIns="45720" anchor="t"/>
          <a:lstStyle/>
          <a:p>
            <a:r>
              <a:rPr lang="en-GB">
                <a:latin typeface="Arial"/>
                <a:cs typeface="Arial"/>
              </a:rPr>
              <a:t> </a:t>
            </a:r>
          </a:p>
        </p:txBody>
      </p:sp>
      <p:sp>
        <p:nvSpPr>
          <p:cNvPr id="6" name="Footer Placeholder 5">
            <a:extLst>
              <a:ext uri="{FF2B5EF4-FFF2-40B4-BE49-F238E27FC236}">
                <a16:creationId xmlns:a16="http://schemas.microsoft.com/office/drawing/2014/main" id="{E1DD4AD2-18F0-E3E0-B677-71D75A1E9F49}"/>
              </a:ext>
            </a:extLst>
          </p:cNvPr>
          <p:cNvSpPr txBox="1">
            <a:spLocks/>
          </p:cNvSpPr>
          <p:nvPr/>
        </p:nvSpPr>
        <p:spPr>
          <a:xfrm>
            <a:off x="9549517" y="333254"/>
            <a:ext cx="2084804" cy="22047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003379"/>
                </a:solidFill>
                <a:effectLst/>
                <a:uLnTx/>
                <a:uFillTx/>
                <a:latin typeface="Arial" panose="020B0604020202020204"/>
                <a:ea typeface="+mn-ea"/>
                <a:cs typeface="+mn-cs"/>
              </a:rPr>
              <a:t>OFFICIAL : SENSITIVE</a:t>
            </a:r>
          </a:p>
        </p:txBody>
      </p:sp>
    </p:spTree>
    <p:extLst>
      <p:ext uri="{BB962C8B-B14F-4D97-AF65-F5344CB8AC3E}">
        <p14:creationId xmlns:p14="http://schemas.microsoft.com/office/powerpoint/2010/main" val="23986163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AFF17-2EAD-34B9-57A6-2EDD3D38A945}"/>
              </a:ext>
            </a:extLst>
          </p:cNvPr>
          <p:cNvSpPr>
            <a:spLocks noGrp="1"/>
          </p:cNvSpPr>
          <p:nvPr>
            <p:ph type="title"/>
          </p:nvPr>
        </p:nvSpPr>
        <p:spPr>
          <a:xfrm>
            <a:off x="983635" y="2791300"/>
            <a:ext cx="5524737" cy="803933"/>
          </a:xfrm>
        </p:spPr>
        <p:txBody>
          <a:bodyPr/>
          <a:lstStyle/>
          <a:p>
            <a:r>
              <a:rPr lang="en-US" sz="5400" b="0"/>
              <a:t>Contents</a:t>
            </a:r>
            <a:r>
              <a:rPr lang="en-US"/>
              <a:t>	</a:t>
            </a:r>
          </a:p>
        </p:txBody>
      </p:sp>
      <p:sp>
        <p:nvSpPr>
          <p:cNvPr id="3" name="Content Placeholder 2">
            <a:extLst>
              <a:ext uri="{FF2B5EF4-FFF2-40B4-BE49-F238E27FC236}">
                <a16:creationId xmlns:a16="http://schemas.microsoft.com/office/drawing/2014/main" id="{F10641A6-8261-23DC-6B16-61B24BD7CA2F}"/>
              </a:ext>
            </a:extLst>
          </p:cNvPr>
          <p:cNvSpPr>
            <a:spLocks noGrp="1"/>
          </p:cNvSpPr>
          <p:nvPr>
            <p:ph sz="half" idx="1"/>
          </p:nvPr>
        </p:nvSpPr>
        <p:spPr/>
        <p:txBody>
          <a:bodyPr/>
          <a:lstStyle/>
          <a:p>
            <a:endParaRPr lang="en-US">
              <a:latin typeface="Arial" panose="020B0604020202020204" pitchFamily="34" charset="0"/>
              <a:cs typeface="Arial" panose="020B0604020202020204" pitchFamily="34" charset="0"/>
            </a:endParaRPr>
          </a:p>
          <a:p>
            <a:endParaRPr lang="en-US"/>
          </a:p>
        </p:txBody>
      </p:sp>
      <p:sp>
        <p:nvSpPr>
          <p:cNvPr id="4" name="Picture Placeholder 3">
            <a:extLst>
              <a:ext uri="{FF2B5EF4-FFF2-40B4-BE49-F238E27FC236}">
                <a16:creationId xmlns:a16="http://schemas.microsoft.com/office/drawing/2014/main" id="{6AA227B2-1E7E-BCB3-57CD-F33EF71DC6E7}"/>
              </a:ext>
            </a:extLst>
          </p:cNvPr>
          <p:cNvSpPr>
            <a:spLocks noGrp="1"/>
          </p:cNvSpPr>
          <p:nvPr>
            <p:ph type="pic" sz="quarter" idx="13"/>
          </p:nvPr>
        </p:nvSpPr>
        <p:spPr>
          <a:xfrm>
            <a:off x="6866465" y="183695"/>
            <a:ext cx="5614901" cy="6722532"/>
          </a:xfrm>
        </p:spPr>
        <p:txBody>
          <a:bodyPr/>
          <a:lstStyle/>
          <a:p>
            <a:endParaRPr lang="en-US"/>
          </a:p>
          <a:p>
            <a:endParaRPr lang="en-US"/>
          </a:p>
          <a:p>
            <a:r>
              <a:rPr lang="en-US">
                <a:latin typeface="FSP DEMO - Proxima Nova"/>
              </a:rPr>
              <a:t>  </a:t>
            </a:r>
            <a:r>
              <a:rPr lang="en-US" sz="1600">
                <a:latin typeface="Arial"/>
                <a:cs typeface="Arial"/>
              </a:rPr>
              <a:t>03: Ministerial Foreword</a:t>
            </a:r>
          </a:p>
          <a:p>
            <a:r>
              <a:rPr lang="en-US" sz="1600">
                <a:latin typeface="Arial"/>
                <a:cs typeface="Arial"/>
              </a:rPr>
              <a:t>  04: The Committee on Radioactive Waste Management (</a:t>
            </a:r>
            <a:r>
              <a:rPr lang="en-US" sz="1600" err="1">
                <a:latin typeface="Arial"/>
                <a:cs typeface="Arial"/>
              </a:rPr>
              <a:t>CoRWM</a:t>
            </a:r>
            <a:r>
              <a:rPr lang="en-US" sz="1600">
                <a:latin typeface="Arial"/>
                <a:cs typeface="Arial"/>
              </a:rPr>
              <a:t>)</a:t>
            </a:r>
          </a:p>
          <a:p>
            <a:r>
              <a:rPr lang="en-US" sz="1600">
                <a:latin typeface="Arial"/>
                <a:cs typeface="Arial"/>
              </a:rPr>
              <a:t>  05: The Role</a:t>
            </a:r>
          </a:p>
          <a:p>
            <a:r>
              <a:rPr lang="en-US" sz="1600">
                <a:latin typeface="Arial"/>
                <a:cs typeface="Arial"/>
              </a:rPr>
              <a:t>  06: Diversity</a:t>
            </a:r>
          </a:p>
          <a:p>
            <a:r>
              <a:rPr lang="en-US" sz="1600">
                <a:latin typeface="Arial"/>
                <a:cs typeface="Arial"/>
              </a:rPr>
              <a:t>  07: Person Specification / Criteria</a:t>
            </a:r>
          </a:p>
          <a:p>
            <a:r>
              <a:rPr lang="en-US" sz="1600">
                <a:latin typeface="Arial"/>
                <a:cs typeface="Arial"/>
              </a:rPr>
              <a:t>  08: Terms of Appointments</a:t>
            </a:r>
          </a:p>
          <a:p>
            <a:r>
              <a:rPr lang="en-US" sz="1600">
                <a:latin typeface="Arial"/>
                <a:cs typeface="Arial"/>
              </a:rPr>
              <a:t>  09: How to apply</a:t>
            </a:r>
          </a:p>
          <a:p>
            <a:r>
              <a:rPr lang="en-US" sz="1600">
                <a:latin typeface="Arial"/>
                <a:cs typeface="Arial"/>
              </a:rPr>
              <a:t>  10: Assessment Panel, Process and Timing</a:t>
            </a:r>
          </a:p>
          <a:p>
            <a:r>
              <a:rPr lang="en-US" sz="1600">
                <a:latin typeface="Arial"/>
                <a:cs typeface="Arial"/>
              </a:rPr>
              <a:t>  11: Annex A – Conflicts of Interest and Due</a:t>
            </a:r>
          </a:p>
          <a:p>
            <a:r>
              <a:rPr lang="en-US" sz="1600">
                <a:latin typeface="Arial"/>
                <a:cs typeface="Arial"/>
              </a:rPr>
              <a:t>         Diligence</a:t>
            </a:r>
          </a:p>
          <a:p>
            <a:r>
              <a:rPr lang="en-US" sz="1600">
                <a:latin typeface="Arial"/>
                <a:cs typeface="Arial"/>
              </a:rPr>
              <a:t>  12: Annex B – The Seven Principles of Public Life</a:t>
            </a:r>
          </a:p>
          <a:p>
            <a:r>
              <a:rPr lang="en-US" sz="1600">
                <a:latin typeface="Arial"/>
                <a:cs typeface="Arial"/>
              </a:rPr>
              <a:t>  13: Annex C - Complaints</a:t>
            </a:r>
          </a:p>
          <a:p>
            <a:endParaRPr lang="en-US"/>
          </a:p>
        </p:txBody>
      </p:sp>
      <p:sp>
        <p:nvSpPr>
          <p:cNvPr id="6" name="Footer Placeholder 5">
            <a:extLst>
              <a:ext uri="{FF2B5EF4-FFF2-40B4-BE49-F238E27FC236}">
                <a16:creationId xmlns:a16="http://schemas.microsoft.com/office/drawing/2014/main" id="{40346D72-4AA6-E651-B8C0-C5A62AB7F1EF}"/>
              </a:ext>
            </a:extLst>
          </p:cNvPr>
          <p:cNvSpPr txBox="1">
            <a:spLocks/>
          </p:cNvSpPr>
          <p:nvPr/>
        </p:nvSpPr>
        <p:spPr>
          <a:xfrm>
            <a:off x="9549517" y="333254"/>
            <a:ext cx="2084804" cy="22047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1050"/>
              <a:t>OFFICIAL : SENSITIVE</a:t>
            </a:r>
          </a:p>
        </p:txBody>
      </p:sp>
    </p:spTree>
    <p:extLst>
      <p:ext uri="{BB962C8B-B14F-4D97-AF65-F5344CB8AC3E}">
        <p14:creationId xmlns:p14="http://schemas.microsoft.com/office/powerpoint/2010/main" val="9574573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a:xfrm>
            <a:off x="625542" y="1199317"/>
            <a:ext cx="5524737" cy="803933"/>
          </a:xfrm>
        </p:spPr>
        <p:txBody>
          <a:bodyPr/>
          <a:lstStyle/>
          <a:p>
            <a:r>
              <a:rPr lang="en-GB">
                <a:latin typeface="+mn-lt"/>
              </a:rPr>
              <a:t>Ministerial Foreword</a:t>
            </a:r>
          </a:p>
        </p:txBody>
      </p:sp>
      <p:sp>
        <p:nvSpPr>
          <p:cNvPr id="11" name="Content Placeholder 10"/>
          <p:cNvSpPr>
            <a:spLocks noGrp="1"/>
          </p:cNvSpPr>
          <p:nvPr>
            <p:ph sz="half" idx="1"/>
          </p:nvPr>
        </p:nvSpPr>
        <p:spPr>
          <a:xfrm>
            <a:off x="625542" y="2003250"/>
            <a:ext cx="10080558" cy="4488317"/>
          </a:xfrm>
        </p:spPr>
        <p:txBody>
          <a:bodyPr lIns="91440" tIns="45720" rIns="91440" bIns="45720" anchor="t"/>
          <a:lstStyle/>
          <a:p>
            <a:r>
              <a:rPr lang="en-GB" sz="1400">
                <a:latin typeface="+mn-lt"/>
                <a:cs typeface="Arial"/>
              </a:rPr>
              <a:t>Dear Candidate,</a:t>
            </a:r>
          </a:p>
          <a:p>
            <a:r>
              <a:rPr lang="en-GB" sz="1400">
                <a:latin typeface="+mn-lt"/>
                <a:cs typeface="Arial"/>
              </a:rPr>
              <a:t>Thank you for your interest in the role of Member for Committee on Radioactive Waste Management.  </a:t>
            </a:r>
            <a:endParaRPr lang="en-GB" sz="1400">
              <a:latin typeface="+mn-lt"/>
            </a:endParaRPr>
          </a:p>
          <a:p>
            <a:r>
              <a:rPr lang="en-GB" sz="1400">
                <a:latin typeface="+mn-lt"/>
                <a:cs typeface="Arial"/>
              </a:rPr>
              <a:t>CoRWM is at an exciting time in its history. Having first recommended to government that geological disposal is the best option for the management of the most hazardous radioactive waste, it is now responsible for scrutinising and advising government, and its delivery body on its implementation of a geological disposal facility, Nuclear Waste Services. CoRWM is jointly sponsored by the UK Government and devolved administrations. As such its remit extends to providing scrutiny and evidence-based advice on all aspects on the management, storage and disposal of radioactive waste across the UK. </a:t>
            </a:r>
            <a:endParaRPr lang="en-GB" sz="1400">
              <a:latin typeface="+mn-lt"/>
            </a:endParaRPr>
          </a:p>
          <a:p>
            <a:r>
              <a:rPr lang="en-GB" sz="1400">
                <a:latin typeface="+mn-lt"/>
                <a:cs typeface="Arial"/>
              </a:rPr>
              <a:t>My Ministerial colleagues and I are committed to fair and open recruitment processes across all public appointments that we make. We  welcome applications from individuals of all backgrounds, including those from under-represented groups.   </a:t>
            </a:r>
            <a:endParaRPr lang="en-GB" sz="1400">
              <a:latin typeface="+mn-lt"/>
            </a:endParaRPr>
          </a:p>
          <a:p>
            <a:r>
              <a:rPr lang="en-GB" sz="1400">
                <a:latin typeface="+mn-lt"/>
                <a:cs typeface="Arial"/>
              </a:rPr>
              <a:t>Should you need any further assistance, my officials would be happy to talk to you about this and other senior roles in the public sector.   </a:t>
            </a:r>
            <a:endParaRPr lang="en-GB" sz="1400">
              <a:latin typeface="+mn-lt"/>
            </a:endParaRPr>
          </a:p>
          <a:p>
            <a:r>
              <a:rPr lang="en-GB" sz="1400">
                <a:latin typeface="+mn-lt"/>
                <a:cs typeface="Arial"/>
              </a:rPr>
              <a:t>If you believe you have the experience and qualities we are seeking to contribute to this important organisation, we very much look forward to hearing from you.  ​ </a:t>
            </a:r>
            <a:endParaRPr lang="en-GB" sz="1400">
              <a:latin typeface="+mn-lt"/>
            </a:endParaRPr>
          </a:p>
          <a:p>
            <a:endParaRPr lang="en-GB" sz="1400">
              <a:latin typeface="+mn-lt"/>
              <a:cs typeface="Arial"/>
            </a:endParaRPr>
          </a:p>
          <a:p>
            <a:r>
              <a:rPr lang="en-GB" sz="1400">
                <a:latin typeface="+mn-lt"/>
                <a:cs typeface="Arial"/>
              </a:rPr>
              <a:t>The Rt Hon Lord Hunt of Kings Heath OBE</a:t>
            </a:r>
          </a:p>
          <a:p>
            <a:r>
              <a:rPr lang="en-GB" sz="1400">
                <a:latin typeface="+mn-lt"/>
                <a:cs typeface="Arial"/>
              </a:rPr>
              <a:t>Minister of State at the Department of Energy Security and Net Zero</a:t>
            </a:r>
          </a:p>
          <a:p>
            <a:endParaRPr lang="en-GB">
              <a:latin typeface="+mn-lt"/>
            </a:endParaRPr>
          </a:p>
        </p:txBody>
      </p:sp>
      <p:sp>
        <p:nvSpPr>
          <p:cNvPr id="2" name="Footer Placeholder 5">
            <a:extLst>
              <a:ext uri="{FF2B5EF4-FFF2-40B4-BE49-F238E27FC236}">
                <a16:creationId xmlns:a16="http://schemas.microsoft.com/office/drawing/2014/main" id="{3981DCFB-CEB8-21B1-187E-C8DAE4CA54DC}"/>
              </a:ext>
            </a:extLst>
          </p:cNvPr>
          <p:cNvSpPr txBox="1">
            <a:spLocks/>
          </p:cNvSpPr>
          <p:nvPr/>
        </p:nvSpPr>
        <p:spPr>
          <a:xfrm>
            <a:off x="9549517" y="333254"/>
            <a:ext cx="2084804" cy="22047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1050"/>
              <a:t>OFFICIAL : SENSITIVE</a:t>
            </a:r>
          </a:p>
        </p:txBody>
      </p:sp>
      <p:pic>
        <p:nvPicPr>
          <p:cNvPr id="1028" name="Picture 4">
            <a:extLst>
              <a:ext uri="{FF2B5EF4-FFF2-40B4-BE49-F238E27FC236}">
                <a16:creationId xmlns:a16="http://schemas.microsoft.com/office/drawing/2014/main" id="{63D3F5FA-0737-7FFD-09D0-0217BA3301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79593" y="894229"/>
            <a:ext cx="2486865" cy="16579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17527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a:xfrm>
            <a:off x="625542" y="1171073"/>
            <a:ext cx="10080558" cy="1251285"/>
          </a:xfrm>
        </p:spPr>
        <p:txBody>
          <a:bodyPr/>
          <a:lstStyle/>
          <a:p>
            <a:r>
              <a:rPr lang="en-GB">
                <a:latin typeface="+mn-lt"/>
              </a:rPr>
              <a:t>The Committee on Radioactive Waste Management </a:t>
            </a:r>
          </a:p>
        </p:txBody>
      </p:sp>
      <p:sp>
        <p:nvSpPr>
          <p:cNvPr id="11" name="Content Placeholder 10"/>
          <p:cNvSpPr>
            <a:spLocks noGrp="1"/>
          </p:cNvSpPr>
          <p:nvPr>
            <p:ph sz="half" idx="1"/>
          </p:nvPr>
        </p:nvSpPr>
        <p:spPr>
          <a:xfrm>
            <a:off x="625541" y="2324099"/>
            <a:ext cx="11133322" cy="4846721"/>
          </a:xfrm>
        </p:spPr>
        <p:txBody>
          <a:bodyPr lIns="91440" tIns="45720" rIns="91440" bIns="45720" anchor="t"/>
          <a:lstStyle/>
          <a:p>
            <a:endParaRPr lang="en-GB" sz="1400">
              <a:latin typeface="+mn-lt"/>
            </a:endParaRPr>
          </a:p>
          <a:p>
            <a:r>
              <a:rPr lang="en-GB" sz="1400">
                <a:latin typeface="+mn-lt"/>
              </a:rPr>
              <a:t>The Committee on Radioactive Waste Management (CoRWM) provides independent scrutiny and transparent advice to the UK governments on the long-term management the most hazardous radioactive wastes.</a:t>
            </a:r>
          </a:p>
          <a:p>
            <a:r>
              <a:rPr lang="en-GB" sz="1400">
                <a:latin typeface="+mn-lt"/>
                <a:cs typeface="Arial"/>
              </a:rPr>
              <a:t>The purpose of the Committee is to provide informed scrutiny of the available evidence to UK government and devolved administration ministers on the management of radioactive waste, arising from civil and, where relevant, defence nuclear programmes, including storage and disposal</a:t>
            </a:r>
          </a:p>
          <a:p>
            <a:r>
              <a:rPr lang="en-GB" sz="1400" err="1">
                <a:latin typeface="+mn-lt"/>
                <a:cs typeface="Arial"/>
              </a:rPr>
              <a:t>CoRWM's</a:t>
            </a:r>
            <a:r>
              <a:rPr lang="en-GB" sz="1400">
                <a:latin typeface="+mn-lt"/>
                <a:cs typeface="Arial"/>
              </a:rPr>
              <a:t> advice is independent, evidence-based, and utilises the skills and expertise of its members</a:t>
            </a:r>
            <a:endParaRPr lang="en-GB"/>
          </a:p>
          <a:p>
            <a:r>
              <a:rPr lang="en-GB" sz="1400">
                <a:latin typeface="+mn-lt"/>
              </a:rPr>
              <a:t>The Committee consists of a chair and 11 experts from various fields related to radioactive waste management</a:t>
            </a:r>
          </a:p>
          <a:p>
            <a:r>
              <a:rPr lang="en-GB" sz="1400">
                <a:latin typeface="+mn-lt"/>
                <a:cs typeface="Arial"/>
              </a:rPr>
              <a:t>CoRWM reports to Ministers in the Department for Energy Security and Net Zero as well as the Scottish Government, Welsh Government and the Department of Agriculture, Environment and Rural Affairs (DAERA) in Northern Ireland. </a:t>
            </a:r>
            <a:endParaRPr lang="en-GB" sz="1400">
              <a:highlight>
                <a:srgbClr val="FFFF00"/>
              </a:highlight>
              <a:latin typeface="+mn-lt"/>
            </a:endParaRPr>
          </a:p>
          <a:p>
            <a:endParaRPr lang="en-GB" sz="1400">
              <a:latin typeface="+mn-lt"/>
            </a:endParaRPr>
          </a:p>
          <a:p>
            <a:r>
              <a:rPr lang="en-GB" sz="1400">
                <a:latin typeface="+mn-lt"/>
              </a:rPr>
              <a:t>Further information about CoRWM can be found here (</a:t>
            </a:r>
            <a:r>
              <a:rPr lang="en-GB" sz="1400">
                <a:latin typeface="+mn-lt"/>
                <a:hlinkClick r:id="rId2"/>
              </a:rPr>
              <a:t>CoRWM</a:t>
            </a:r>
            <a:r>
              <a:rPr lang="en-GB" sz="1400">
                <a:latin typeface="+mn-lt"/>
              </a:rPr>
              <a:t>)</a:t>
            </a:r>
          </a:p>
        </p:txBody>
      </p:sp>
      <p:sp>
        <p:nvSpPr>
          <p:cNvPr id="2" name="Footer Placeholder 5">
            <a:extLst>
              <a:ext uri="{FF2B5EF4-FFF2-40B4-BE49-F238E27FC236}">
                <a16:creationId xmlns:a16="http://schemas.microsoft.com/office/drawing/2014/main" id="{3981DCFB-CEB8-21B1-187E-C8DAE4CA54DC}"/>
              </a:ext>
            </a:extLst>
          </p:cNvPr>
          <p:cNvSpPr txBox="1">
            <a:spLocks/>
          </p:cNvSpPr>
          <p:nvPr/>
        </p:nvSpPr>
        <p:spPr>
          <a:xfrm>
            <a:off x="9549517" y="333254"/>
            <a:ext cx="2084804" cy="22047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1050"/>
              <a:t>OFFICIAL : SENSITIVE</a:t>
            </a:r>
          </a:p>
        </p:txBody>
      </p:sp>
    </p:spTree>
    <p:extLst>
      <p:ext uri="{BB962C8B-B14F-4D97-AF65-F5344CB8AC3E}">
        <p14:creationId xmlns:p14="http://schemas.microsoft.com/office/powerpoint/2010/main" val="11474317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a:xfrm>
            <a:off x="2126096" y="447493"/>
            <a:ext cx="5055083" cy="642938"/>
          </a:xfrm>
        </p:spPr>
        <p:txBody>
          <a:bodyPr/>
          <a:lstStyle/>
          <a:p>
            <a:r>
              <a:rPr lang="en-GB" sz="3600">
                <a:latin typeface="+mn-lt"/>
              </a:rPr>
              <a:t>The Role</a:t>
            </a:r>
          </a:p>
        </p:txBody>
      </p:sp>
      <p:sp>
        <p:nvSpPr>
          <p:cNvPr id="11" name="Content Placeholder 10"/>
          <p:cNvSpPr>
            <a:spLocks noGrp="1"/>
          </p:cNvSpPr>
          <p:nvPr>
            <p:ph sz="half" idx="1"/>
          </p:nvPr>
        </p:nvSpPr>
        <p:spPr>
          <a:xfrm>
            <a:off x="655958" y="1301446"/>
            <a:ext cx="10876628" cy="6337210"/>
          </a:xfrm>
        </p:spPr>
        <p:txBody>
          <a:bodyPr lIns="91440" tIns="45720" rIns="91440" bIns="45720" anchor="t"/>
          <a:lstStyle/>
          <a:p>
            <a:r>
              <a:rPr lang="en-GB" sz="1400" dirty="0">
                <a:latin typeface="+mn-lt"/>
                <a:cs typeface="Arial"/>
              </a:rPr>
              <a:t>The role of the Committee members is to advise and scrutinise the UK Government, Devolved Administrations, Nuclear Decommissioning Authority, and Nuclear Waste Services on the management of radioactive waste. Members have different areas of expertise which include scientific, technical, geological, legal etc.</a:t>
            </a:r>
          </a:p>
          <a:p>
            <a:r>
              <a:rPr lang="en-GB" sz="1400" dirty="0">
                <a:latin typeface="+mn-lt"/>
                <a:cs typeface="Arial"/>
              </a:rPr>
              <a:t>The Government are looking to appoint a new member to the Committee who has either expertise in public communications around major programmes and infrastructure projects, or expertise in environmental permitting and direct experience in the building of environmental safety cases in the nuclear industry. Additional expertise on the Committee in either of these areas will be of benefit as the GDF programme progresses in the coming years. Essential and desirable criteria for each case is set out on slide 7.</a:t>
            </a:r>
            <a:endParaRPr lang="en-GB" sz="1400" dirty="0">
              <a:solidFill>
                <a:srgbClr val="003379"/>
              </a:solidFill>
              <a:latin typeface="+mn-lt"/>
              <a:cs typeface="Arial"/>
            </a:endParaRPr>
          </a:p>
          <a:p>
            <a:r>
              <a:rPr lang="en-GB" sz="1400" b="1" dirty="0">
                <a:solidFill>
                  <a:srgbClr val="003379"/>
                </a:solidFill>
                <a:latin typeface="+mn-lt"/>
                <a:cs typeface="Arial"/>
              </a:rPr>
              <a:t>Responsibilities</a:t>
            </a:r>
          </a:p>
          <a:p>
            <a:pPr marL="285750" indent="-285750">
              <a:buChar char="•"/>
            </a:pPr>
            <a:r>
              <a:rPr lang="en-GB" sz="1400" dirty="0">
                <a:solidFill>
                  <a:srgbClr val="003379"/>
                </a:solidFill>
                <a:latin typeface="+mn-lt"/>
                <a:cs typeface="Arial"/>
              </a:rPr>
              <a:t>The r</a:t>
            </a:r>
            <a:r>
              <a:rPr lang="en-GB" sz="1400" dirty="0">
                <a:latin typeface="+mn-lt"/>
                <a:cs typeface="Arial"/>
              </a:rPr>
              <a:t>esponsibilities of </a:t>
            </a:r>
            <a:r>
              <a:rPr lang="en-GB" sz="1400" dirty="0" err="1">
                <a:latin typeface="+mn-lt"/>
                <a:cs typeface="Arial"/>
              </a:rPr>
              <a:t>CoRWM</a:t>
            </a:r>
            <a:r>
              <a:rPr lang="en-GB" sz="1400" dirty="0">
                <a:latin typeface="+mn-lt"/>
                <a:cs typeface="Arial"/>
              </a:rPr>
              <a:t> members include:</a:t>
            </a:r>
          </a:p>
          <a:p>
            <a:pPr marL="285750" indent="-285750">
              <a:buChar char="•"/>
            </a:pPr>
            <a:r>
              <a:rPr lang="en-GB" sz="1400" dirty="0">
                <a:latin typeface="+mn-lt"/>
                <a:cs typeface="Arial"/>
              </a:rPr>
              <a:t>Supporting the Chair in delivering </a:t>
            </a:r>
            <a:r>
              <a:rPr lang="en-GB" sz="1400" dirty="0" err="1">
                <a:latin typeface="+mn-lt"/>
                <a:cs typeface="Arial"/>
              </a:rPr>
              <a:t>CoRWM’s</a:t>
            </a:r>
            <a:r>
              <a:rPr lang="en-GB" sz="1400" dirty="0">
                <a:latin typeface="+mn-lt"/>
                <a:cs typeface="Arial"/>
              </a:rPr>
              <a:t> Work Programme which is produced an </a:t>
            </a:r>
            <a:r>
              <a:rPr lang="en-GB" sz="1400" dirty="0" err="1">
                <a:latin typeface="+mn-lt"/>
                <a:cs typeface="Arial"/>
              </a:rPr>
              <a:t>nually</a:t>
            </a:r>
            <a:r>
              <a:rPr lang="en-GB" sz="1400" dirty="0">
                <a:latin typeface="+mn-lt"/>
                <a:cs typeface="Arial"/>
              </a:rPr>
              <a:t>;</a:t>
            </a:r>
          </a:p>
          <a:p>
            <a:pPr marL="285750" indent="-285750">
              <a:buChar char="•"/>
            </a:pPr>
            <a:r>
              <a:rPr lang="en-GB" sz="1400" dirty="0">
                <a:latin typeface="+mn-lt"/>
                <a:cs typeface="Arial"/>
              </a:rPr>
              <a:t>Attending Plenary meetings four/five times a year;</a:t>
            </a:r>
          </a:p>
          <a:p>
            <a:pPr marL="285750" indent="-285750">
              <a:buChar char="•"/>
            </a:pPr>
            <a:r>
              <a:rPr lang="en-GB" sz="1400" dirty="0">
                <a:latin typeface="+mn-lt"/>
                <a:cs typeface="Arial"/>
              </a:rPr>
              <a:t>Working within subgroups to focus on specific areas of </a:t>
            </a:r>
            <a:r>
              <a:rPr lang="en-GB" sz="1400" dirty="0" err="1">
                <a:latin typeface="+mn-lt"/>
                <a:cs typeface="Arial"/>
              </a:rPr>
              <a:t>CoRWM’s</a:t>
            </a:r>
            <a:r>
              <a:rPr lang="en-GB" sz="1400" dirty="0">
                <a:latin typeface="+mn-lt"/>
                <a:cs typeface="Arial"/>
              </a:rPr>
              <a:t> Work Programme according to their expertise;</a:t>
            </a:r>
          </a:p>
          <a:p>
            <a:pPr marL="285750" indent="-285750">
              <a:buChar char="•"/>
            </a:pPr>
            <a:r>
              <a:rPr lang="en-GB" sz="1400" dirty="0">
                <a:latin typeface="+mn-lt"/>
                <a:cs typeface="Arial"/>
              </a:rPr>
              <a:t>Regularly meeting with the UK Government, Devolved Administrations, the Nuclear Decommissioning Authority (NDA) and Nuclear Waste Services (NWS) through subgroup meetings and providing independent scrutiny and advice;</a:t>
            </a:r>
          </a:p>
          <a:p>
            <a:pPr marL="285750" indent="-285750">
              <a:buChar char="•"/>
            </a:pPr>
            <a:r>
              <a:rPr lang="en-GB" sz="1400" dirty="0">
                <a:latin typeface="+mn-lt"/>
                <a:cs typeface="Arial"/>
              </a:rPr>
              <a:t>Developing </a:t>
            </a:r>
            <a:r>
              <a:rPr lang="en-GB" sz="1400" dirty="0" err="1">
                <a:latin typeface="+mn-lt"/>
                <a:cs typeface="Arial"/>
              </a:rPr>
              <a:t>CoRWM</a:t>
            </a:r>
            <a:r>
              <a:rPr lang="en-GB" sz="1400" dirty="0">
                <a:latin typeface="+mn-lt"/>
                <a:cs typeface="Arial"/>
              </a:rPr>
              <a:t> position papers and reports which formally provide advice to the UK Government, Devolved Administrations and other stakeholders;</a:t>
            </a:r>
          </a:p>
          <a:p>
            <a:pPr marL="285750" indent="-285750">
              <a:buChar char="•"/>
            </a:pPr>
            <a:r>
              <a:rPr lang="en-GB" sz="1400" dirty="0">
                <a:latin typeface="+mn-lt"/>
                <a:cs typeface="Arial"/>
              </a:rPr>
              <a:t>Operating in an independent, professional and transparent way.</a:t>
            </a:r>
          </a:p>
          <a:p>
            <a:pPr marL="285750" indent="-285750">
              <a:buChar char="•"/>
            </a:pPr>
            <a:r>
              <a:rPr lang="en-GB" sz="1400" dirty="0">
                <a:latin typeface="+mn-lt"/>
                <a:cs typeface="Arial"/>
              </a:rPr>
              <a:t>Attending workshops as appropriate.</a:t>
            </a:r>
            <a:endParaRPr lang="en-GB" sz="1400" dirty="0">
              <a:latin typeface="+mn-lt"/>
            </a:endParaRPr>
          </a:p>
          <a:p>
            <a:endParaRPr lang="en-GB" sz="1400">
              <a:latin typeface="+mn-lt"/>
            </a:endParaRPr>
          </a:p>
        </p:txBody>
      </p:sp>
      <p:sp>
        <p:nvSpPr>
          <p:cNvPr id="2" name="Footer Placeholder 5">
            <a:extLst>
              <a:ext uri="{FF2B5EF4-FFF2-40B4-BE49-F238E27FC236}">
                <a16:creationId xmlns:a16="http://schemas.microsoft.com/office/drawing/2014/main" id="{3981DCFB-CEB8-21B1-187E-C8DAE4CA54DC}"/>
              </a:ext>
            </a:extLst>
          </p:cNvPr>
          <p:cNvSpPr txBox="1">
            <a:spLocks/>
          </p:cNvSpPr>
          <p:nvPr/>
        </p:nvSpPr>
        <p:spPr>
          <a:xfrm>
            <a:off x="9549517" y="333254"/>
            <a:ext cx="2084804" cy="22047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1050"/>
              <a:t>OFFICIAL : SENSITIVE</a:t>
            </a:r>
          </a:p>
        </p:txBody>
      </p:sp>
    </p:spTree>
    <p:extLst>
      <p:ext uri="{BB962C8B-B14F-4D97-AF65-F5344CB8AC3E}">
        <p14:creationId xmlns:p14="http://schemas.microsoft.com/office/powerpoint/2010/main" val="548327103"/>
      </p:ext>
    </p:extLst>
  </p:cSld>
  <p:clrMapOvr>
    <a:masterClrMapping/>
  </p:clrMapOvr>
  <p:extLst>
    <p:ext uri="{6950BFC3-D8DA-4A85-94F7-54DA5524770B}">
      <p188:commentRel xmlns:p188="http://schemas.microsoft.com/office/powerpoint/2018/8/main" r:id="rId2"/>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a:xfrm>
            <a:off x="625542" y="1344873"/>
            <a:ext cx="5524737" cy="803933"/>
          </a:xfrm>
        </p:spPr>
        <p:txBody>
          <a:bodyPr lIns="91440" tIns="45720" rIns="91440" bIns="45720" anchor="b"/>
          <a:lstStyle/>
          <a:p>
            <a:r>
              <a:rPr lang="en-GB">
                <a:latin typeface="+mn-lt"/>
                <a:cs typeface="Arial"/>
              </a:rPr>
              <a:t>Diversity    </a:t>
            </a:r>
            <a:r>
              <a:rPr lang="en-GB" sz="1400" b="0">
                <a:latin typeface="+mn-lt"/>
                <a:cs typeface="Arial"/>
              </a:rPr>
              <a:t> </a:t>
            </a:r>
          </a:p>
        </p:txBody>
      </p:sp>
      <p:sp>
        <p:nvSpPr>
          <p:cNvPr id="11" name="Content Placeholder 10"/>
          <p:cNvSpPr>
            <a:spLocks noGrp="1"/>
          </p:cNvSpPr>
          <p:nvPr>
            <p:ph sz="half" idx="1"/>
          </p:nvPr>
        </p:nvSpPr>
        <p:spPr>
          <a:xfrm>
            <a:off x="625542" y="2250927"/>
            <a:ext cx="10080558" cy="3710614"/>
          </a:xfrm>
        </p:spPr>
        <p:txBody>
          <a:bodyPr/>
          <a:lstStyle/>
          <a:p>
            <a:endParaRPr lang="en-GB">
              <a:latin typeface="+mn-lt"/>
            </a:endParaRPr>
          </a:p>
          <a:p>
            <a:r>
              <a:rPr lang="en-GB" sz="1400">
                <a:latin typeface="+mn-lt"/>
              </a:rPr>
              <a:t>We are committed to increasing the diversity of our boards and bringing in talent, regardless of its origins. We encourage applications from all candidates regardless of ethnicity, religion or belief, gender, sexual orientation, age, disability characteristics currently underrepresented on our Boards.</a:t>
            </a:r>
          </a:p>
          <a:p>
            <a:r>
              <a:rPr lang="en-GB" sz="1400" b="1">
                <a:latin typeface="+mn-lt"/>
              </a:rPr>
              <a:t>Arrangements for candidates with a disability: </a:t>
            </a:r>
            <a:r>
              <a:rPr lang="en-GB" sz="1400">
                <a:latin typeface="+mn-lt"/>
              </a:rPr>
              <a:t>As a Disability Confident leader, we guarantee to interview anyone with a disability whose application meets the essential criteria for the post. More details on the criteria can be found in this pack. If you wish to apply through the Disability Confident scheme, you will need to tick that option on the Diversity Monitoring form you will submit alongside your application.</a:t>
            </a:r>
          </a:p>
          <a:p>
            <a:r>
              <a:rPr lang="en-GB" sz="1400" b="1">
                <a:latin typeface="+mn-lt"/>
              </a:rPr>
              <a:t>Adjustments: </a:t>
            </a:r>
            <a:r>
              <a:rPr lang="en-GB" sz="1400">
                <a:latin typeface="+mn-lt"/>
              </a:rPr>
              <a:t>All candidates are entitled to request reasonable adjustments at any stage of the application process. If you would like to discuss reasonable adjustments prior to submitting your application, please contact </a:t>
            </a:r>
            <a:r>
              <a:rPr lang="en-GB" sz="1400">
                <a:latin typeface="+mn-lt"/>
                <a:hlinkClick r:id="rId2"/>
              </a:rPr>
              <a:t>partnerships@energysecurity.gov.uk</a:t>
            </a:r>
            <a:r>
              <a:rPr lang="en-GB">
                <a:latin typeface="+mn-lt"/>
              </a:rPr>
              <a:t>	</a:t>
            </a:r>
          </a:p>
        </p:txBody>
      </p:sp>
      <p:sp>
        <p:nvSpPr>
          <p:cNvPr id="2" name="Footer Placeholder 5">
            <a:extLst>
              <a:ext uri="{FF2B5EF4-FFF2-40B4-BE49-F238E27FC236}">
                <a16:creationId xmlns:a16="http://schemas.microsoft.com/office/drawing/2014/main" id="{3981DCFB-CEB8-21B1-187E-C8DAE4CA54DC}"/>
              </a:ext>
            </a:extLst>
          </p:cNvPr>
          <p:cNvSpPr txBox="1">
            <a:spLocks/>
          </p:cNvSpPr>
          <p:nvPr/>
        </p:nvSpPr>
        <p:spPr>
          <a:xfrm>
            <a:off x="9549517" y="333254"/>
            <a:ext cx="2084804" cy="22047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1050"/>
              <a:t>OFFICIAL : SENSITIVE</a:t>
            </a:r>
          </a:p>
        </p:txBody>
      </p:sp>
    </p:spTree>
    <p:extLst>
      <p:ext uri="{BB962C8B-B14F-4D97-AF65-F5344CB8AC3E}">
        <p14:creationId xmlns:p14="http://schemas.microsoft.com/office/powerpoint/2010/main" val="27240230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a:xfrm>
            <a:off x="625542" y="981075"/>
            <a:ext cx="8923975" cy="819150"/>
          </a:xfrm>
        </p:spPr>
        <p:txBody>
          <a:bodyPr/>
          <a:lstStyle/>
          <a:p>
            <a:r>
              <a:rPr lang="en-GB">
                <a:latin typeface="+mn-lt"/>
              </a:rPr>
              <a:t>Person Specification and Criteria</a:t>
            </a:r>
          </a:p>
        </p:txBody>
      </p:sp>
      <p:sp>
        <p:nvSpPr>
          <p:cNvPr id="11" name="Content Placeholder 10"/>
          <p:cNvSpPr>
            <a:spLocks noGrp="1"/>
          </p:cNvSpPr>
          <p:nvPr>
            <p:ph sz="half" idx="1"/>
          </p:nvPr>
        </p:nvSpPr>
        <p:spPr>
          <a:xfrm>
            <a:off x="625542" y="2046602"/>
            <a:ext cx="10080558" cy="4687573"/>
          </a:xfrm>
        </p:spPr>
        <p:txBody>
          <a:bodyPr/>
          <a:lstStyle/>
          <a:p>
            <a:r>
              <a:rPr lang="en-GB" b="1">
                <a:latin typeface="+mn-lt"/>
              </a:rPr>
              <a:t>Essential criteria</a:t>
            </a:r>
          </a:p>
          <a:p>
            <a:pPr marL="285750" indent="-285750">
              <a:buFont typeface="Arial" panose="020B0604020202020204" pitchFamily="34" charset="0"/>
              <a:buChar char="•"/>
            </a:pPr>
            <a:r>
              <a:rPr lang="en-GB" sz="1400" b="1">
                <a:latin typeface="+mn-lt"/>
              </a:rPr>
              <a:t>Expertise in public communications around major programmes and infrastructure projects. </a:t>
            </a:r>
          </a:p>
          <a:p>
            <a:pPr marL="285750" indent="-285750">
              <a:buFont typeface="Arial" panose="020B0604020202020204" pitchFamily="34" charset="0"/>
              <a:buChar char="•"/>
            </a:pPr>
            <a:r>
              <a:rPr lang="en-GB" sz="1400" b="1">
                <a:latin typeface="+mn-lt"/>
              </a:rPr>
              <a:t>Track record in communicating issues and information to diverse groups of stakeholders and the general public.</a:t>
            </a:r>
          </a:p>
          <a:p>
            <a:pPr marL="285750" indent="-285750">
              <a:buFont typeface="Arial" panose="020B0604020202020204" pitchFamily="34" charset="0"/>
              <a:buChar char="•"/>
            </a:pPr>
            <a:r>
              <a:rPr lang="en-GB" sz="1400" b="1">
                <a:latin typeface="+mn-lt"/>
              </a:rPr>
              <a:t>Direct experience of implementing public engagement processes around major programmes and infrastructure projects.</a:t>
            </a:r>
          </a:p>
          <a:p>
            <a:r>
              <a:rPr lang="en-GB" sz="1400" b="1">
                <a:latin typeface="+mn-lt"/>
              </a:rPr>
              <a:t>OR </a:t>
            </a:r>
          </a:p>
          <a:p>
            <a:pPr marL="285750" indent="-285750">
              <a:buFont typeface="Arial" panose="020B0604020202020204" pitchFamily="34" charset="0"/>
              <a:buChar char="•"/>
            </a:pPr>
            <a:r>
              <a:rPr lang="en-GB" sz="1400" b="1">
                <a:latin typeface="+mn-lt"/>
              </a:rPr>
              <a:t>Expertise in environmental permitting/authorisations within a nuclear industry context.</a:t>
            </a:r>
          </a:p>
          <a:p>
            <a:pPr marL="285750" indent="-285750">
              <a:buFont typeface="Arial" panose="020B0604020202020204" pitchFamily="34" charset="0"/>
              <a:buChar char="•"/>
            </a:pPr>
            <a:r>
              <a:rPr lang="en-GB" sz="1400" b="1">
                <a:latin typeface="+mn-lt"/>
              </a:rPr>
              <a:t>Direct experience of building environmental safety cases. </a:t>
            </a:r>
          </a:p>
          <a:p>
            <a:endParaRPr lang="en-GB" sz="1400" b="1">
              <a:latin typeface="+mn-lt"/>
            </a:endParaRPr>
          </a:p>
          <a:p>
            <a:r>
              <a:rPr lang="en-GB" b="1">
                <a:latin typeface="+mn-lt"/>
              </a:rPr>
              <a:t>Desirable criteria</a:t>
            </a:r>
          </a:p>
          <a:p>
            <a:pPr marL="285750" indent="-285750">
              <a:buFont typeface="Arial" panose="020B0604020202020204" pitchFamily="34" charset="0"/>
              <a:buChar char="•"/>
            </a:pPr>
            <a:r>
              <a:rPr lang="en-GB" sz="1400" b="1">
                <a:latin typeface="+mn-lt"/>
              </a:rPr>
              <a:t>Knowledge of the history of nuclear power in the UK and a working knowledge of recent UK policies on nuclear power and radioactive wastes.  </a:t>
            </a:r>
          </a:p>
          <a:p>
            <a:pPr marL="285750" indent="-285750">
              <a:buFont typeface="Arial" panose="020B0604020202020204" pitchFamily="34" charset="0"/>
              <a:buChar char="•"/>
            </a:pPr>
            <a:r>
              <a:rPr lang="en-GB" sz="1400" b="1">
                <a:latin typeface="+mn-lt"/>
              </a:rPr>
              <a:t>Knowledge of sustainability considerations within nuclear and other large industries. </a:t>
            </a:r>
          </a:p>
          <a:p>
            <a:pPr marL="285750" indent="-285750">
              <a:buFont typeface="Arial" panose="020B0604020202020204" pitchFamily="34" charset="0"/>
              <a:buChar char="•"/>
            </a:pPr>
            <a:endParaRPr lang="en-GB" sz="1400" b="1">
              <a:latin typeface="+mn-lt"/>
            </a:endParaRPr>
          </a:p>
        </p:txBody>
      </p:sp>
      <p:sp>
        <p:nvSpPr>
          <p:cNvPr id="2" name="Footer Placeholder 5">
            <a:extLst>
              <a:ext uri="{FF2B5EF4-FFF2-40B4-BE49-F238E27FC236}">
                <a16:creationId xmlns:a16="http://schemas.microsoft.com/office/drawing/2014/main" id="{3981DCFB-CEB8-21B1-187E-C8DAE4CA54DC}"/>
              </a:ext>
            </a:extLst>
          </p:cNvPr>
          <p:cNvSpPr txBox="1">
            <a:spLocks/>
          </p:cNvSpPr>
          <p:nvPr/>
        </p:nvSpPr>
        <p:spPr>
          <a:xfrm>
            <a:off x="9549517" y="333254"/>
            <a:ext cx="2084804" cy="22047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1050"/>
              <a:t>OFFICIAL : SENSITIVE</a:t>
            </a:r>
          </a:p>
        </p:txBody>
      </p:sp>
    </p:spTree>
    <p:extLst>
      <p:ext uri="{BB962C8B-B14F-4D97-AF65-F5344CB8AC3E}">
        <p14:creationId xmlns:p14="http://schemas.microsoft.com/office/powerpoint/2010/main" val="1887464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a:xfrm>
            <a:off x="625542" y="1394300"/>
            <a:ext cx="7011391" cy="803933"/>
          </a:xfrm>
        </p:spPr>
        <p:txBody>
          <a:bodyPr/>
          <a:lstStyle/>
          <a:p>
            <a:r>
              <a:rPr lang="en-GB">
                <a:latin typeface="+mn-lt"/>
              </a:rPr>
              <a:t>Terms of Appointment</a:t>
            </a:r>
          </a:p>
        </p:txBody>
      </p:sp>
      <p:sp>
        <p:nvSpPr>
          <p:cNvPr id="11" name="Content Placeholder 10"/>
          <p:cNvSpPr>
            <a:spLocks noGrp="1"/>
          </p:cNvSpPr>
          <p:nvPr>
            <p:ph sz="half" idx="1"/>
          </p:nvPr>
        </p:nvSpPr>
        <p:spPr>
          <a:xfrm>
            <a:off x="625542" y="2250927"/>
            <a:ext cx="10080558" cy="3710614"/>
          </a:xfrm>
        </p:spPr>
        <p:txBody>
          <a:bodyPr/>
          <a:lstStyle/>
          <a:p>
            <a:endParaRPr lang="en-GB" sz="1400" b="1">
              <a:latin typeface="+mn-lt"/>
            </a:endParaRPr>
          </a:p>
          <a:p>
            <a:pPr marL="285750" indent="-285750">
              <a:buFont typeface="Arial" panose="020B0604020202020204" pitchFamily="34" charset="0"/>
              <a:buChar char="•"/>
            </a:pPr>
            <a:r>
              <a:rPr lang="en-GB" sz="1400" b="1">
                <a:latin typeface="+mn-lt"/>
              </a:rPr>
              <a:t>Appointment Term:  Up to 4 years</a:t>
            </a:r>
          </a:p>
          <a:p>
            <a:pPr marL="285750" indent="-285750">
              <a:buFont typeface="Arial" panose="020B0604020202020204" pitchFamily="34" charset="0"/>
              <a:buChar char="•"/>
            </a:pPr>
            <a:r>
              <a:rPr lang="en-GB" sz="1400" b="1">
                <a:latin typeface="+mn-lt"/>
              </a:rPr>
              <a:t>Remuneration: £350 a day</a:t>
            </a:r>
          </a:p>
          <a:p>
            <a:pPr marL="285750" indent="-285750">
              <a:buFont typeface="Arial" panose="020B0604020202020204" pitchFamily="34" charset="0"/>
              <a:buChar char="•"/>
            </a:pPr>
            <a:r>
              <a:rPr lang="en-GB" sz="1400" b="1">
                <a:latin typeface="+mn-lt"/>
              </a:rPr>
              <a:t>Time Commitment: up to max 49 days a year</a:t>
            </a:r>
          </a:p>
          <a:p>
            <a:pPr marL="285750" indent="-285750">
              <a:buFont typeface="Arial" panose="020B0604020202020204" pitchFamily="34" charset="0"/>
              <a:buChar char="•"/>
            </a:pPr>
            <a:r>
              <a:rPr lang="en-GB" sz="1400" b="1">
                <a:latin typeface="+mn-lt"/>
              </a:rPr>
              <a:t>Location: Various</a:t>
            </a:r>
          </a:p>
          <a:p>
            <a:pPr marL="285750" indent="-285750">
              <a:buFont typeface="Arial" panose="020B0604020202020204" pitchFamily="34" charset="0"/>
              <a:buChar char="•"/>
            </a:pPr>
            <a:r>
              <a:rPr lang="en-GB" sz="1400" b="1">
                <a:latin typeface="+mn-lt"/>
              </a:rPr>
              <a:t>Nature of Appointment: </a:t>
            </a:r>
            <a:r>
              <a:rPr lang="en-GB" sz="1400">
                <a:latin typeface="+mn-lt"/>
              </a:rPr>
              <a:t>This is a Ministerial Appointment by the Secretary of State for Energy Security and Net Zero, with joint approval by the Devolved Administrations. The post holder would be an officeholder and not be an employee of the Department or the Committee on Radioactive Waste Management.</a:t>
            </a:r>
            <a:endParaRPr lang="en-GB" sz="1400" b="1">
              <a:latin typeface="+mn-lt"/>
            </a:endParaRPr>
          </a:p>
          <a:p>
            <a:pPr marL="285750" indent="-285750">
              <a:buFont typeface="Arial" panose="020B0604020202020204" pitchFamily="34" charset="0"/>
              <a:buChar char="•"/>
            </a:pPr>
            <a:r>
              <a:rPr lang="en-GB" sz="1400" b="1">
                <a:latin typeface="+mn-lt"/>
              </a:rPr>
              <a:t>Availability: </a:t>
            </a:r>
            <a:r>
              <a:rPr lang="en-GB" sz="1400">
                <a:latin typeface="+mn-lt"/>
              </a:rPr>
              <a:t>Successful candidate/s will be encouraged to take up their appointments as soon as possible. Following the successful completion of pre-appointment checks and security clearance (at BPSS level, Additional Security Clearance may also be required for certain roles. However, where this applies, candidates will be notified during the appointment process.)</a:t>
            </a:r>
            <a:endParaRPr lang="en-GB" sz="1400" b="1">
              <a:latin typeface="+mn-lt"/>
            </a:endParaRPr>
          </a:p>
        </p:txBody>
      </p:sp>
      <p:sp>
        <p:nvSpPr>
          <p:cNvPr id="2" name="Footer Placeholder 5">
            <a:extLst>
              <a:ext uri="{FF2B5EF4-FFF2-40B4-BE49-F238E27FC236}">
                <a16:creationId xmlns:a16="http://schemas.microsoft.com/office/drawing/2014/main" id="{3981DCFB-CEB8-21B1-187E-C8DAE4CA54DC}"/>
              </a:ext>
            </a:extLst>
          </p:cNvPr>
          <p:cNvSpPr txBox="1">
            <a:spLocks/>
          </p:cNvSpPr>
          <p:nvPr/>
        </p:nvSpPr>
        <p:spPr>
          <a:xfrm>
            <a:off x="9549517" y="333254"/>
            <a:ext cx="2084804" cy="22047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1050"/>
              <a:t>OFFICIAL : SENSITIVE</a:t>
            </a:r>
          </a:p>
        </p:txBody>
      </p:sp>
    </p:spTree>
    <p:extLst>
      <p:ext uri="{BB962C8B-B14F-4D97-AF65-F5344CB8AC3E}">
        <p14:creationId xmlns:p14="http://schemas.microsoft.com/office/powerpoint/2010/main" val="1229307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latin typeface="+mn-lt"/>
              </a:rPr>
              <a:t>How to Apply</a:t>
            </a:r>
          </a:p>
        </p:txBody>
      </p:sp>
      <p:sp>
        <p:nvSpPr>
          <p:cNvPr id="11" name="Content Placeholder 10"/>
          <p:cNvSpPr>
            <a:spLocks noGrp="1"/>
          </p:cNvSpPr>
          <p:nvPr>
            <p:ph sz="half" idx="1"/>
          </p:nvPr>
        </p:nvSpPr>
        <p:spPr>
          <a:xfrm>
            <a:off x="625542" y="2250927"/>
            <a:ext cx="10080558" cy="3710614"/>
          </a:xfrm>
        </p:spPr>
        <p:txBody>
          <a:bodyPr lIns="91440" tIns="45720" rIns="91440" bIns="45720" anchor="t"/>
          <a:lstStyle/>
          <a:p>
            <a:endParaRPr lang="en-GB" sz="1400" b="1" u="sng">
              <a:solidFill>
                <a:srgbClr val="FF0000"/>
              </a:solidFill>
              <a:latin typeface="+mn-lt"/>
            </a:endParaRPr>
          </a:p>
          <a:p>
            <a:r>
              <a:rPr lang="en-GB" sz="1400">
                <a:latin typeface="Arial"/>
                <a:cs typeface="Arial"/>
              </a:rPr>
              <a:t>In order to apply you will need to </a:t>
            </a:r>
            <a:r>
              <a:rPr lang="en-GB" sz="1400">
                <a:latin typeface="Arial"/>
                <a:cs typeface="Arial"/>
                <a:hlinkClick r:id="rId2"/>
              </a:rPr>
              <a:t>create an account</a:t>
            </a:r>
            <a:r>
              <a:rPr lang="en-GB" sz="1400">
                <a:latin typeface="Arial"/>
                <a:cs typeface="Arial"/>
              </a:rPr>
              <a:t> or </a:t>
            </a:r>
            <a:r>
              <a:rPr lang="en-GB" sz="1400">
                <a:latin typeface="Arial"/>
                <a:cs typeface="Arial"/>
                <a:hlinkClick r:id="rId3"/>
              </a:rPr>
              <a:t>sign in</a:t>
            </a:r>
            <a:r>
              <a:rPr lang="en-GB" sz="1400">
                <a:latin typeface="Arial"/>
                <a:cs typeface="Arial"/>
              </a:rPr>
              <a:t>.</a:t>
            </a:r>
          </a:p>
          <a:p>
            <a:r>
              <a:rPr lang="en-GB" sz="1400">
                <a:latin typeface="Arial"/>
                <a:cs typeface="Arial"/>
              </a:rPr>
              <a:t>Once you are logged into your account, click on ‘apply for this role’ and follow the on-screen instructions to apply, all candidates are required to provide:</a:t>
            </a:r>
          </a:p>
          <a:p>
            <a:pPr marL="285750" indent="-285750">
              <a:buFont typeface="Arial" panose="020B0604020202020204" pitchFamily="34" charset="0"/>
              <a:buChar char="•"/>
            </a:pPr>
            <a:r>
              <a:rPr lang="en-GB" sz="1400">
                <a:latin typeface="Arial"/>
                <a:cs typeface="Arial"/>
              </a:rPr>
              <a:t>a Curriculum Vitae (CV)</a:t>
            </a:r>
          </a:p>
          <a:p>
            <a:pPr marL="285750" indent="-285750">
              <a:buFont typeface="Arial" panose="020B0604020202020204" pitchFamily="34" charset="0"/>
              <a:buChar char="•"/>
            </a:pPr>
            <a:r>
              <a:rPr lang="en-GB" sz="1400">
                <a:latin typeface="Arial"/>
                <a:cs typeface="Arial"/>
              </a:rPr>
              <a:t>a supporting statement</a:t>
            </a:r>
          </a:p>
          <a:p>
            <a:pPr marL="285750" indent="-285750">
              <a:buFont typeface="Arial" panose="020B0604020202020204" pitchFamily="34" charset="0"/>
              <a:buChar char="•"/>
            </a:pPr>
            <a:r>
              <a:rPr lang="en-GB" sz="1400">
                <a:latin typeface="Arial"/>
                <a:cs typeface="Arial"/>
              </a:rPr>
              <a:t>equality information</a:t>
            </a:r>
          </a:p>
          <a:p>
            <a:pPr marL="285750" indent="-285750">
              <a:buFont typeface="Arial" panose="020B0604020202020204" pitchFamily="34" charset="0"/>
              <a:buChar char="•"/>
            </a:pPr>
            <a:r>
              <a:rPr lang="en-GB" sz="1400">
                <a:latin typeface="Arial"/>
                <a:cs typeface="Arial"/>
              </a:rPr>
              <a:t>information relating to any outside interests or reputational issues</a:t>
            </a:r>
          </a:p>
          <a:p>
            <a:r>
              <a:rPr lang="en-GB" sz="1400">
                <a:latin typeface="Arial"/>
                <a:cs typeface="Arial"/>
              </a:rPr>
              <a:t>We will ask you to check and confirm your personal details to ensure your application is accurate.</a:t>
            </a:r>
          </a:p>
          <a:p>
            <a:r>
              <a:rPr lang="en-GB" sz="1400">
                <a:latin typeface="Arial"/>
                <a:cs typeface="Arial"/>
              </a:rPr>
              <a:t>You will also have the opportunity to make a reasonable adjustment request under the disability confident scheme before you submit your application.</a:t>
            </a:r>
          </a:p>
          <a:p>
            <a:endParaRPr lang="en-GB" sz="1400" b="1">
              <a:solidFill>
                <a:srgbClr val="FF0000"/>
              </a:solidFill>
              <a:latin typeface="+mn-lt"/>
            </a:endParaRPr>
          </a:p>
        </p:txBody>
      </p:sp>
      <p:sp>
        <p:nvSpPr>
          <p:cNvPr id="2" name="Footer Placeholder 5">
            <a:extLst>
              <a:ext uri="{FF2B5EF4-FFF2-40B4-BE49-F238E27FC236}">
                <a16:creationId xmlns:a16="http://schemas.microsoft.com/office/drawing/2014/main" id="{3981DCFB-CEB8-21B1-187E-C8DAE4CA54DC}"/>
              </a:ext>
            </a:extLst>
          </p:cNvPr>
          <p:cNvSpPr txBox="1">
            <a:spLocks/>
          </p:cNvSpPr>
          <p:nvPr/>
        </p:nvSpPr>
        <p:spPr>
          <a:xfrm>
            <a:off x="9549517" y="333254"/>
            <a:ext cx="2084804" cy="22047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1050"/>
              <a:t>OFFICIAL : SENSITIVE</a:t>
            </a:r>
          </a:p>
        </p:txBody>
      </p:sp>
    </p:spTree>
    <p:extLst>
      <p:ext uri="{BB962C8B-B14F-4D97-AF65-F5344CB8AC3E}">
        <p14:creationId xmlns:p14="http://schemas.microsoft.com/office/powerpoint/2010/main" val="37619324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a:xfrm>
            <a:off x="478129" y="3336954"/>
            <a:ext cx="5524737" cy="2777795"/>
          </a:xfrm>
        </p:spPr>
        <p:txBody>
          <a:bodyPr lIns="91440" tIns="45720" rIns="91440" bIns="45720" anchor="b"/>
          <a:lstStyle/>
          <a:p>
            <a:br>
              <a:rPr lang="en-GB">
                <a:latin typeface="+mn-lt"/>
              </a:rPr>
            </a:br>
            <a:br>
              <a:rPr lang="en-GB">
                <a:latin typeface="+mn-lt"/>
              </a:rPr>
            </a:br>
            <a:br>
              <a:rPr lang="en-GB">
                <a:latin typeface="+mn-lt"/>
                <a:cs typeface="Arial"/>
              </a:rPr>
            </a:br>
            <a:r>
              <a:rPr lang="en-GB">
                <a:latin typeface="+mn-lt"/>
                <a:cs typeface="Arial"/>
              </a:rPr>
              <a:t>Assessment Panel, Process and Timing</a:t>
            </a:r>
            <a:br>
              <a:rPr lang="en-GB" sz="2800">
                <a:latin typeface="+mn-lt"/>
              </a:rPr>
            </a:br>
            <a:br>
              <a:rPr lang="en-GB" sz="2800">
                <a:latin typeface="+mn-lt"/>
              </a:rPr>
            </a:br>
            <a:br>
              <a:rPr lang="en-GB" sz="2800">
                <a:latin typeface="+mn-lt"/>
              </a:rPr>
            </a:br>
            <a:r>
              <a:rPr lang="en-GB" sz="2400">
                <a:latin typeface="+mn-lt"/>
                <a:cs typeface="Arial"/>
              </a:rPr>
              <a:t>The members of the Advisory Assessment Panel are:</a:t>
            </a:r>
            <a:br>
              <a:rPr lang="en-GB" sz="2400">
                <a:latin typeface="+mn-lt"/>
              </a:rPr>
            </a:br>
            <a:br>
              <a:rPr lang="en-GB" sz="2400">
                <a:latin typeface="+mn-lt"/>
              </a:rPr>
            </a:br>
            <a:r>
              <a:rPr lang="en-GB" sz="1800">
                <a:latin typeface="+mn-lt"/>
                <a:cs typeface="Arial"/>
              </a:rPr>
              <a:t>•Chair</a:t>
            </a:r>
            <a:r>
              <a:rPr lang="en-GB" sz="1800" b="0">
                <a:latin typeface="+mn-lt"/>
                <a:cs typeface="Arial"/>
              </a:rPr>
              <a:t>: Tonima Saha, Deputy Director, Nuclear Decommissioning</a:t>
            </a:r>
            <a:br>
              <a:rPr lang="en-GB" sz="1800">
                <a:latin typeface="+mn-lt"/>
              </a:rPr>
            </a:br>
            <a:r>
              <a:rPr lang="en-GB" sz="1800">
                <a:latin typeface="+mn-lt"/>
                <a:cs typeface="Arial"/>
              </a:rPr>
              <a:t>•Partner Organisation: </a:t>
            </a:r>
            <a:r>
              <a:rPr lang="en-GB" sz="1800" b="0">
                <a:latin typeface="+mn-lt"/>
                <a:cs typeface="Arial"/>
              </a:rPr>
              <a:t>Sir Nigel Thrift, </a:t>
            </a:r>
            <a:r>
              <a:rPr lang="en-GB" sz="1800" b="0" err="1">
                <a:latin typeface="+mn-lt"/>
                <a:cs typeface="Arial"/>
              </a:rPr>
              <a:t>CoRWM</a:t>
            </a:r>
            <a:r>
              <a:rPr lang="en-GB" sz="1800" b="0">
                <a:latin typeface="+mn-lt"/>
                <a:cs typeface="Arial"/>
              </a:rPr>
              <a:t> Chair</a:t>
            </a:r>
            <a:br>
              <a:rPr lang="en-GB" sz="1800" b="0">
                <a:latin typeface="+mn-lt"/>
              </a:rPr>
            </a:br>
            <a:r>
              <a:rPr lang="en-GB" sz="1800">
                <a:latin typeface="+mn-lt"/>
                <a:cs typeface="Arial"/>
              </a:rPr>
              <a:t>•Independent Panel Member: Alison Walker-Fraser</a:t>
            </a:r>
            <a:br>
              <a:rPr lang="en-GB" sz="1800">
                <a:latin typeface="+mn-lt"/>
              </a:rPr>
            </a:br>
            <a:br>
              <a:rPr lang="en-GB" sz="2800">
                <a:latin typeface="+mn-lt"/>
              </a:rPr>
            </a:br>
            <a:endParaRPr lang="en-GB" sz="2800">
              <a:latin typeface="+mn-lt"/>
            </a:endParaRPr>
          </a:p>
        </p:txBody>
      </p:sp>
      <p:graphicFrame>
        <p:nvGraphicFramePr>
          <p:cNvPr id="3" name="Content Placeholder 2">
            <a:extLst>
              <a:ext uri="{FF2B5EF4-FFF2-40B4-BE49-F238E27FC236}">
                <a16:creationId xmlns:a16="http://schemas.microsoft.com/office/drawing/2014/main" id="{696D0606-CC22-CD68-7AC4-DC9EA62A3024}"/>
              </a:ext>
            </a:extLst>
          </p:cNvPr>
          <p:cNvGraphicFramePr>
            <a:graphicFrameLocks noGrp="1"/>
          </p:cNvGraphicFramePr>
          <p:nvPr>
            <p:ph sz="half" idx="1"/>
            <p:extLst>
              <p:ext uri="{D42A27DB-BD31-4B8C-83A1-F6EECF244321}">
                <p14:modId xmlns:p14="http://schemas.microsoft.com/office/powerpoint/2010/main" val="3882696255"/>
              </p:ext>
            </p:extLst>
          </p:nvPr>
        </p:nvGraphicFramePr>
        <p:xfrm>
          <a:off x="6657473" y="1796716"/>
          <a:ext cx="4801101" cy="3677953"/>
        </p:xfrm>
        <a:graphic>
          <a:graphicData uri="http://schemas.openxmlformats.org/drawingml/2006/table">
            <a:tbl>
              <a:tblPr firstRow="1" bandRow="1">
                <a:tableStyleId>{5C22544A-7EE6-4342-B048-85BDC9FD1C3A}</a:tableStyleId>
              </a:tblPr>
              <a:tblGrid>
                <a:gridCol w="3307777">
                  <a:extLst>
                    <a:ext uri="{9D8B030D-6E8A-4147-A177-3AD203B41FA5}">
                      <a16:colId xmlns:a16="http://schemas.microsoft.com/office/drawing/2014/main" val="1331736884"/>
                    </a:ext>
                  </a:extLst>
                </a:gridCol>
                <a:gridCol w="1493324">
                  <a:extLst>
                    <a:ext uri="{9D8B030D-6E8A-4147-A177-3AD203B41FA5}">
                      <a16:colId xmlns:a16="http://schemas.microsoft.com/office/drawing/2014/main" val="2111817150"/>
                    </a:ext>
                  </a:extLst>
                </a:gridCol>
              </a:tblGrid>
              <a:tr h="740793">
                <a:tc gridSpan="2">
                  <a:txBody>
                    <a:bodyPr/>
                    <a:lstStyle/>
                    <a:p>
                      <a:r>
                        <a:rPr lang="en-GB" sz="1400" dirty="0"/>
                        <a:t>The timelines for this campaign is indicative and subject to change. Please check the advert for any updates.</a:t>
                      </a:r>
                    </a:p>
                  </a:txBody>
                  <a:tcPr/>
                </a:tc>
                <a:tc hMerge="1">
                  <a:txBody>
                    <a:bodyPr/>
                    <a:lstStyle/>
                    <a:p>
                      <a:endParaRPr lang="en-GB"/>
                    </a:p>
                  </a:txBody>
                  <a:tcPr/>
                </a:tc>
                <a:extLst>
                  <a:ext uri="{0D108BD9-81ED-4DB2-BD59-A6C34878D82A}">
                    <a16:rowId xmlns:a16="http://schemas.microsoft.com/office/drawing/2014/main" val="4277743283"/>
                  </a:ext>
                </a:extLst>
              </a:tr>
              <a:tr h="530175">
                <a:tc>
                  <a:txBody>
                    <a:bodyPr/>
                    <a:lstStyle/>
                    <a:p>
                      <a:r>
                        <a:rPr lang="en-GB" dirty="0"/>
                        <a:t>Advert Closes</a:t>
                      </a:r>
                    </a:p>
                  </a:txBody>
                  <a:tcPr/>
                </a:tc>
                <a:tc>
                  <a:txBody>
                    <a:bodyPr/>
                    <a:lstStyle/>
                    <a:p>
                      <a:r>
                        <a:rPr lang="en-GB" dirty="0"/>
                        <a:t>05/03/2025</a:t>
                      </a:r>
                    </a:p>
                  </a:txBody>
                  <a:tcPr/>
                </a:tc>
                <a:extLst>
                  <a:ext uri="{0D108BD9-81ED-4DB2-BD59-A6C34878D82A}">
                    <a16:rowId xmlns:a16="http://schemas.microsoft.com/office/drawing/2014/main" val="4011017472"/>
                  </a:ext>
                </a:extLst>
              </a:tr>
              <a:tr h="706555">
                <a:tc>
                  <a:txBody>
                    <a:bodyPr/>
                    <a:lstStyle/>
                    <a:p>
                      <a:r>
                        <a:rPr lang="en-GB" dirty="0"/>
                        <a:t>Panel Sift</a:t>
                      </a:r>
                    </a:p>
                  </a:txBody>
                  <a:tcPr/>
                </a:tc>
                <a:tc>
                  <a:txBody>
                    <a:bodyPr/>
                    <a:lstStyle/>
                    <a:p>
                      <a:r>
                        <a:rPr lang="en-GB" dirty="0"/>
                        <a:t>26/03/2025</a:t>
                      </a:r>
                    </a:p>
                  </a:txBody>
                  <a:tcPr/>
                </a:tc>
                <a:extLst>
                  <a:ext uri="{0D108BD9-81ED-4DB2-BD59-A6C34878D82A}">
                    <a16:rowId xmlns:a16="http://schemas.microsoft.com/office/drawing/2014/main" val="1693625540"/>
                  </a:ext>
                </a:extLst>
              </a:tr>
              <a:tr h="530175">
                <a:tc>
                  <a:txBody>
                    <a:bodyPr/>
                    <a:lstStyle/>
                    <a:p>
                      <a:r>
                        <a:rPr lang="en-GB" dirty="0"/>
                        <a:t>Panel Interview</a:t>
                      </a:r>
                    </a:p>
                  </a:txBody>
                  <a:tcPr/>
                </a:tc>
                <a:tc>
                  <a:txBody>
                    <a:bodyPr/>
                    <a:lstStyle/>
                    <a:p>
                      <a:r>
                        <a:rPr lang="en-GB" dirty="0"/>
                        <a:t>23/04/2025</a:t>
                      </a:r>
                    </a:p>
                  </a:txBody>
                  <a:tcPr/>
                </a:tc>
                <a:extLst>
                  <a:ext uri="{0D108BD9-81ED-4DB2-BD59-A6C34878D82A}">
                    <a16:rowId xmlns:a16="http://schemas.microsoft.com/office/drawing/2014/main" val="3863184697"/>
                  </a:ext>
                </a:extLst>
              </a:tr>
              <a:tr h="530175">
                <a:tc>
                  <a:txBody>
                    <a:bodyPr/>
                    <a:lstStyle/>
                    <a:p>
                      <a:r>
                        <a:rPr lang="en-GB" dirty="0"/>
                        <a:t>Candidates notified of the outcome</a:t>
                      </a:r>
                    </a:p>
                  </a:txBody>
                  <a:tcPr/>
                </a:tc>
                <a:tc>
                  <a:txBody>
                    <a:bodyPr/>
                    <a:lstStyle/>
                    <a:p>
                      <a:r>
                        <a:rPr lang="en-GB" dirty="0"/>
                        <a:t>May 2025</a:t>
                      </a:r>
                    </a:p>
                  </a:txBody>
                  <a:tcPr/>
                </a:tc>
                <a:extLst>
                  <a:ext uri="{0D108BD9-81ED-4DB2-BD59-A6C34878D82A}">
                    <a16:rowId xmlns:a16="http://schemas.microsoft.com/office/drawing/2014/main" val="99600054"/>
                  </a:ext>
                </a:extLst>
              </a:tr>
              <a:tr h="530175">
                <a:tc>
                  <a:txBody>
                    <a:bodyPr/>
                    <a:lstStyle/>
                    <a:p>
                      <a:r>
                        <a:rPr lang="en-GB" dirty="0"/>
                        <a:t>Appointment confirmed</a:t>
                      </a:r>
                    </a:p>
                  </a:txBody>
                  <a:tcPr/>
                </a:tc>
                <a:tc>
                  <a:txBody>
                    <a:bodyPr/>
                    <a:lstStyle/>
                    <a:p>
                      <a:r>
                        <a:rPr lang="en-GB" dirty="0"/>
                        <a:t>June 2025</a:t>
                      </a:r>
                    </a:p>
                  </a:txBody>
                  <a:tcPr/>
                </a:tc>
                <a:extLst>
                  <a:ext uri="{0D108BD9-81ED-4DB2-BD59-A6C34878D82A}">
                    <a16:rowId xmlns:a16="http://schemas.microsoft.com/office/drawing/2014/main" val="1250929996"/>
                  </a:ext>
                </a:extLst>
              </a:tr>
            </a:tbl>
          </a:graphicData>
        </a:graphic>
      </p:graphicFrame>
      <p:sp>
        <p:nvSpPr>
          <p:cNvPr id="2" name="Footer Placeholder 5">
            <a:extLst>
              <a:ext uri="{FF2B5EF4-FFF2-40B4-BE49-F238E27FC236}">
                <a16:creationId xmlns:a16="http://schemas.microsoft.com/office/drawing/2014/main" id="{3981DCFB-CEB8-21B1-187E-C8DAE4CA54DC}"/>
              </a:ext>
            </a:extLst>
          </p:cNvPr>
          <p:cNvSpPr txBox="1">
            <a:spLocks/>
          </p:cNvSpPr>
          <p:nvPr/>
        </p:nvSpPr>
        <p:spPr>
          <a:xfrm>
            <a:off x="9549517" y="333254"/>
            <a:ext cx="2084804" cy="22047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1050"/>
              <a:t>OFFICIAL : SENSITIVE</a:t>
            </a:r>
          </a:p>
        </p:txBody>
      </p:sp>
    </p:spTree>
    <p:extLst>
      <p:ext uri="{BB962C8B-B14F-4D97-AF65-F5344CB8AC3E}">
        <p14:creationId xmlns:p14="http://schemas.microsoft.com/office/powerpoint/2010/main" val="442233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a:xfrm>
            <a:off x="625542" y="1394300"/>
            <a:ext cx="11008779" cy="1162633"/>
          </a:xfrm>
        </p:spPr>
        <p:txBody>
          <a:bodyPr lIns="91440" tIns="45720" rIns="91440" bIns="45720" anchor="b"/>
          <a:lstStyle/>
          <a:p>
            <a:r>
              <a:rPr lang="en-GB">
                <a:latin typeface="+mn-lt"/>
                <a:cs typeface="Arial"/>
              </a:rPr>
              <a:t>Annex A: Conflicts of Interest and Due Diligence</a:t>
            </a:r>
          </a:p>
        </p:txBody>
      </p:sp>
      <p:sp>
        <p:nvSpPr>
          <p:cNvPr id="11" name="Content Placeholder 10"/>
          <p:cNvSpPr>
            <a:spLocks noGrp="1"/>
          </p:cNvSpPr>
          <p:nvPr>
            <p:ph sz="half" idx="1"/>
          </p:nvPr>
        </p:nvSpPr>
        <p:spPr>
          <a:xfrm>
            <a:off x="625542" y="2250927"/>
            <a:ext cx="10080558" cy="3710614"/>
          </a:xfrm>
        </p:spPr>
        <p:txBody>
          <a:bodyPr lIns="91440" tIns="45720" rIns="91440" bIns="45720" anchor="t"/>
          <a:lstStyle/>
          <a:p>
            <a:endParaRPr lang="en-GB" b="1">
              <a:latin typeface="+mn-lt"/>
            </a:endParaRPr>
          </a:p>
          <a:p>
            <a:r>
              <a:rPr lang="en-GB" sz="1400">
                <a:latin typeface="+mn-lt"/>
              </a:rPr>
              <a:t>Public Appointments require the highest standard of propriety, involving impartiality, integrity and objectivity, in relation to stewardship of public funds and the oversight and management of all related activities. This means that any private, voluntary, charitable or political interest that might be material and relevant to the work of the body concerned should be declared.</a:t>
            </a:r>
          </a:p>
          <a:p>
            <a:r>
              <a:rPr lang="en-GB" sz="1400">
                <a:latin typeface="+mn-lt"/>
                <a:cs typeface="Arial"/>
              </a:rPr>
              <a:t>It is important that those appointed as members of public bodies maintain the confidence of Parliament and the public. If there are any issues in your personal or professional history that could, if you were appointed, be misconstrued, cause embarrassment, or cause public confidence in the appointment to be jeopardised, it is important that you bring them to the attention of the Assessment Panel and provide details of the issue(s) in your application. In considering whether you wish to declare any issues, you should also reflect on any public statement you have made, including through social media. The Panel may explore issues with you before they make a recommendation on the appointment.</a:t>
            </a:r>
          </a:p>
          <a:p>
            <a:r>
              <a:rPr lang="en-GB" sz="1400">
                <a:latin typeface="+mn-lt"/>
              </a:rPr>
              <a:t>As part of our due diligence checks we will consider anything in the public domain related to your conduct or professional capacity. This will include us undertaking searches of previous public statements and social media, blogs or any other publicly available information. This information may be made available to the Panel, and they may wish to explore issues with you, should you be invited to interview.</a:t>
            </a:r>
          </a:p>
          <a:p>
            <a:r>
              <a:rPr lang="en-GB" sz="1400">
                <a:latin typeface="+mn-lt"/>
              </a:rPr>
              <a:t>If you have any queries or would like to discuss further, please contact corwm@energysecurity.gov.uk</a:t>
            </a:r>
          </a:p>
        </p:txBody>
      </p:sp>
      <p:sp>
        <p:nvSpPr>
          <p:cNvPr id="2" name="Footer Placeholder 5">
            <a:extLst>
              <a:ext uri="{FF2B5EF4-FFF2-40B4-BE49-F238E27FC236}">
                <a16:creationId xmlns:a16="http://schemas.microsoft.com/office/drawing/2014/main" id="{3981DCFB-CEB8-21B1-187E-C8DAE4CA54DC}"/>
              </a:ext>
            </a:extLst>
          </p:cNvPr>
          <p:cNvSpPr txBox="1">
            <a:spLocks/>
          </p:cNvSpPr>
          <p:nvPr/>
        </p:nvSpPr>
        <p:spPr>
          <a:xfrm>
            <a:off x="9549517" y="333254"/>
            <a:ext cx="2084804" cy="22047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1050"/>
              <a:t>OFFICIAL : SENSITIVE</a:t>
            </a:r>
          </a:p>
        </p:txBody>
      </p:sp>
    </p:spTree>
    <p:extLst>
      <p:ext uri="{BB962C8B-B14F-4D97-AF65-F5344CB8AC3E}">
        <p14:creationId xmlns:p14="http://schemas.microsoft.com/office/powerpoint/2010/main" val="33034949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a:xfrm>
            <a:off x="625542" y="1394300"/>
            <a:ext cx="11008779" cy="1162633"/>
          </a:xfrm>
        </p:spPr>
        <p:txBody>
          <a:bodyPr/>
          <a:lstStyle/>
          <a:p>
            <a:r>
              <a:rPr lang="en-GB">
                <a:latin typeface="+mn-lt"/>
              </a:rPr>
              <a:t>Annex B: The Seven Principles Underpinning Public Life</a:t>
            </a:r>
          </a:p>
        </p:txBody>
      </p:sp>
      <p:sp>
        <p:nvSpPr>
          <p:cNvPr id="11" name="Content Placeholder 10"/>
          <p:cNvSpPr>
            <a:spLocks noGrp="1"/>
          </p:cNvSpPr>
          <p:nvPr>
            <p:ph sz="half" idx="1"/>
          </p:nvPr>
        </p:nvSpPr>
        <p:spPr>
          <a:xfrm>
            <a:off x="625542" y="2250927"/>
            <a:ext cx="10080558" cy="3710614"/>
          </a:xfrm>
        </p:spPr>
        <p:txBody>
          <a:bodyPr/>
          <a:lstStyle/>
          <a:p>
            <a:endParaRPr lang="en-GB" b="1">
              <a:latin typeface="+mn-lt"/>
            </a:endParaRPr>
          </a:p>
          <a:p>
            <a:r>
              <a:rPr lang="en-GB" sz="1400">
                <a:latin typeface="+mn-lt"/>
              </a:rPr>
              <a:t>In 1995 the Committee on Standard in Public Life defined seven principles for public life. All candidates for are expected to demonstrate a commitment to, and an understanding of, the value and importance of the principles of public service which are: </a:t>
            </a:r>
          </a:p>
          <a:p>
            <a:pPr marL="342900" indent="-342900">
              <a:buFont typeface="+mj-lt"/>
              <a:buAutoNum type="arabicPeriod"/>
            </a:pPr>
            <a:r>
              <a:rPr lang="en-GB" sz="1400">
                <a:latin typeface="+mn-lt"/>
              </a:rPr>
              <a:t>Selflessness</a:t>
            </a:r>
          </a:p>
          <a:p>
            <a:pPr marL="342900" indent="-342900">
              <a:buFont typeface="+mj-lt"/>
              <a:buAutoNum type="arabicPeriod"/>
            </a:pPr>
            <a:r>
              <a:rPr lang="en-GB" sz="1400">
                <a:latin typeface="+mn-lt"/>
              </a:rPr>
              <a:t>Integrity</a:t>
            </a:r>
          </a:p>
          <a:p>
            <a:pPr marL="342900" indent="-342900">
              <a:buFont typeface="+mj-lt"/>
              <a:buAutoNum type="arabicPeriod"/>
            </a:pPr>
            <a:r>
              <a:rPr lang="en-GB" sz="1400">
                <a:latin typeface="+mn-lt"/>
              </a:rPr>
              <a:t>Objectivity</a:t>
            </a:r>
          </a:p>
          <a:p>
            <a:pPr marL="342900" indent="-342900">
              <a:buFont typeface="+mj-lt"/>
              <a:buAutoNum type="arabicPeriod"/>
            </a:pPr>
            <a:r>
              <a:rPr lang="en-GB" sz="1400">
                <a:latin typeface="+mn-lt"/>
              </a:rPr>
              <a:t>Accountability</a:t>
            </a:r>
          </a:p>
          <a:p>
            <a:pPr marL="342900" indent="-342900">
              <a:buFont typeface="+mj-lt"/>
              <a:buAutoNum type="arabicPeriod"/>
            </a:pPr>
            <a:r>
              <a:rPr lang="en-GB" sz="1400">
                <a:latin typeface="+mn-lt"/>
              </a:rPr>
              <a:t>Openness</a:t>
            </a:r>
          </a:p>
          <a:p>
            <a:pPr marL="342900" indent="-342900">
              <a:buFont typeface="+mj-lt"/>
              <a:buAutoNum type="arabicPeriod"/>
            </a:pPr>
            <a:r>
              <a:rPr lang="en-GB" sz="1400">
                <a:latin typeface="+mn-lt"/>
              </a:rPr>
              <a:t>Honesty</a:t>
            </a:r>
          </a:p>
          <a:p>
            <a:pPr marL="342900" indent="-342900">
              <a:buFont typeface="+mj-lt"/>
              <a:buAutoNum type="arabicPeriod"/>
            </a:pPr>
            <a:r>
              <a:rPr lang="en-GB" sz="1400">
                <a:latin typeface="+mn-lt"/>
              </a:rPr>
              <a:t>Leadership</a:t>
            </a:r>
          </a:p>
          <a:p>
            <a:r>
              <a:rPr lang="en-GB" sz="1400">
                <a:latin typeface="+mn-lt"/>
              </a:rPr>
              <a:t>Further information on the principles of public life can be found </a:t>
            </a:r>
            <a:r>
              <a:rPr lang="en-GB" sz="1400">
                <a:hlinkClick r:id="rId2"/>
              </a:rPr>
              <a:t>here</a:t>
            </a:r>
            <a:r>
              <a:rPr lang="en-GB" sz="1400"/>
              <a:t>. </a:t>
            </a:r>
            <a:endParaRPr lang="en-GB" sz="1400">
              <a:latin typeface="+mn-lt"/>
            </a:endParaRPr>
          </a:p>
        </p:txBody>
      </p:sp>
      <p:sp>
        <p:nvSpPr>
          <p:cNvPr id="2" name="Footer Placeholder 5">
            <a:extLst>
              <a:ext uri="{FF2B5EF4-FFF2-40B4-BE49-F238E27FC236}">
                <a16:creationId xmlns:a16="http://schemas.microsoft.com/office/drawing/2014/main" id="{3981DCFB-CEB8-21B1-187E-C8DAE4CA54DC}"/>
              </a:ext>
            </a:extLst>
          </p:cNvPr>
          <p:cNvSpPr txBox="1">
            <a:spLocks/>
          </p:cNvSpPr>
          <p:nvPr/>
        </p:nvSpPr>
        <p:spPr>
          <a:xfrm>
            <a:off x="9549517" y="333254"/>
            <a:ext cx="2084804" cy="22047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1050"/>
              <a:t>OFFICIAL : SENSITIVE</a:t>
            </a:r>
          </a:p>
        </p:txBody>
      </p:sp>
    </p:spTree>
    <p:extLst>
      <p:ext uri="{BB962C8B-B14F-4D97-AF65-F5344CB8AC3E}">
        <p14:creationId xmlns:p14="http://schemas.microsoft.com/office/powerpoint/2010/main" val="9464364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a:xfrm>
            <a:off x="625542" y="945567"/>
            <a:ext cx="11008779" cy="1162633"/>
          </a:xfrm>
        </p:spPr>
        <p:txBody>
          <a:bodyPr/>
          <a:lstStyle/>
          <a:p>
            <a:r>
              <a:rPr lang="en-GB">
                <a:latin typeface="+mn-lt"/>
              </a:rPr>
              <a:t>Annex C: Complaints Procedure</a:t>
            </a:r>
          </a:p>
        </p:txBody>
      </p:sp>
      <p:sp>
        <p:nvSpPr>
          <p:cNvPr id="11" name="Content Placeholder 10"/>
          <p:cNvSpPr>
            <a:spLocks noGrp="1"/>
          </p:cNvSpPr>
          <p:nvPr>
            <p:ph sz="half" idx="1"/>
          </p:nvPr>
        </p:nvSpPr>
        <p:spPr>
          <a:xfrm>
            <a:off x="625542" y="2108200"/>
            <a:ext cx="10080558" cy="3853341"/>
          </a:xfrm>
        </p:spPr>
        <p:txBody>
          <a:bodyPr/>
          <a:lstStyle/>
          <a:p>
            <a:r>
              <a:rPr lang="en-GB" sz="1400">
                <a:latin typeface="+mn-lt"/>
              </a:rPr>
              <a:t>If you feel you have reason to complain you should direct your concerns in the first instance to the Public Appointments team (</a:t>
            </a:r>
            <a:r>
              <a:rPr lang="en-GB" sz="1400">
                <a:latin typeface="+mn-lt"/>
                <a:hlinkClick r:id="rId2"/>
              </a:rPr>
              <a:t>partnerships@energysecurity.gov.uk</a:t>
            </a:r>
            <a:r>
              <a:rPr lang="en-GB" sz="1400">
                <a:latin typeface="+mn-lt"/>
              </a:rPr>
              <a:t>) who will make every effort to deal with these and respond to you within 48 hours.</a:t>
            </a:r>
          </a:p>
          <a:p>
            <a:r>
              <a:rPr lang="en-GB" sz="1400">
                <a:latin typeface="+mn-lt"/>
              </a:rPr>
              <a:t>If your complaint is not dealt with satisfactorily, you can find information about the steps you can take under the Department for Energy Security and Net Zero’s Complaints Procedure </a:t>
            </a:r>
            <a:r>
              <a:rPr lang="en-GB" sz="1400" u="sng" kern="100">
                <a:solidFill>
                  <a:srgbClr val="0563C1"/>
                </a:solidFill>
                <a:effectLst/>
                <a:latin typeface="Arial"/>
                <a:ea typeface="Calibri"/>
                <a:cs typeface="Arial"/>
                <a:hlinkClick r:id="rId3"/>
              </a:rPr>
              <a:t>here</a:t>
            </a:r>
            <a:r>
              <a:rPr lang="en-GB" sz="1400" u="sng" kern="100">
                <a:solidFill>
                  <a:srgbClr val="0563C1"/>
                </a:solidFill>
                <a:effectLst/>
                <a:latin typeface="Arial"/>
                <a:ea typeface="Calibri"/>
                <a:cs typeface="Arial"/>
              </a:rPr>
              <a:t>.</a:t>
            </a:r>
          </a:p>
          <a:p>
            <a:r>
              <a:rPr lang="en-GB" sz="1400" kern="100">
                <a:effectLst/>
                <a:latin typeface="Arial"/>
                <a:ea typeface="Calibri"/>
                <a:cs typeface="Arial"/>
              </a:rPr>
              <a:t>The Commissioner for Public Appointments is the independent regulator of public appointments. The Commissioner’s primary role is to provide independent assurance that public appointments are made in accordance with the </a:t>
            </a:r>
            <a:r>
              <a:rPr lang="en-GB" sz="1400" u="sng" kern="100">
                <a:solidFill>
                  <a:srgbClr val="0000FF"/>
                </a:solidFill>
                <a:latin typeface="Arial"/>
                <a:ea typeface="Calibri"/>
                <a:cs typeface="Arial"/>
                <a:hlinkClick r:id="rId4"/>
              </a:rPr>
              <a:t>Governance Code on Public Appointments.</a:t>
            </a:r>
            <a:r>
              <a:rPr lang="en-GB" sz="1400" u="sng" kern="100">
                <a:solidFill>
                  <a:srgbClr val="0000FF"/>
                </a:solidFill>
                <a:latin typeface="Arial"/>
                <a:ea typeface="Calibri"/>
                <a:cs typeface="Arial"/>
              </a:rPr>
              <a:t> </a:t>
            </a:r>
            <a:r>
              <a:rPr lang="en-GB" sz="1400">
                <a:latin typeface="+mn-lt"/>
              </a:rPr>
              <a:t>The Commissioner also investigates complaints and may conduct an inquiry into the policies and practices followed in relation to appointments processes which he regulates. The Commissioner will not investigate complaints relating to non-selection unless it appears that the appointments process has breached the Governance Code on Public Appointments. </a:t>
            </a:r>
          </a:p>
          <a:p>
            <a:r>
              <a:rPr lang="en-GB" sz="1400">
                <a:latin typeface="+mn-lt"/>
              </a:rPr>
              <a:t>You can contact the Commissioner by email at </a:t>
            </a:r>
            <a:r>
              <a:rPr lang="en-GB" sz="1400">
                <a:latin typeface="+mn-lt"/>
                <a:hlinkClick r:id="rId5"/>
              </a:rPr>
              <a:t>publicappointments@csc.gov.uk</a:t>
            </a:r>
            <a:r>
              <a:rPr lang="en-GB" sz="1400">
                <a:latin typeface="+mn-lt"/>
              </a:rPr>
              <a:t> or by post, as follows:</a:t>
            </a:r>
          </a:p>
          <a:p>
            <a:r>
              <a:rPr lang="en-GB" sz="1400">
                <a:latin typeface="+mn-lt"/>
              </a:rPr>
              <a:t>The Commissioner for Public Appointments</a:t>
            </a:r>
            <a:br>
              <a:rPr lang="en-GB" sz="1400">
                <a:latin typeface="+mn-lt"/>
              </a:rPr>
            </a:br>
            <a:r>
              <a:rPr lang="en-GB" sz="1400">
                <a:latin typeface="+mn-lt"/>
              </a:rPr>
              <a:t>Room G/8, 1 Horse Guards Road</a:t>
            </a:r>
            <a:br>
              <a:rPr lang="en-GB" sz="1400">
                <a:latin typeface="+mn-lt"/>
              </a:rPr>
            </a:br>
            <a:r>
              <a:rPr lang="en-GB" sz="1400">
                <a:latin typeface="+mn-lt"/>
              </a:rPr>
              <a:t>London, SW1A 2HQ</a:t>
            </a:r>
          </a:p>
          <a:p>
            <a:r>
              <a:rPr lang="en-GB" sz="1400">
                <a:latin typeface="+mn-lt"/>
              </a:rPr>
              <a:t>Further information on the role of the Commissioner or the appointments process is available at:</a:t>
            </a:r>
            <a:br>
              <a:rPr lang="en-GB" sz="1400">
                <a:latin typeface="+mn-lt"/>
              </a:rPr>
            </a:br>
            <a:r>
              <a:rPr lang="en-GB" sz="1400" u="sng" kern="100">
                <a:solidFill>
                  <a:srgbClr val="0000FF"/>
                </a:solidFill>
                <a:latin typeface="Arial"/>
                <a:ea typeface="Calibri"/>
                <a:cs typeface="Arial"/>
                <a:hlinkClick r:id="rId6"/>
              </a:rPr>
              <a:t>publicappointmentscommissioner.independent.gov.uk</a:t>
            </a:r>
            <a:r>
              <a:rPr lang="en-GB" sz="1400" kern="100">
                <a:latin typeface="Arial"/>
                <a:ea typeface="Calibri"/>
                <a:cs typeface="Arial"/>
              </a:rPr>
              <a:t>.</a:t>
            </a:r>
            <a:endParaRPr lang="en-GB" sz="1400" kern="100">
              <a:solidFill>
                <a:srgbClr val="000000"/>
              </a:solidFill>
              <a:ea typeface="Calibri"/>
            </a:endParaRPr>
          </a:p>
          <a:p>
            <a:endParaRPr lang="en-GB" sz="1400">
              <a:latin typeface="+mn-lt"/>
            </a:endParaRPr>
          </a:p>
          <a:p>
            <a:endParaRPr lang="en-GB" sz="1400">
              <a:latin typeface="+mn-lt"/>
            </a:endParaRPr>
          </a:p>
        </p:txBody>
      </p:sp>
      <p:sp>
        <p:nvSpPr>
          <p:cNvPr id="2" name="Footer Placeholder 5">
            <a:extLst>
              <a:ext uri="{FF2B5EF4-FFF2-40B4-BE49-F238E27FC236}">
                <a16:creationId xmlns:a16="http://schemas.microsoft.com/office/drawing/2014/main" id="{3981DCFB-CEB8-21B1-187E-C8DAE4CA54DC}"/>
              </a:ext>
            </a:extLst>
          </p:cNvPr>
          <p:cNvSpPr txBox="1">
            <a:spLocks/>
          </p:cNvSpPr>
          <p:nvPr/>
        </p:nvSpPr>
        <p:spPr>
          <a:xfrm>
            <a:off x="9549517" y="333254"/>
            <a:ext cx="2084804" cy="220470"/>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sz="1050"/>
              <a:t>OFFICIAL : SENSITIVE</a:t>
            </a:r>
          </a:p>
        </p:txBody>
      </p:sp>
    </p:spTree>
    <p:extLst>
      <p:ext uri="{BB962C8B-B14F-4D97-AF65-F5344CB8AC3E}">
        <p14:creationId xmlns:p14="http://schemas.microsoft.com/office/powerpoint/2010/main" val="2307628580"/>
      </p:ext>
    </p:extLst>
  </p:cSld>
  <p:clrMapOvr>
    <a:masterClrMapping/>
  </p:clrMapOvr>
</p:sld>
</file>

<file path=ppt/theme/theme1.xml><?xml version="1.0" encoding="utf-8"?>
<a:theme xmlns:a="http://schemas.openxmlformats.org/drawingml/2006/main" name="Office Theme">
  <a:themeElements>
    <a:clrScheme name="Custom 1">
      <a:dk1>
        <a:srgbClr val="003379"/>
      </a:dk1>
      <a:lt1>
        <a:srgbClr val="FFFFFF"/>
      </a:lt1>
      <a:dk2>
        <a:srgbClr val="3278C5"/>
      </a:dk2>
      <a:lt2>
        <a:srgbClr val="62C3F4"/>
      </a:lt2>
      <a:accent1>
        <a:srgbClr val="182D4C"/>
      </a:accent1>
      <a:accent2>
        <a:srgbClr val="33DDEC"/>
      </a:accent2>
      <a:accent3>
        <a:srgbClr val="E7E6E6"/>
      </a:accent3>
      <a:accent4>
        <a:srgbClr val="000000"/>
      </a:accent4>
      <a:accent5>
        <a:srgbClr val="FFFFFF"/>
      </a:accent5>
      <a:accent6>
        <a:srgbClr val="7F7F7F"/>
      </a:accent6>
      <a:hlink>
        <a:srgbClr val="3278C5"/>
      </a:hlink>
      <a:folHlink>
        <a:srgbClr val="182D4C"/>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SNEZ_Branded_Presentation_Template" id="{462DF34E-7D00-47B1-9DFD-4116058C50EF}" vid="{FC3E52A7-6406-41F9-A522-FD2615DD489D}"/>
    </a:ext>
  </a:extLst>
</a:theme>
</file>

<file path=ppt/theme/theme2.xml><?xml version="1.0" encoding="utf-8"?>
<a:theme xmlns:a="http://schemas.openxmlformats.org/drawingml/2006/main" name="1_Office Theme">
  <a:themeElements>
    <a:clrScheme name="Custom 1">
      <a:dk1>
        <a:srgbClr val="003379"/>
      </a:dk1>
      <a:lt1>
        <a:srgbClr val="FFFFFF"/>
      </a:lt1>
      <a:dk2>
        <a:srgbClr val="3278C5"/>
      </a:dk2>
      <a:lt2>
        <a:srgbClr val="62C3F4"/>
      </a:lt2>
      <a:accent1>
        <a:srgbClr val="182D4C"/>
      </a:accent1>
      <a:accent2>
        <a:srgbClr val="33DDEC"/>
      </a:accent2>
      <a:accent3>
        <a:srgbClr val="E7E6E6"/>
      </a:accent3>
      <a:accent4>
        <a:srgbClr val="000000"/>
      </a:accent4>
      <a:accent5>
        <a:srgbClr val="FFFFFF"/>
      </a:accent5>
      <a:accent6>
        <a:srgbClr val="7F7F7F"/>
      </a:accent6>
      <a:hlink>
        <a:srgbClr val="3278C5"/>
      </a:hlink>
      <a:folHlink>
        <a:srgbClr val="182D4C"/>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SNEZ_Branded_Presentation_Template" id="{462DF34E-7D00-47B1-9DFD-4116058C50EF}" vid="{FC3E52A7-6406-41F9-A522-FD2615DD489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Government_x0020_Body xmlns="b413c3fd-5a3b-4239-b985-69032e371c04">BEIS</Government_x0020_Body>
    <Date_x0020_Opened xmlns="b413c3fd-5a3b-4239-b985-69032e371c04">2024-04-24T09:57:23+00:00</Date_x0020_Opened>
    <LegacyData xmlns="aaacb922-5235-4a66-b188-303b9b46fbd7" xsi:nil="true"/>
    <Descriptor xmlns="0063f72e-ace3-48fb-9c1f-5b513408b31f" xsi:nil="true"/>
    <Security_x0020_Classification xmlns="0063f72e-ace3-48fb-9c1f-5b513408b31f">OFFICIAL</Security_x0020_Classification>
    <Retention_x0020_Label xmlns="a8f60570-4bd3-4f2b-950b-a996de8ab151" xsi:nil="true"/>
    <Date_x0020_Closed xmlns="b413c3fd-5a3b-4239-b985-69032e371c04" xsi:nil="true"/>
    <_ip_UnifiedCompliancePolicyUIAction xmlns="http://schemas.microsoft.com/sharepoint/v3" xsi:nil="true"/>
    <_ip_UnifiedCompliancePolicyProperties xmlns="http://schemas.microsoft.com/sharepoint/v3" xsi:nil="true"/>
    <SharedWithUsers xmlns="84093c75-0767-40e6-8135-26ed2fb4e2a2">
      <UserInfo>
        <DisplayName/>
        <AccountId xsi:nil="true"/>
        <AccountType/>
      </UserInfo>
    </SharedWithUsers>
    <m975189f4ba442ecbf67d4147307b177 xmlns="84093c75-0767-40e6-8135-26ed2fb4e2a2">
      <Terms xmlns="http://schemas.microsoft.com/office/infopath/2007/PartnerControls">
        <TermInfo xmlns="http://schemas.microsoft.com/office/infopath/2007/PartnerControls">
          <TermName xmlns="http://schemas.microsoft.com/office/infopath/2007/PartnerControls">CoRWM</TermName>
          <TermId xmlns="http://schemas.microsoft.com/office/infopath/2007/PartnerControls">4c3ee164-b9a9-4cc3-b89d-3ebb536b9f8a</TermId>
        </TermInfo>
      </Terms>
    </m975189f4ba442ecbf67d4147307b177>
    <lcf76f155ced4ddcb4097134ff3c332f xmlns="1f7f928c-a02d-4107-815e-ae2a8adf7695">
      <Terms xmlns="http://schemas.microsoft.com/office/infopath/2007/PartnerControls"/>
    </lcf76f155ced4ddcb4097134ff3c332f>
    <TaxCatchAll xmlns="84093c75-0767-40e6-8135-26ed2fb4e2a2">
      <Value>60</Value>
    </TaxCatchAll>
    <_dlc_DocId xmlns="84093c75-0767-40e6-8135-26ed2fb4e2a2">JRY5VYATDTYD-1234062676-244713</_dlc_DocId>
    <_dlc_DocIdUrl xmlns="84093c75-0767-40e6-8135-26ed2fb4e2a2">
      <Url>https://beisgov.sharepoint.com/sites/PartnershipsTeam/_layouts/15/DocIdRedir.aspx?ID=JRY5VYATDTYD-1234062676-244713</Url>
      <Description>JRY5VYATDTYD-1234062676-244713</Description>
    </_dlc_DocIdUrl>
    <_dlc_DocIdPersistId xmlns="84093c75-0767-40e6-8135-26ed2fb4e2a2">false</_dlc_DocIdPersistId>
    <IconOverlay xmlns="http://schemas.microsoft.com/sharepoint/v4" xsi:nil="true"/>
    <_Flow_SignoffStatus xmlns="1f7f928c-a02d-4107-815e-ae2a8adf7695" xsi:nil="true"/>
    <MigrationWizId xmlns="1f7f928c-a02d-4107-815e-ae2a8adf7695" xsi:nil="true"/>
    <DepartmentRunningtheCampaign xmlns="1f7f928c-a02d-4107-815e-ae2a8adf7695" xsi:nil="true"/>
    <MigrationWizIdDocumentLibraryPermissions xmlns="1f7f928c-a02d-4107-815e-ae2a8adf7695" xsi:nil="true"/>
    <MigrationWizIdSecurityGroups xmlns="1f7f928c-a02d-4107-815e-ae2a8adf7695" xsi:nil="true"/>
    <MigrationWizIdPermissions xmlns="1f7f928c-a02d-4107-815e-ae2a8adf7695" xsi:nil="true"/>
    <MigrationWizIdPermissionLevels xmlns="1f7f928c-a02d-4107-815e-ae2a8adf7695" xsi:nil="true"/>
  </documentManagement>
</p:properti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Document" ma:contentTypeID="0x0101005D497C7D9F8CE748A7CD285E2E148D91" ma:contentTypeVersion="37" ma:contentTypeDescription="Create a new document." ma:contentTypeScope="" ma:versionID="81e318bfc331a3f9f7848b30529d0afd">
  <xsd:schema xmlns:xsd="http://www.w3.org/2001/XMLSchema" xmlns:xs="http://www.w3.org/2001/XMLSchema" xmlns:p="http://schemas.microsoft.com/office/2006/metadata/properties" xmlns:ns1="http://schemas.microsoft.com/sharepoint/v3" xmlns:ns2="0063f72e-ace3-48fb-9c1f-5b513408b31f" xmlns:ns3="84093c75-0767-40e6-8135-26ed2fb4e2a2" xmlns:ns4="b413c3fd-5a3b-4239-b985-69032e371c04" xmlns:ns5="a8f60570-4bd3-4f2b-950b-a996de8ab151" xmlns:ns6="1f7f928c-a02d-4107-815e-ae2a8adf7695" xmlns:ns7="aaacb922-5235-4a66-b188-303b9b46fbd7" xmlns:ns8="http://schemas.microsoft.com/sharepoint/v4" targetNamespace="http://schemas.microsoft.com/office/2006/metadata/properties" ma:root="true" ma:fieldsID="cc2b1fd57e7da6ac1e6cb00f5e06e37d" ns1:_="" ns2:_="" ns3:_="" ns4:_="" ns5:_="" ns6:_="" ns7:_="" ns8:_="">
    <xsd:import namespace="http://schemas.microsoft.com/sharepoint/v3"/>
    <xsd:import namespace="0063f72e-ace3-48fb-9c1f-5b513408b31f"/>
    <xsd:import namespace="84093c75-0767-40e6-8135-26ed2fb4e2a2"/>
    <xsd:import namespace="b413c3fd-5a3b-4239-b985-69032e371c04"/>
    <xsd:import namespace="a8f60570-4bd3-4f2b-950b-a996de8ab151"/>
    <xsd:import namespace="1f7f928c-a02d-4107-815e-ae2a8adf7695"/>
    <xsd:import namespace="aaacb922-5235-4a66-b188-303b9b46fbd7"/>
    <xsd:import namespace="http://schemas.microsoft.com/sharepoint/v4"/>
    <xsd:element name="properties">
      <xsd:complexType>
        <xsd:sequence>
          <xsd:element name="documentManagement">
            <xsd:complexType>
              <xsd:all>
                <xsd:element ref="ns2:Security_x0020_Classification" minOccurs="0"/>
                <xsd:element ref="ns2:Descriptor" minOccurs="0"/>
                <xsd:element ref="ns3:m975189f4ba442ecbf67d4147307b177" minOccurs="0"/>
                <xsd:element ref="ns3:TaxCatchAll" minOccurs="0"/>
                <xsd:element ref="ns3:TaxCatchAllLabel" minOccurs="0"/>
                <xsd:element ref="ns4:Government_x0020_Body" minOccurs="0"/>
                <xsd:element ref="ns4:Date_x0020_Opened" minOccurs="0"/>
                <xsd:element ref="ns4:Date_x0020_Closed" minOccurs="0"/>
                <xsd:element ref="ns5:Retention_x0020_Label" minOccurs="0"/>
                <xsd:element ref="ns6:MediaServiceMetadata" minOccurs="0"/>
                <xsd:element ref="ns6:MediaServiceFastMetadata" minOccurs="0"/>
                <xsd:element ref="ns7:LegacyData" minOccurs="0"/>
                <xsd:element ref="ns3:_dlc_DocId" minOccurs="0"/>
                <xsd:element ref="ns3:_dlc_DocIdUrl" minOccurs="0"/>
                <xsd:element ref="ns3:_dlc_DocIdPersistId" minOccurs="0"/>
                <xsd:element ref="ns6:MediaServiceAutoKeyPoints" minOccurs="0"/>
                <xsd:element ref="ns6:MediaServiceKeyPoints" minOccurs="0"/>
                <xsd:element ref="ns6:MediaServiceDateTaken" minOccurs="0"/>
                <xsd:element ref="ns6:MediaServiceAutoTags" minOccurs="0"/>
                <xsd:element ref="ns6:MediaServiceGenerationTime" minOccurs="0"/>
                <xsd:element ref="ns6:MediaServiceEventHashCode" minOccurs="0"/>
                <xsd:element ref="ns6:MediaServiceOCR" minOccurs="0"/>
                <xsd:element ref="ns8:IconOverlay" minOccurs="0"/>
                <xsd:element ref="ns1:_vti_ItemDeclaredRecord" minOccurs="0"/>
                <xsd:element ref="ns1:_vti_ItemHoldRecordStatus" minOccurs="0"/>
                <xsd:element ref="ns3:SharedWithUsers" minOccurs="0"/>
                <xsd:element ref="ns3:SharedWithDetails" minOccurs="0"/>
                <xsd:element ref="ns6:_Flow_SignoffStatus" minOccurs="0"/>
                <xsd:element ref="ns6:lcf76f155ced4ddcb4097134ff3c332f" minOccurs="0"/>
                <xsd:element ref="ns6:MediaLengthInSeconds" minOccurs="0"/>
                <xsd:element ref="ns6:DepartmentRunningtheCampaign" minOccurs="0"/>
                <xsd:element ref="ns6:MediaServiceObjectDetectorVersions" minOccurs="0"/>
                <xsd:element ref="ns6:MediaServiceSearchProperties" minOccurs="0"/>
                <xsd:element ref="ns6:MigrationWizId" minOccurs="0"/>
                <xsd:element ref="ns6:MigrationWizIdPermissions" minOccurs="0"/>
                <xsd:element ref="ns6:MigrationWizIdPermissionLevels" minOccurs="0"/>
                <xsd:element ref="ns6:MigrationWizIdDocumentLibraryPermissions" minOccurs="0"/>
                <xsd:element ref="ns6:MigrationWizIdSecurityGroups"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vti_ItemDeclaredRecord" ma:index="32" nillable="true" ma:displayName="Declared Record" ma:hidden="true" ma:internalName="_vti_ItemDeclaredRecord" ma:readOnly="true">
      <xsd:simpleType>
        <xsd:restriction base="dms:DateTime"/>
      </xsd:simpleType>
    </xsd:element>
    <xsd:element name="_vti_ItemHoldRecordStatus" ma:index="33" nillable="true" ma:displayName="Hold and Record Status" ma:decimals="0" ma:hidden="true" ma:internalName="_vti_ItemHoldRecordStatus" ma:readOnly="true">
      <xsd:simpleType>
        <xsd:restriction base="dms:Unknown"/>
      </xsd:simpleType>
    </xsd:element>
    <xsd:element name="_ip_UnifiedCompliancePolicyProperties" ma:index="48" nillable="true" ma:displayName="Unified Compliance Policy Properties" ma:hidden="true" ma:internalName="_ip_UnifiedCompliancePolicyProperties">
      <xsd:simpleType>
        <xsd:restriction base="dms:Note"/>
      </xsd:simpleType>
    </xsd:element>
    <xsd:element name="_ip_UnifiedCompliancePolicyUIAction" ma:index="49"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063f72e-ace3-48fb-9c1f-5b513408b31f" elementFormDefault="qualified">
    <xsd:import namespace="http://schemas.microsoft.com/office/2006/documentManagement/types"/>
    <xsd:import namespace="http://schemas.microsoft.com/office/infopath/2007/PartnerControls"/>
    <xsd:element name="Security_x0020_Classification" ma:index="8" nillable="true" ma:displayName="Security Classification" ma:default="OFFICIAL" ma:format="Dropdown" ma:indexed="true" ma:internalName="Security_x0020_Classification">
      <xsd:simpleType>
        <xsd:restriction base="dms:Choice">
          <xsd:enumeration value="OFFICIAL"/>
          <xsd:enumeration value="OFFICIAL - SENSITIVE"/>
        </xsd:restriction>
      </xsd:simpleType>
    </xsd:element>
    <xsd:element name="Descriptor" ma:index="9" nillable="true" ma:displayName="Descriptor" ma:default="" ma:format="Dropdown" ma:indexed="true" ma:internalName="Descriptor">
      <xsd:simpleType>
        <xsd:restriction base="dms:Choice">
          <xsd:enumeration value="COMMERCIAL"/>
          <xsd:enumeration value="PERSONAL"/>
          <xsd:enumeration value="LOCSEN"/>
        </xsd:restriction>
      </xsd:simpleType>
    </xsd:element>
  </xsd:schema>
  <xsd:schema xmlns:xsd="http://www.w3.org/2001/XMLSchema" xmlns:xs="http://www.w3.org/2001/XMLSchema" xmlns:dms="http://schemas.microsoft.com/office/2006/documentManagement/types" xmlns:pc="http://schemas.microsoft.com/office/infopath/2007/PartnerControls" targetNamespace="84093c75-0767-40e6-8135-26ed2fb4e2a2" elementFormDefault="qualified">
    <xsd:import namespace="http://schemas.microsoft.com/office/2006/documentManagement/types"/>
    <xsd:import namespace="http://schemas.microsoft.com/office/infopath/2007/PartnerControls"/>
    <xsd:element name="m975189f4ba442ecbf67d4147307b177" ma:index="10" nillable="true" ma:taxonomy="true" ma:internalName="m975189f4ba442ecbf67d4147307b177" ma:taxonomyFieldName="Business_x0020_Unit" ma:displayName="Business Unit" ma:default="1;#Organisational Development and BEIS Partnerships|9b3be869-c9d9-40e3-8b4f-215e3d03dd2b" ma:fieldId="{6975189f-4ba4-42ec-bf67-d4147307b177}" ma:sspId="9b0aeba9-2bce-41c2-8545-5d12d676a674" ma:termSetId="6f71e40e-3a2e-4baf-91d9-2069eb354530" ma:anchorId="00000000-0000-0000-0000-000000000000" ma:open="false" ma:isKeyword="false">
      <xsd:complexType>
        <xsd:sequence>
          <xsd:element ref="pc:Terms" minOccurs="0" maxOccurs="1"/>
        </xsd:sequence>
      </xsd:complexType>
    </xsd:element>
    <xsd:element name="TaxCatchAll" ma:index="11" nillable="true" ma:displayName="Taxonomy Catch All Column" ma:hidden="true" ma:list="{4a5f25b2-ba3e-490f-a5ff-60d66b0b9df1}" ma:internalName="TaxCatchAll" ma:showField="CatchAllData" ma:web="84093c75-0767-40e6-8135-26ed2fb4e2a2">
      <xsd:complexType>
        <xsd:complexContent>
          <xsd:extension base="dms:MultiChoiceLookup">
            <xsd:sequence>
              <xsd:element name="Value" type="dms:Lookup" maxOccurs="unbounded" minOccurs="0" nillable="true"/>
            </xsd:sequence>
          </xsd:extension>
        </xsd:complexContent>
      </xsd:complexType>
    </xsd:element>
    <xsd:element name="TaxCatchAllLabel" ma:index="12" nillable="true" ma:displayName="Taxonomy Catch All Column1" ma:hidden="true" ma:list="{4a5f25b2-ba3e-490f-a5ff-60d66b0b9df1}" ma:internalName="TaxCatchAllLabel" ma:readOnly="true" ma:showField="CatchAllDataLabel" ma:web="84093c75-0767-40e6-8135-26ed2fb4e2a2">
      <xsd:complexType>
        <xsd:complexContent>
          <xsd:extension base="dms:MultiChoiceLookup">
            <xsd:sequence>
              <xsd:element name="Value" type="dms:Lookup" maxOccurs="unbounded" minOccurs="0" nillable="true"/>
            </xsd:sequence>
          </xsd:extension>
        </xsd:complexContent>
      </xsd:complexType>
    </xsd:element>
    <xsd:element name="_dlc_DocId" ma:index="21" nillable="true" ma:displayName="Document ID Value" ma:description="The value of the document ID assigned to this item." ma:indexed="true" ma:internalName="_dlc_DocId" ma:readOnly="true">
      <xsd:simpleType>
        <xsd:restriction base="dms:Text"/>
      </xsd:simpleType>
    </xsd:element>
    <xsd:element name="_dlc_DocIdUrl" ma:index="22"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3" nillable="true" ma:displayName="Persist ID" ma:description="Keep ID on add." ma:hidden="true" ma:internalName="_dlc_DocIdPersistId" ma:readOnly="true">
      <xsd:simpleType>
        <xsd:restriction base="dms:Boolean"/>
      </xsd:simpleType>
    </xsd:element>
    <xsd:element name="SharedWithUsers" ma:index="3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413c3fd-5a3b-4239-b985-69032e371c04" elementFormDefault="qualified">
    <xsd:import namespace="http://schemas.microsoft.com/office/2006/documentManagement/types"/>
    <xsd:import namespace="http://schemas.microsoft.com/office/infopath/2007/PartnerControls"/>
    <xsd:element name="Government_x0020_Body" ma:index="14" nillable="true" ma:displayName="Government Body" ma:default="BEIS" ma:internalName="Government_x0020_Body">
      <xsd:simpleType>
        <xsd:restriction base="dms:Text">
          <xsd:maxLength value="255"/>
        </xsd:restriction>
      </xsd:simpleType>
    </xsd:element>
    <xsd:element name="Date_x0020_Opened" ma:index="15" nillable="true" ma:displayName="Date Opened" ma:default="[Today]" ma:format="DateOnly" ma:internalName="Date_x0020_Opened">
      <xsd:simpleType>
        <xsd:restriction base="dms:DateTime"/>
      </xsd:simpleType>
    </xsd:element>
    <xsd:element name="Date_x0020_Closed" ma:index="16" nillable="true" ma:displayName="Date Closed" ma:format="DateOnly" ma:internalName="Date_x0020_Closed">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a8f60570-4bd3-4f2b-950b-a996de8ab151" elementFormDefault="qualified">
    <xsd:import namespace="http://schemas.microsoft.com/office/2006/documentManagement/types"/>
    <xsd:import namespace="http://schemas.microsoft.com/office/infopath/2007/PartnerControls"/>
    <xsd:element name="Retention_x0020_Label" ma:index="17" nillable="true" ma:displayName="Retention Label" ma:internalName="Retention_x0020_Label">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f7f928c-a02d-4107-815e-ae2a8adf7695" elementFormDefault="qualified">
    <xsd:import namespace="http://schemas.microsoft.com/office/2006/documentManagement/types"/>
    <xsd:import namespace="http://schemas.microsoft.com/office/infopath/2007/PartnerControls"/>
    <xsd:element name="MediaServiceMetadata" ma:index="18" nillable="true" ma:displayName="MediaServiceMetadata" ma:hidden="true" ma:internalName="MediaServiceMetadata" ma:readOnly="true">
      <xsd:simpleType>
        <xsd:restriction base="dms:Note"/>
      </xsd:simpleType>
    </xsd:element>
    <xsd:element name="MediaServiceFastMetadata" ma:index="19" nillable="true" ma:displayName="MediaServiceFastMetadata" ma:hidden="true" ma:internalName="MediaServiceFastMetadata" ma:readOnly="true">
      <xsd:simpleType>
        <xsd:restriction base="dms:Note"/>
      </xsd:simpleType>
    </xsd:element>
    <xsd:element name="MediaServiceAutoKeyPoints" ma:index="24" nillable="true" ma:displayName="MediaServiceAutoKeyPoints" ma:hidden="true" ma:internalName="MediaServiceAutoKeyPoints" ma:readOnly="true">
      <xsd:simpleType>
        <xsd:restriction base="dms:Note"/>
      </xsd:simpleType>
    </xsd:element>
    <xsd:element name="MediaServiceKeyPoints" ma:index="25" nillable="true" ma:displayName="KeyPoints" ma:internalName="MediaServiceKeyPoints" ma:readOnly="true">
      <xsd:simpleType>
        <xsd:restriction base="dms:Note">
          <xsd:maxLength value="255"/>
        </xsd:restriction>
      </xsd:simpleType>
    </xsd:element>
    <xsd:element name="MediaServiceDateTaken" ma:index="26" nillable="true" ma:displayName="MediaServiceDateTaken" ma:hidden="true" ma:internalName="MediaServiceDateTaken" ma:readOnly="true">
      <xsd:simpleType>
        <xsd:restriction base="dms:Text"/>
      </xsd:simpleType>
    </xsd:element>
    <xsd:element name="MediaServiceAutoTags" ma:index="27" nillable="true" ma:displayName="Tags" ma:internalName="MediaServiceAutoTags" ma:readOnly="true">
      <xsd:simpleType>
        <xsd:restriction base="dms:Text"/>
      </xsd:simpleType>
    </xsd:element>
    <xsd:element name="MediaServiceGenerationTime" ma:index="28" nillable="true" ma:displayName="MediaServiceGenerationTime" ma:hidden="true" ma:internalName="MediaServiceGenerationTime" ma:readOnly="true">
      <xsd:simpleType>
        <xsd:restriction base="dms:Text"/>
      </xsd:simpleType>
    </xsd:element>
    <xsd:element name="MediaServiceEventHashCode" ma:index="29" nillable="true" ma:displayName="MediaServiceEventHashCode" ma:hidden="true" ma:internalName="MediaServiceEventHashCode" ma:readOnly="true">
      <xsd:simpleType>
        <xsd:restriction base="dms:Text"/>
      </xsd:simpleType>
    </xsd:element>
    <xsd:element name="MediaServiceOCR" ma:index="30" nillable="true" ma:displayName="Extracted Text" ma:internalName="MediaServiceOCR" ma:readOnly="true">
      <xsd:simpleType>
        <xsd:restriction base="dms:Note">
          <xsd:maxLength value="255"/>
        </xsd:restriction>
      </xsd:simpleType>
    </xsd:element>
    <xsd:element name="_Flow_SignoffStatus" ma:index="36" nillable="true" ma:displayName="Sign-off status" ma:internalName="Sign_x002d_off_x0020_status">
      <xsd:simpleType>
        <xsd:restriction base="dms:Text"/>
      </xsd:simpleType>
    </xsd:element>
    <xsd:element name="lcf76f155ced4ddcb4097134ff3c332f" ma:index="38" nillable="true" ma:taxonomy="true" ma:internalName="lcf76f155ced4ddcb4097134ff3c332f" ma:taxonomyFieldName="MediaServiceImageTags" ma:displayName="Image Tags" ma:readOnly="false" ma:fieldId="{5cf76f15-5ced-4ddc-b409-7134ff3c332f}" ma:taxonomyMulti="true" ma:sspId="9b0aeba9-2bce-41c2-8545-5d12d676a674" ma:termSetId="09814cd3-568e-fe90-9814-8d621ff8fb84" ma:anchorId="fba54fb3-c3e1-fe81-a776-ca4b69148c4d" ma:open="true" ma:isKeyword="false">
      <xsd:complexType>
        <xsd:sequence>
          <xsd:element ref="pc:Terms" minOccurs="0" maxOccurs="1"/>
        </xsd:sequence>
      </xsd:complexType>
    </xsd:element>
    <xsd:element name="MediaLengthInSeconds" ma:index="39" nillable="true" ma:displayName="MediaLengthInSeconds" ma:hidden="true" ma:internalName="MediaLengthInSeconds" ma:readOnly="true">
      <xsd:simpleType>
        <xsd:restriction base="dms:Unknown"/>
      </xsd:simpleType>
    </xsd:element>
    <xsd:element name="DepartmentRunningtheCampaign" ma:index="40" nillable="true" ma:displayName="Department Running the Campaign" ma:format="Dropdown" ma:internalName="DepartmentRunningtheCampaign">
      <xsd:simpleType>
        <xsd:restriction base="dms:Choice">
          <xsd:enumeration value="Department for Energy Security &amp; Net Zero (DESNZ)"/>
          <xsd:enumeration value="Department for Science Innovation &amp; Technology (DSIT)Choice 2"/>
          <xsd:enumeration value="Department of Business and Trade (DBT)"/>
        </xsd:restriction>
      </xsd:simpleType>
    </xsd:element>
    <xsd:element name="MediaServiceObjectDetectorVersions" ma:index="4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42" nillable="true" ma:displayName="MediaServiceSearchProperties" ma:hidden="true" ma:internalName="MediaServiceSearchProperties" ma:readOnly="true">
      <xsd:simpleType>
        <xsd:restriction base="dms:Note"/>
      </xsd:simpleType>
    </xsd:element>
    <xsd:element name="MigrationWizId" ma:index="43" nillable="true" ma:displayName="MigrationWizId" ma:internalName="MigrationWizId">
      <xsd:simpleType>
        <xsd:restriction base="dms:Text"/>
      </xsd:simpleType>
    </xsd:element>
    <xsd:element name="MigrationWizIdPermissions" ma:index="44" nillable="true" ma:displayName="MigrationWizIdPermissions" ma:internalName="MigrationWizIdPermissions">
      <xsd:simpleType>
        <xsd:restriction base="dms:Text"/>
      </xsd:simpleType>
    </xsd:element>
    <xsd:element name="MigrationWizIdPermissionLevels" ma:index="45" nillable="true" ma:displayName="MigrationWizIdPermissionLevels" ma:internalName="MigrationWizIdPermissionLevels">
      <xsd:simpleType>
        <xsd:restriction base="dms:Text"/>
      </xsd:simpleType>
    </xsd:element>
    <xsd:element name="MigrationWizIdDocumentLibraryPermissions" ma:index="46" nillable="true" ma:displayName="MigrationWizIdDocumentLibraryPermissions" ma:internalName="MigrationWizIdDocumentLibraryPermissions">
      <xsd:simpleType>
        <xsd:restriction base="dms:Text"/>
      </xsd:simpleType>
    </xsd:element>
    <xsd:element name="MigrationWizIdSecurityGroups" ma:index="47" nillable="true" ma:displayName="MigrationWizIdSecurityGroups" ma:internalName="MigrationWizIdSecurityGroups">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aacb922-5235-4a66-b188-303b9b46fbd7" elementFormDefault="qualified">
    <xsd:import namespace="http://schemas.microsoft.com/office/2006/documentManagement/types"/>
    <xsd:import namespace="http://schemas.microsoft.com/office/infopath/2007/PartnerControls"/>
    <xsd:element name="LegacyData" ma:index="20" nillable="true" ma:displayName="Legacy Data" ma:internalName="LegacyData">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4" elementFormDefault="qualified">
    <xsd:import namespace="http://schemas.microsoft.com/office/2006/documentManagement/types"/>
    <xsd:import namespace="http://schemas.microsoft.com/office/infopath/2007/PartnerControls"/>
    <xsd:element name="IconOverlay" ma:index="31" nillable="true" ma:displayName="IconOverlay" ma:hidden="true" ma:internalName="IconOverlay">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D1F4F46-FD12-4358-8224-B68692A35693}">
  <ds:schemaRefs>
    <ds:schemaRef ds:uri="0063f72e-ace3-48fb-9c1f-5b513408b31f"/>
    <ds:schemaRef ds:uri="1f7f928c-a02d-4107-815e-ae2a8adf7695"/>
    <ds:schemaRef ds:uri="84093c75-0767-40e6-8135-26ed2fb4e2a2"/>
    <ds:schemaRef ds:uri="a8f60570-4bd3-4f2b-950b-a996de8ab151"/>
    <ds:schemaRef ds:uri="aaacb922-5235-4a66-b188-303b9b46fbd7"/>
    <ds:schemaRef ds:uri="b413c3fd-5a3b-4239-b985-69032e371c04"/>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microsoft.com/sharepoint/v4"/>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00FF6DD9-32B9-498D-8D30-FFB30E51E14C}">
  <ds:schemaRefs>
    <ds:schemaRef ds:uri="http://schemas.microsoft.com/sharepoint/events"/>
  </ds:schemaRefs>
</ds:datastoreItem>
</file>

<file path=customXml/itemProps3.xml><?xml version="1.0" encoding="utf-8"?>
<ds:datastoreItem xmlns:ds="http://schemas.openxmlformats.org/officeDocument/2006/customXml" ds:itemID="{F231FAFA-63EF-4915-92E4-7AEB39AE374F}">
  <ds:schemaRefs>
    <ds:schemaRef ds:uri="0063f72e-ace3-48fb-9c1f-5b513408b31f"/>
    <ds:schemaRef ds:uri="1f7f928c-a02d-4107-815e-ae2a8adf7695"/>
    <ds:schemaRef ds:uri="84093c75-0767-40e6-8135-26ed2fb4e2a2"/>
    <ds:schemaRef ds:uri="a8f60570-4bd3-4f2b-950b-a996de8ab151"/>
    <ds:schemaRef ds:uri="aaacb922-5235-4a66-b188-303b9b46fbd7"/>
    <ds:schemaRef ds:uri="b413c3fd-5a3b-4239-b985-69032e371c0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microsoft.com/sharepoint/v4"/>
    <ds:schemaRef ds:uri="http://schemas.openxmlformats.org/package/2006/metadata/core-properties"/>
    <ds:schemaRef ds:uri="http://www.w3.org/2001/XMLSchema"/>
  </ds:schemaRefs>
</ds:datastoreItem>
</file>

<file path=customXml/itemProps4.xml><?xml version="1.0" encoding="utf-8"?>
<ds:datastoreItem xmlns:ds="http://schemas.openxmlformats.org/officeDocument/2006/customXml" ds:itemID="{D1ABCD82-AF3F-4FA8-889D-249E9646A37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13</Slides>
  <Notes>0</Notes>
  <HiddenSlides>0</HiddenSlides>
  <ScaleCrop>false</ScaleCrop>
  <HeadingPairs>
    <vt:vector size="4" baseType="variant">
      <vt:variant>
        <vt:lpstr>Theme</vt:lpstr>
      </vt:variant>
      <vt:variant>
        <vt:i4>2</vt:i4>
      </vt:variant>
      <vt:variant>
        <vt:lpstr>Slide Titles</vt:lpstr>
      </vt:variant>
      <vt:variant>
        <vt:i4>13</vt:i4>
      </vt:variant>
    </vt:vector>
  </HeadingPairs>
  <TitlesOfParts>
    <vt:vector size="15" baseType="lpstr">
      <vt:lpstr>Office Theme</vt:lpstr>
      <vt:lpstr>1_Office Theme</vt:lpstr>
      <vt:lpstr>Committee on Radioactive Waste Management, Member Candidate Pack Closing date: 05/03/2025</vt:lpstr>
      <vt:lpstr>Contents </vt:lpstr>
      <vt:lpstr>Ministerial Foreword</vt:lpstr>
      <vt:lpstr>The Committee on Radioactive Waste Management </vt:lpstr>
      <vt:lpstr>The Role</vt:lpstr>
      <vt:lpstr>Diversity     </vt:lpstr>
      <vt:lpstr>Person Specification and Criteria</vt:lpstr>
      <vt:lpstr>Terms of Appointment</vt:lpstr>
      <vt:lpstr>How to Apply</vt:lpstr>
      <vt:lpstr>   Assessment Panel, Process and Timing   The members of the Advisory Assessment Panel are:  •Chair: Tonima Saha, Deputy Director, Nuclear Decommissioning •Partner Organisation: Sir Nigel Thrift, CoRWM Chair •Independent Panel Member: Alison Walker-Fraser  </vt:lpstr>
      <vt:lpstr>Annex A: Conflicts of Interest and Due Diligence</vt:lpstr>
      <vt:lpstr>Annex B: The Seven Principles Underpinning Public Life</vt:lpstr>
      <vt:lpstr>Annex C: Complaints Procedure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goes here. Please do not exceed three lines.</dc:title>
  <dc:creator>Majid, Noor (Energy Security)</dc:creator>
  <cp:revision>19</cp:revision>
  <dcterms:created xsi:type="dcterms:W3CDTF">2023-11-08T13:54:52Z</dcterms:created>
  <dcterms:modified xsi:type="dcterms:W3CDTF">2025-01-22T07:37:17Z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ba62f585-b40f-4ab9-bafe-39150f03d124_Enabled">
    <vt:lpwstr>true</vt:lpwstr>
  </property>
  <property fmtid="{D5CDD505-2E9C-101B-9397-08002B2CF9AE}" pid="3" name="MSIP_Label_ba62f585-b40f-4ab9-bafe-39150f03d124_SetDate">
    <vt:lpwstr>2023-10-25T08:42:11Z</vt:lpwstr>
  </property>
  <property fmtid="{D5CDD505-2E9C-101B-9397-08002B2CF9AE}" pid="4" name="MSIP_Label_ba62f585-b40f-4ab9-bafe-39150f03d124_Method">
    <vt:lpwstr>Standard</vt:lpwstr>
  </property>
  <property fmtid="{D5CDD505-2E9C-101B-9397-08002B2CF9AE}" pid="5" name="MSIP_Label_ba62f585-b40f-4ab9-bafe-39150f03d124_Name">
    <vt:lpwstr>OFFICIAL</vt:lpwstr>
  </property>
  <property fmtid="{D5CDD505-2E9C-101B-9397-08002B2CF9AE}" pid="6" name="MSIP_Label_ba62f585-b40f-4ab9-bafe-39150f03d124_SiteId">
    <vt:lpwstr>cbac7005-02c1-43eb-b497-e6492d1b2dd8</vt:lpwstr>
  </property>
  <property fmtid="{D5CDD505-2E9C-101B-9397-08002B2CF9AE}" pid="7" name="MSIP_Label_ba62f585-b40f-4ab9-bafe-39150f03d124_ActionId">
    <vt:lpwstr>b8955892-7ae9-4c8a-8d87-b8fda6fb86ba</vt:lpwstr>
  </property>
  <property fmtid="{D5CDD505-2E9C-101B-9397-08002B2CF9AE}" pid="8" name="MSIP_Label_ba62f585-b40f-4ab9-bafe-39150f03d124_ContentBits">
    <vt:lpwstr>0</vt:lpwstr>
  </property>
  <property fmtid="{D5CDD505-2E9C-101B-9397-08002B2CF9AE}" pid="9" name="Business Unit">
    <vt:lpwstr>60;#CoRWM|4c3ee164-b9a9-4cc3-b89d-3ebb536b9f8a</vt:lpwstr>
  </property>
  <property fmtid="{D5CDD505-2E9C-101B-9397-08002B2CF9AE}" pid="10" name="MediaServiceImageTags">
    <vt:lpwstr/>
  </property>
  <property fmtid="{D5CDD505-2E9C-101B-9397-08002B2CF9AE}" pid="11" name="ContentTypeId">
    <vt:lpwstr>0x0101005D497C7D9F8CE748A7CD285E2E148D91</vt:lpwstr>
  </property>
  <property fmtid="{D5CDD505-2E9C-101B-9397-08002B2CF9AE}" pid="12" name="_dlc_DocIdItemGuid">
    <vt:lpwstr>f64ee271-4ff9-41cd-bfd1-8e744e1c595a</vt:lpwstr>
  </property>
  <property fmtid="{D5CDD505-2E9C-101B-9397-08002B2CF9AE}" pid="13" name="xd_ProgID">
    <vt:lpwstr/>
  </property>
  <property fmtid="{D5CDD505-2E9C-101B-9397-08002B2CF9AE}" pid="14" name="ComplianceAssetId">
    <vt:lpwstr/>
  </property>
  <property fmtid="{D5CDD505-2E9C-101B-9397-08002B2CF9AE}" pid="15" name="TemplateUrl">
    <vt:lpwstr/>
  </property>
  <property fmtid="{D5CDD505-2E9C-101B-9397-08002B2CF9AE}" pid="16" name="_ExtendedDescription">
    <vt:lpwstr/>
  </property>
  <property fmtid="{D5CDD505-2E9C-101B-9397-08002B2CF9AE}" pid="17" name="xd_Signature">
    <vt:bool>false</vt:bool>
  </property>
  <property fmtid="{D5CDD505-2E9C-101B-9397-08002B2CF9AE}" pid="18" name="TriggerFlowInfo">
    <vt:lpwstr/>
  </property>
  <property fmtid="{D5CDD505-2E9C-101B-9397-08002B2CF9AE}" pid="19" name="Business_x0020_Unit">
    <vt:lpwstr>60;#CoRWM|4c3ee164-b9a9-4cc3-b89d-3ebb536b9f8a</vt:lpwstr>
  </property>
</Properties>
</file>