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1" r:id="rId5"/>
  </p:sldMasterIdLst>
  <p:notesMasterIdLst>
    <p:notesMasterId r:id="rId20"/>
  </p:notesMasterIdLst>
  <p:handoutMasterIdLst>
    <p:handoutMasterId r:id="rId21"/>
  </p:handoutMasterIdLst>
  <p:sldIdLst>
    <p:sldId id="349" r:id="rId6"/>
    <p:sldId id="350" r:id="rId7"/>
    <p:sldId id="353" r:id="rId8"/>
    <p:sldId id="362" r:id="rId9"/>
    <p:sldId id="363" r:id="rId10"/>
    <p:sldId id="355" r:id="rId11"/>
    <p:sldId id="364" r:id="rId12"/>
    <p:sldId id="358" r:id="rId13"/>
    <p:sldId id="359" r:id="rId14"/>
    <p:sldId id="304" r:id="rId15"/>
    <p:sldId id="307" r:id="rId16"/>
    <p:sldId id="306" r:id="rId17"/>
    <p:sldId id="360" r:id="rId18"/>
    <p:sldId id="36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1AA5A06-78C2-C149-EC84-D793AA57A4AC}" name="Ahmad, Umair (Trade)" initials="A(" userId="S::umair.ahmad@trade.gov.uk::03778a0d-8d83-4e7c-88b6-2b292ba02dbd" providerId="AD"/>
  <p188:author id="{B086F42D-DA07-AECB-B8A0-B8CA4565384E}" name="Healy, Keiran (TRADE)" initials="HK(" userId="S::Keiran.Healy@trade.gov.uk::e708615d-3918-4da2-b4d0-3ac6ae6a0798" providerId="AD"/>
  <p188:author id="{3933552F-7AFB-5236-47DF-C9C43A32D7A7}" name="Pedrotti, Tony (BSG - Business Grants and Investment)" initials="TP" userId="S::Tony.Pedrotti@beis.gov.uk::ce68a528-cc7c-4768-a5ce-6bc2ea780763" providerId="AD"/>
  <p188:author id="{7A76F19D-CF99-5C5C-E10C-0C40D59E9A61}" name="Sangster-Poole, Robert (Trade)" initials="S(" userId="S::robert.sangster-poole@trade.gov.uk::d580e514-c4ad-4a57-b9c8-a97250f77e1a" providerId="AD"/>
  <p188:author id="{89B0C9B8-8EF5-1B7C-5221-6E6B4066EE13}" name="Healy, Keiran (TRADE)" initials="H(" userId="S::keiran.healy@trade.gov.uk::e708615d-3918-4da2-b4d0-3ac6ae6a0798" providerId="AD"/>
  <p188:author id="{1B8006BC-1535-61F7-590C-738ADB5F36A6}" name="Burrows, Tiffany (TRADE)" initials="BT(" userId="S::Tiffany.Burrows@trade.gov.uk::7e925516-a4b5-4045-8508-4c63980ac15d" providerId="AD"/>
  <p188:author id="{B90D92BD-8F2B-9C4D-4491-01D4329951BA}" name="Willgress-Dunn, Lydia [TRADE]" initials="W[" userId="S::lydia.willgress-dunn@trade.gov.uk::c0bc46a4-c67e-41f3-b8b2-8b9a33aecb82" providerId="AD"/>
  <p188:author id="{FA93D6C5-95A5-0F45-6D52-7C73E92C87E2}" name="Mcdonald, Katie (TRADE)" initials="M(" userId="S::katie.mcdonald@trade.gov.uk::a0b06a12-b24f-4674-bdbd-e3b0abf96c1c" providerId="AD"/>
  <p188:author id="{45F354CD-EA57-675E-CF70-9A30425F16FB}" name="Watson1, David (Trade)" initials="W(" userId="S::david.watson1@trade.gov.uk::db75db4e-e032-4eac-a0d6-bf06490e56b8" providerId="AD"/>
  <p188:author id="{B48560E8-F93A-B44D-24A6-650532088C02}" name="Culshaw, Alison (Trade)" initials="C(" userId="S::alison.culshaw@trade.gov.uk::8a050aaa-0242-4796-ae42-c503e171d3b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FFFB"/>
    <a:srgbClr val="A7DDD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3BAC81-7911-91D4-D4A2-DFF1EE745589}" v="18" dt="2023-09-27T14:57:28.717"/>
    <p1510:client id="{6513D744-2CCC-50CF-188B-BD70E154254C}" v="106" dt="2023-09-27T14:58:29.6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40" d="100"/>
          <a:sy n="40" d="100"/>
        </p:scale>
        <p:origin x="22"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A243F68-D194-0BAE-FFF0-96D74A20781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2F7612A-C7A9-2D24-C786-EF4C0EF1282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9DF116F-2515-4FF9-BE88-5F41330B7750}" type="datetimeFigureOut">
              <a:rPr lang="en-GB" smtClean="0"/>
              <a:t>05/10/2023</a:t>
            </a:fld>
            <a:endParaRPr lang="en-GB"/>
          </a:p>
        </p:txBody>
      </p:sp>
      <p:sp>
        <p:nvSpPr>
          <p:cNvPr id="4" name="Footer Placeholder 3">
            <a:extLst>
              <a:ext uri="{FF2B5EF4-FFF2-40B4-BE49-F238E27FC236}">
                <a16:creationId xmlns:a16="http://schemas.microsoft.com/office/drawing/2014/main" id="{9E08629B-6A61-C945-C6E0-84BAE54A1C7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394AAD0-4F23-A33C-15DE-C7C1006DE59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536D7F-7443-48C7-AA05-7135E73A40AC}" type="slidenum">
              <a:rPr lang="en-GB" smtClean="0"/>
              <a:t>‹#›</a:t>
            </a:fld>
            <a:endParaRPr lang="en-GB"/>
          </a:p>
        </p:txBody>
      </p:sp>
    </p:spTree>
    <p:extLst>
      <p:ext uri="{BB962C8B-B14F-4D97-AF65-F5344CB8AC3E}">
        <p14:creationId xmlns:p14="http://schemas.microsoft.com/office/powerpoint/2010/main" val="330309714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19D161-1B97-4748-98C6-2DA4CBC9C033}" type="datetimeFigureOut">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30EBF7-C314-4E2C-8559-49E0318495D6}" type="slidenum">
              <a:t>‹#›</a:t>
            </a:fld>
            <a:endParaRPr lang="en-US"/>
          </a:p>
        </p:txBody>
      </p:sp>
    </p:spTree>
    <p:extLst>
      <p:ext uri="{BB962C8B-B14F-4D97-AF65-F5344CB8AC3E}">
        <p14:creationId xmlns:p14="http://schemas.microsoft.com/office/powerpoint/2010/main" val="89536108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A30EBF7-C314-4E2C-8559-49E0318495D6}" type="slidenum">
              <a:rPr lang="en-GB" smtClean="0"/>
              <a:t>1</a:t>
            </a:fld>
            <a:endParaRPr lang="en-GB"/>
          </a:p>
        </p:txBody>
      </p:sp>
    </p:spTree>
    <p:extLst>
      <p:ext uri="{BB962C8B-B14F-4D97-AF65-F5344CB8AC3E}">
        <p14:creationId xmlns:p14="http://schemas.microsoft.com/office/powerpoint/2010/main" val="19684023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Master" Target="../slideMasters/slideMaster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Master" Target="../slideMasters/slideMaster1.xml"/><Relationship Id="rId5" Type="http://schemas.openxmlformats.org/officeDocument/2006/relationships/image" Target="../media/image33.png"/><Relationship Id="rId4" Type="http://schemas.openxmlformats.org/officeDocument/2006/relationships/image" Target="../media/image32.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38.png"/></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jpe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Master" Target="../slideMasters/slideMaster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ue Title Slide">
    <p:spTree>
      <p:nvGrpSpPr>
        <p:cNvPr id="1" name=""/>
        <p:cNvGrpSpPr/>
        <p:nvPr/>
      </p:nvGrpSpPr>
      <p:grpSpPr>
        <a:xfrm>
          <a:off x="0" y="0"/>
          <a:ext cx="0" cy="0"/>
          <a:chOff x="0" y="0"/>
          <a:chExt cx="0" cy="0"/>
        </a:xfrm>
      </p:grpSpPr>
      <p:pic>
        <p:nvPicPr>
          <p:cNvPr id="12" name="Picture 8">
            <a:extLst>
              <a:ext uri="{FF2B5EF4-FFF2-40B4-BE49-F238E27FC236}">
                <a16:creationId xmlns:a16="http://schemas.microsoft.com/office/drawing/2014/main" id="{9A8A6B10-F925-3167-EDDD-B12CAD26427A}"/>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2943225" y="1"/>
            <a:ext cx="9248775" cy="6850424"/>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8" name="Picture Placeholder 7">
            <a:extLst>
              <a:ext uri="{FF2B5EF4-FFF2-40B4-BE49-F238E27FC236}">
                <a16:creationId xmlns:a16="http://schemas.microsoft.com/office/drawing/2014/main" id="{4E9E0E23-D09E-E29E-DE60-13C2EB4F0000}"/>
              </a:ext>
            </a:extLst>
          </p:cNvPr>
          <p:cNvSpPr>
            <a:spLocks noGrp="1"/>
          </p:cNvSpPr>
          <p:nvPr>
            <p:ph type="pic" sz="quarter" idx="10"/>
          </p:nvPr>
        </p:nvSpPr>
        <p:spPr>
          <a:xfrm>
            <a:off x="2952788" y="33713"/>
            <a:ext cx="9248775" cy="6816712"/>
          </a:xfrm>
        </p:spPr>
        <p:txBody>
          <a:bodyPr/>
          <a:lstStyle/>
          <a:p>
            <a:endParaRPr lang="en-GB"/>
          </a:p>
        </p:txBody>
      </p:sp>
      <p:sp>
        <p:nvSpPr>
          <p:cNvPr id="9" name="Google Shape;124;p24">
            <a:extLst>
              <a:ext uri="{FF2B5EF4-FFF2-40B4-BE49-F238E27FC236}">
                <a16:creationId xmlns:a16="http://schemas.microsoft.com/office/drawing/2014/main" id="{FE241B5E-D793-B37B-F0BC-F11977A17252}"/>
              </a:ext>
            </a:extLst>
          </p:cNvPr>
          <p:cNvSpPr/>
          <p:nvPr userDrawn="1"/>
        </p:nvSpPr>
        <p:spPr>
          <a:xfrm rot="5400000">
            <a:off x="1706825" y="727705"/>
            <a:ext cx="4478400" cy="6702000"/>
          </a:xfrm>
          <a:prstGeom prst="rect">
            <a:avLst/>
          </a:prstGeom>
          <a:solidFill>
            <a:schemeClr val="accent2">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itle 1">
            <a:extLst>
              <a:ext uri="{FF2B5EF4-FFF2-40B4-BE49-F238E27FC236}">
                <a16:creationId xmlns:a16="http://schemas.microsoft.com/office/drawing/2014/main" id="{63F48DC6-8C9A-7041-4D5A-8494D0BF79D7}"/>
              </a:ext>
            </a:extLst>
          </p:cNvPr>
          <p:cNvSpPr>
            <a:spLocks noGrp="1"/>
          </p:cNvSpPr>
          <p:nvPr>
            <p:ph type="ctrTitle"/>
          </p:nvPr>
        </p:nvSpPr>
        <p:spPr>
          <a:xfrm>
            <a:off x="808382" y="2120695"/>
            <a:ext cx="6278218" cy="3289853"/>
          </a:xfrm>
        </p:spPr>
        <p:txBody>
          <a:bodyPr anchor="b">
            <a:normAutofit/>
          </a:bodyPr>
          <a:lstStyle>
            <a:lvl1pPr algn="l">
              <a:defRPr sz="5400" b="1">
                <a:solidFill>
                  <a:schemeClr val="bg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1682C907-2B3B-23AA-FCEB-330370E43A14}"/>
              </a:ext>
            </a:extLst>
          </p:cNvPr>
          <p:cNvSpPr>
            <a:spLocks noGrp="1"/>
          </p:cNvSpPr>
          <p:nvPr>
            <p:ph type="subTitle" idx="1"/>
          </p:nvPr>
        </p:nvSpPr>
        <p:spPr>
          <a:xfrm>
            <a:off x="808382" y="5539757"/>
            <a:ext cx="6278218" cy="477078"/>
          </a:xfrm>
        </p:spPr>
        <p:txBody>
          <a:bodyPr/>
          <a:lstStyle>
            <a:lvl1pPr marL="0" indent="0" algn="l">
              <a:buNone/>
              <a:defRPr sz="2400">
                <a:solidFill>
                  <a:schemeClr val="bg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1305"/>
            <a:ext cx="4478400" cy="2948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pic>
        <p:nvPicPr>
          <p:cNvPr id="13" name="Picture 12">
            <a:extLst>
              <a:ext uri="{FF2B5EF4-FFF2-40B4-BE49-F238E27FC236}">
                <a16:creationId xmlns:a16="http://schemas.microsoft.com/office/drawing/2014/main" id="{C5ACB18C-6124-8C84-F47A-A90CE498AE8D}"/>
              </a:ext>
            </a:extLst>
          </p:cNvPr>
          <p:cNvPicPr>
            <a:picLocks noChangeAspect="1"/>
          </p:cNvPicPr>
          <p:nvPr userDrawn="1"/>
        </p:nvPicPr>
        <p:blipFill>
          <a:blip r:embed="rId4" cstate="email">
            <a:extLst>
              <a:ext uri="{28A0092B-C50C-407E-A947-70E740481C1C}">
                <a14:useLocalDpi xmlns:a14="http://schemas.microsoft.com/office/drawing/2010/main"/>
              </a:ext>
            </a:extLst>
          </a:blip>
          <a:srcRect/>
          <a:stretch/>
        </p:blipFill>
        <p:spPr>
          <a:xfrm>
            <a:off x="276447" y="161238"/>
            <a:ext cx="2586484" cy="1554717"/>
          </a:xfrm>
          <a:prstGeom prst="rect">
            <a:avLst/>
          </a:prstGeom>
        </p:spPr>
      </p:pic>
    </p:spTree>
    <p:extLst>
      <p:ext uri="{BB962C8B-B14F-4D97-AF65-F5344CB8AC3E}">
        <p14:creationId xmlns:p14="http://schemas.microsoft.com/office/powerpoint/2010/main" val="2633948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ed_Title Slide">
    <p:spTree>
      <p:nvGrpSpPr>
        <p:cNvPr id="1" name=""/>
        <p:cNvGrpSpPr/>
        <p:nvPr/>
      </p:nvGrpSpPr>
      <p:grpSpPr>
        <a:xfrm>
          <a:off x="0" y="0"/>
          <a:ext cx="0" cy="0"/>
          <a:chOff x="0" y="0"/>
          <a:chExt cx="0" cy="0"/>
        </a:xfrm>
      </p:grpSpPr>
      <p:pic>
        <p:nvPicPr>
          <p:cNvPr id="11" name="Picture 8">
            <a:extLst>
              <a:ext uri="{FF2B5EF4-FFF2-40B4-BE49-F238E27FC236}">
                <a16:creationId xmlns:a16="http://schemas.microsoft.com/office/drawing/2014/main" id="{515AE902-E0FC-7A5F-732B-7E26BD66E26D}"/>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2943225" y="0"/>
            <a:ext cx="9248775" cy="6878639"/>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5" name="Picture Placeholder 4">
            <a:extLst>
              <a:ext uri="{FF2B5EF4-FFF2-40B4-BE49-F238E27FC236}">
                <a16:creationId xmlns:a16="http://schemas.microsoft.com/office/drawing/2014/main" id="{7DD83FA7-083A-D5DD-F36A-AAFA01DCAAEE}"/>
              </a:ext>
            </a:extLst>
          </p:cNvPr>
          <p:cNvSpPr>
            <a:spLocks noGrp="1"/>
          </p:cNvSpPr>
          <p:nvPr>
            <p:ph type="pic" sz="quarter" idx="10"/>
          </p:nvPr>
        </p:nvSpPr>
        <p:spPr>
          <a:xfrm>
            <a:off x="2952750" y="-28214"/>
            <a:ext cx="9239250" cy="6878638"/>
          </a:xfrm>
        </p:spPr>
        <p:txBody>
          <a:bodyPr/>
          <a:lstStyle/>
          <a:p>
            <a:endParaRPr lang="en-GB"/>
          </a:p>
        </p:txBody>
      </p:sp>
      <p:pic>
        <p:nvPicPr>
          <p:cNvPr id="6" name="Picture 5">
            <a:extLst>
              <a:ext uri="{FF2B5EF4-FFF2-40B4-BE49-F238E27FC236}">
                <a16:creationId xmlns:a16="http://schemas.microsoft.com/office/drawing/2014/main" id="{D3566F35-1168-0ADF-7969-513E94AF9BE8}"/>
              </a:ext>
            </a:extLst>
          </p:cNvPr>
          <p:cNvPicPr>
            <a:picLocks noChangeAspect="1"/>
          </p:cNvPicPr>
          <p:nvPr userDrawn="1"/>
        </p:nvPicPr>
        <p:blipFill>
          <a:blip r:embed="rId4" cstate="email">
            <a:extLst>
              <a:ext uri="{28A0092B-C50C-407E-A947-70E740481C1C}">
                <a14:useLocalDpi xmlns:a14="http://schemas.microsoft.com/office/drawing/2010/main"/>
              </a:ext>
            </a:extLst>
          </a:blip>
          <a:srcRect/>
          <a:stretch/>
        </p:blipFill>
        <p:spPr>
          <a:xfrm>
            <a:off x="276447" y="161238"/>
            <a:ext cx="2586484" cy="1554717"/>
          </a:xfrm>
          <a:prstGeom prst="rect">
            <a:avLst/>
          </a:prstGeom>
        </p:spPr>
      </p:pic>
      <p:sp>
        <p:nvSpPr>
          <p:cNvPr id="9" name="Google Shape;124;p24">
            <a:extLst>
              <a:ext uri="{FF2B5EF4-FFF2-40B4-BE49-F238E27FC236}">
                <a16:creationId xmlns:a16="http://schemas.microsoft.com/office/drawing/2014/main" id="{FE241B5E-D793-B37B-F0BC-F11977A17252}"/>
              </a:ext>
            </a:extLst>
          </p:cNvPr>
          <p:cNvSpPr/>
          <p:nvPr userDrawn="1"/>
        </p:nvSpPr>
        <p:spPr>
          <a:xfrm rot="5400000">
            <a:off x="1706825" y="733365"/>
            <a:ext cx="4478400" cy="6702000"/>
          </a:xfrm>
          <a:prstGeom prst="rect">
            <a:avLst/>
          </a:prstGeom>
          <a:solidFill>
            <a:schemeClr val="accent1">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itle 1">
            <a:extLst>
              <a:ext uri="{FF2B5EF4-FFF2-40B4-BE49-F238E27FC236}">
                <a16:creationId xmlns:a16="http://schemas.microsoft.com/office/drawing/2014/main" id="{63F48DC6-8C9A-7041-4D5A-8494D0BF79D7}"/>
              </a:ext>
            </a:extLst>
          </p:cNvPr>
          <p:cNvSpPr>
            <a:spLocks noGrp="1"/>
          </p:cNvSpPr>
          <p:nvPr>
            <p:ph type="ctrTitle"/>
          </p:nvPr>
        </p:nvSpPr>
        <p:spPr>
          <a:xfrm>
            <a:off x="808382" y="2126355"/>
            <a:ext cx="6278218" cy="3289853"/>
          </a:xfrm>
        </p:spPr>
        <p:txBody>
          <a:bodyPr anchor="b">
            <a:normAutofit/>
          </a:bodyPr>
          <a:lstStyle>
            <a:lvl1pPr algn="l">
              <a:defRPr sz="5400" b="1">
                <a:solidFill>
                  <a:schemeClr val="bg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1682C907-2B3B-23AA-FCEB-330370E43A14}"/>
              </a:ext>
            </a:extLst>
          </p:cNvPr>
          <p:cNvSpPr>
            <a:spLocks noGrp="1"/>
          </p:cNvSpPr>
          <p:nvPr>
            <p:ph type="subTitle" idx="1"/>
          </p:nvPr>
        </p:nvSpPr>
        <p:spPr>
          <a:xfrm>
            <a:off x="808382" y="5545417"/>
            <a:ext cx="6278218" cy="477078"/>
          </a:xfrm>
        </p:spPr>
        <p:txBody>
          <a:bodyPr/>
          <a:lstStyle>
            <a:lvl1pPr marL="0" indent="0" algn="l">
              <a:buNone/>
              <a:defRPr sz="2400">
                <a:solidFill>
                  <a:schemeClr val="bg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6965"/>
            <a:ext cx="4478400" cy="294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spTree>
    <p:extLst>
      <p:ext uri="{BB962C8B-B14F-4D97-AF65-F5344CB8AC3E}">
        <p14:creationId xmlns:p14="http://schemas.microsoft.com/office/powerpoint/2010/main" val="158757910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ed_Title Slide_hero image">
    <p:spTree>
      <p:nvGrpSpPr>
        <p:cNvPr id="1" name=""/>
        <p:cNvGrpSpPr/>
        <p:nvPr/>
      </p:nvGrpSpPr>
      <p:grpSpPr>
        <a:xfrm>
          <a:off x="0" y="0"/>
          <a:ext cx="0" cy="0"/>
          <a:chOff x="0" y="0"/>
          <a:chExt cx="0" cy="0"/>
        </a:xfrm>
      </p:grpSpPr>
      <p:pic>
        <p:nvPicPr>
          <p:cNvPr id="11" name="Picture 8">
            <a:extLst>
              <a:ext uri="{FF2B5EF4-FFF2-40B4-BE49-F238E27FC236}">
                <a16:creationId xmlns:a16="http://schemas.microsoft.com/office/drawing/2014/main" id="{515AE902-E0FC-7A5F-732B-7E26BD66E26D}"/>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12192000" cy="6878639"/>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5" name="Picture Placeholder 4">
            <a:extLst>
              <a:ext uri="{FF2B5EF4-FFF2-40B4-BE49-F238E27FC236}">
                <a16:creationId xmlns:a16="http://schemas.microsoft.com/office/drawing/2014/main" id="{7DD83FA7-083A-D5DD-F36A-AAFA01DCAAEE}"/>
              </a:ext>
            </a:extLst>
          </p:cNvPr>
          <p:cNvSpPr>
            <a:spLocks noGrp="1"/>
          </p:cNvSpPr>
          <p:nvPr>
            <p:ph type="pic" sz="quarter" idx="10"/>
          </p:nvPr>
        </p:nvSpPr>
        <p:spPr>
          <a:xfrm>
            <a:off x="0" y="-28214"/>
            <a:ext cx="12192000" cy="6878638"/>
          </a:xfrm>
        </p:spPr>
        <p:txBody>
          <a:bodyPr/>
          <a:lstStyle/>
          <a:p>
            <a:endParaRPr lang="en-GB"/>
          </a:p>
        </p:txBody>
      </p:sp>
      <p:sp>
        <p:nvSpPr>
          <p:cNvPr id="9" name="Google Shape;124;p24">
            <a:extLst>
              <a:ext uri="{FF2B5EF4-FFF2-40B4-BE49-F238E27FC236}">
                <a16:creationId xmlns:a16="http://schemas.microsoft.com/office/drawing/2014/main" id="{FE241B5E-D793-B37B-F0BC-F11977A17252}"/>
              </a:ext>
            </a:extLst>
          </p:cNvPr>
          <p:cNvSpPr/>
          <p:nvPr userDrawn="1"/>
        </p:nvSpPr>
        <p:spPr>
          <a:xfrm rot="5400000">
            <a:off x="1706825" y="733365"/>
            <a:ext cx="4478400" cy="6702000"/>
          </a:xfrm>
          <a:prstGeom prst="rect">
            <a:avLst/>
          </a:prstGeom>
          <a:solidFill>
            <a:schemeClr val="accent1">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Title 1">
            <a:extLst>
              <a:ext uri="{FF2B5EF4-FFF2-40B4-BE49-F238E27FC236}">
                <a16:creationId xmlns:a16="http://schemas.microsoft.com/office/drawing/2014/main" id="{63F48DC6-8C9A-7041-4D5A-8494D0BF79D7}"/>
              </a:ext>
            </a:extLst>
          </p:cNvPr>
          <p:cNvSpPr>
            <a:spLocks noGrp="1"/>
          </p:cNvSpPr>
          <p:nvPr>
            <p:ph type="ctrTitle"/>
          </p:nvPr>
        </p:nvSpPr>
        <p:spPr>
          <a:xfrm>
            <a:off x="808382" y="2126355"/>
            <a:ext cx="6278218" cy="3289853"/>
          </a:xfrm>
        </p:spPr>
        <p:txBody>
          <a:bodyPr anchor="b">
            <a:normAutofit/>
          </a:bodyPr>
          <a:lstStyle>
            <a:lvl1pPr algn="l">
              <a:defRPr sz="5400" b="1">
                <a:solidFill>
                  <a:schemeClr val="bg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1682C907-2B3B-23AA-FCEB-330370E43A14}"/>
              </a:ext>
            </a:extLst>
          </p:cNvPr>
          <p:cNvSpPr>
            <a:spLocks noGrp="1"/>
          </p:cNvSpPr>
          <p:nvPr>
            <p:ph type="subTitle" idx="1"/>
          </p:nvPr>
        </p:nvSpPr>
        <p:spPr>
          <a:xfrm>
            <a:off x="808382" y="5545417"/>
            <a:ext cx="6278218" cy="477078"/>
          </a:xfrm>
        </p:spPr>
        <p:txBody>
          <a:bodyPr/>
          <a:lstStyle>
            <a:lvl1pPr marL="0" indent="0" algn="l">
              <a:buNone/>
              <a:defRPr sz="2400">
                <a:solidFill>
                  <a:schemeClr val="bg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6965"/>
            <a:ext cx="4478400" cy="294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pic>
        <p:nvPicPr>
          <p:cNvPr id="7" name="Picture 6" descr="A picture containing text&#10;&#10;Description automatically generated">
            <a:extLst>
              <a:ext uri="{FF2B5EF4-FFF2-40B4-BE49-F238E27FC236}">
                <a16:creationId xmlns:a16="http://schemas.microsoft.com/office/drawing/2014/main" id="{EA5CE6E1-C02B-F584-08F7-7367A67B2CB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0158" y="-147355"/>
            <a:ext cx="3558098" cy="2144501"/>
          </a:xfrm>
          <a:prstGeom prst="rect">
            <a:avLst/>
          </a:prstGeom>
        </p:spPr>
      </p:pic>
    </p:spTree>
    <p:extLst>
      <p:ext uri="{BB962C8B-B14F-4D97-AF65-F5344CB8AC3E}">
        <p14:creationId xmlns:p14="http://schemas.microsoft.com/office/powerpoint/2010/main" val="53383401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ue_Title Slide_hero image">
    <p:spTree>
      <p:nvGrpSpPr>
        <p:cNvPr id="1" name=""/>
        <p:cNvGrpSpPr/>
        <p:nvPr/>
      </p:nvGrpSpPr>
      <p:grpSpPr>
        <a:xfrm>
          <a:off x="0" y="0"/>
          <a:ext cx="0" cy="0"/>
          <a:chOff x="0" y="0"/>
          <a:chExt cx="0" cy="0"/>
        </a:xfrm>
      </p:grpSpPr>
      <p:pic>
        <p:nvPicPr>
          <p:cNvPr id="11" name="Picture 8">
            <a:extLst>
              <a:ext uri="{FF2B5EF4-FFF2-40B4-BE49-F238E27FC236}">
                <a16:creationId xmlns:a16="http://schemas.microsoft.com/office/drawing/2014/main" id="{515AE902-E0FC-7A5F-732B-7E26BD66E26D}"/>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12192000" cy="6878639"/>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p:spPr>
      </p:pic>
      <p:sp>
        <p:nvSpPr>
          <p:cNvPr id="5" name="Picture Placeholder 4">
            <a:extLst>
              <a:ext uri="{FF2B5EF4-FFF2-40B4-BE49-F238E27FC236}">
                <a16:creationId xmlns:a16="http://schemas.microsoft.com/office/drawing/2014/main" id="{7DD83FA7-083A-D5DD-F36A-AAFA01DCAAEE}"/>
              </a:ext>
            </a:extLst>
          </p:cNvPr>
          <p:cNvSpPr>
            <a:spLocks noGrp="1"/>
          </p:cNvSpPr>
          <p:nvPr>
            <p:ph type="pic" sz="quarter" idx="10"/>
          </p:nvPr>
        </p:nvSpPr>
        <p:spPr>
          <a:xfrm>
            <a:off x="0" y="-28214"/>
            <a:ext cx="12192000" cy="6878638"/>
          </a:xfrm>
        </p:spPr>
        <p:txBody>
          <a:bodyPr/>
          <a:lstStyle/>
          <a:p>
            <a:endParaRPr lang="en-GB"/>
          </a:p>
        </p:txBody>
      </p:sp>
      <p:sp>
        <p:nvSpPr>
          <p:cNvPr id="10" name="Google Shape;127;p24">
            <a:extLst>
              <a:ext uri="{FF2B5EF4-FFF2-40B4-BE49-F238E27FC236}">
                <a16:creationId xmlns:a16="http://schemas.microsoft.com/office/drawing/2014/main" id="{3FF0DCDA-47BC-D937-115A-05632BC3BFF1}"/>
              </a:ext>
            </a:extLst>
          </p:cNvPr>
          <p:cNvSpPr/>
          <p:nvPr userDrawn="1"/>
        </p:nvSpPr>
        <p:spPr>
          <a:xfrm rot="-5400000" flipH="1">
            <a:off x="9805400" y="3936965"/>
            <a:ext cx="4478400" cy="294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1">
                  <a:lumMod val="20000"/>
                  <a:lumOff val="80000"/>
                </a:schemeClr>
              </a:solidFill>
            </a:endParaRPr>
          </a:p>
        </p:txBody>
      </p:sp>
      <p:pic>
        <p:nvPicPr>
          <p:cNvPr id="7" name="Picture 6" descr="A picture containing text&#10;&#10;Description automatically generated">
            <a:extLst>
              <a:ext uri="{FF2B5EF4-FFF2-40B4-BE49-F238E27FC236}">
                <a16:creationId xmlns:a16="http://schemas.microsoft.com/office/drawing/2014/main" id="{EA5CE6E1-C02B-F584-08F7-7367A67B2CB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0158" y="-147355"/>
            <a:ext cx="3558098" cy="2144501"/>
          </a:xfrm>
          <a:prstGeom prst="rect">
            <a:avLst/>
          </a:prstGeom>
        </p:spPr>
      </p:pic>
      <p:sp>
        <p:nvSpPr>
          <p:cNvPr id="4" name="Google Shape;124;p24">
            <a:extLst>
              <a:ext uri="{FF2B5EF4-FFF2-40B4-BE49-F238E27FC236}">
                <a16:creationId xmlns:a16="http://schemas.microsoft.com/office/drawing/2014/main" id="{D5393F2A-0432-979F-5E29-1F11AA164830}"/>
              </a:ext>
            </a:extLst>
          </p:cNvPr>
          <p:cNvSpPr/>
          <p:nvPr userDrawn="1"/>
        </p:nvSpPr>
        <p:spPr>
          <a:xfrm rot="5400000">
            <a:off x="1706825" y="727705"/>
            <a:ext cx="4478400" cy="6702000"/>
          </a:xfrm>
          <a:prstGeom prst="rect">
            <a:avLst/>
          </a:prstGeom>
          <a:solidFill>
            <a:schemeClr val="accent2">
              <a:alpha val="861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Title 1">
            <a:extLst>
              <a:ext uri="{FF2B5EF4-FFF2-40B4-BE49-F238E27FC236}">
                <a16:creationId xmlns:a16="http://schemas.microsoft.com/office/drawing/2014/main" id="{B4939BD5-F8F1-0B08-5782-CF11ACCD8CA2}"/>
              </a:ext>
            </a:extLst>
          </p:cNvPr>
          <p:cNvSpPr>
            <a:spLocks noGrp="1"/>
          </p:cNvSpPr>
          <p:nvPr>
            <p:ph type="ctrTitle"/>
          </p:nvPr>
        </p:nvSpPr>
        <p:spPr>
          <a:xfrm>
            <a:off x="808382" y="2120695"/>
            <a:ext cx="6278218" cy="3289853"/>
          </a:xfrm>
        </p:spPr>
        <p:txBody>
          <a:bodyPr anchor="b">
            <a:normAutofit/>
          </a:bodyPr>
          <a:lstStyle>
            <a:lvl1pPr algn="l">
              <a:defRPr sz="5400" b="1">
                <a:solidFill>
                  <a:schemeClr val="bg1"/>
                </a:solidFill>
                <a:latin typeface="Arial" panose="020B0604020202020204" pitchFamily="34" charset="0"/>
                <a:ea typeface="Helvetica Neue" panose="02000503000000020004" pitchFamily="2" charset="0"/>
                <a:cs typeface="Arial" panose="020B0604020202020204" pitchFamily="34" charset="0"/>
              </a:defRPr>
            </a:lvl1pPr>
          </a:lstStyle>
          <a:p>
            <a:r>
              <a:rPr lang="en-US"/>
              <a:t>Click to edit Master title style</a:t>
            </a:r>
          </a:p>
        </p:txBody>
      </p:sp>
      <p:sp>
        <p:nvSpPr>
          <p:cNvPr id="8" name="Subtitle 2">
            <a:extLst>
              <a:ext uri="{FF2B5EF4-FFF2-40B4-BE49-F238E27FC236}">
                <a16:creationId xmlns:a16="http://schemas.microsoft.com/office/drawing/2014/main" id="{DA88A114-CDE8-59A7-8DAC-8E6D34D1A875}"/>
              </a:ext>
            </a:extLst>
          </p:cNvPr>
          <p:cNvSpPr>
            <a:spLocks noGrp="1"/>
          </p:cNvSpPr>
          <p:nvPr>
            <p:ph type="subTitle" idx="1"/>
          </p:nvPr>
        </p:nvSpPr>
        <p:spPr>
          <a:xfrm>
            <a:off x="808382" y="5539757"/>
            <a:ext cx="6278218" cy="477078"/>
          </a:xfrm>
        </p:spPr>
        <p:txBody>
          <a:bodyPr/>
          <a:lstStyle>
            <a:lvl1pPr marL="0" indent="0" algn="l">
              <a:buNone/>
              <a:defRPr sz="2400">
                <a:solidFill>
                  <a:schemeClr val="bg1"/>
                </a:solidFill>
                <a:latin typeface="Arial" panose="020B0604020202020204" pitchFamily="34" charset="0"/>
                <a:ea typeface="Helvetica Neue" panose="02000503000000020004" pitchFamily="2"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76493888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_blue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DA507-EE43-77FA-DA6B-E973C6A26220}"/>
              </a:ext>
            </a:extLst>
          </p:cNvPr>
          <p:cNvSpPr>
            <a:spLocks noGrp="1"/>
          </p:cNvSpPr>
          <p:nvPr>
            <p:ph type="title"/>
          </p:nvPr>
        </p:nvSpPr>
        <p:spPr>
          <a:xfrm>
            <a:off x="838200" y="365126"/>
            <a:ext cx="10515599"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a:extLst>
              <a:ext uri="{FF2B5EF4-FFF2-40B4-BE49-F238E27FC236}">
                <a16:creationId xmlns:a16="http://schemas.microsoft.com/office/drawing/2014/main" id="{50B1952E-ED4F-CECE-B3D3-04B0BD0B37C3}"/>
              </a:ext>
            </a:extLst>
          </p:cNvPr>
          <p:cNvSpPr>
            <a:spLocks noGrp="1"/>
          </p:cNvSpPr>
          <p:nvPr>
            <p:ph idx="1"/>
          </p:nvPr>
        </p:nvSpPr>
        <p:spPr>
          <a:xfrm>
            <a:off x="838200" y="1395320"/>
            <a:ext cx="10515599"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30BB1A-FD53-700D-47E6-097B29AD06DB}"/>
              </a:ext>
            </a:extLst>
          </p:cNvPr>
          <p:cNvSpPr>
            <a:spLocks noGrp="1"/>
          </p:cNvSpPr>
          <p:nvPr>
            <p:ph type="dt" sz="half" idx="10"/>
          </p:nvPr>
        </p:nvSpPr>
        <p:spPr/>
        <p:txBody>
          <a:bodyPr/>
          <a:lstStyle/>
          <a:p>
            <a:fld id="{F5C6B06D-B952-4825-B0C6-3F87D6BB085A}" type="datetime1">
              <a:rPr lang="en-US" smtClean="0"/>
              <a:t>10/4/2023</a:t>
            </a:fld>
            <a:endParaRPr lang="en-US"/>
          </a:p>
        </p:txBody>
      </p:sp>
      <p:sp>
        <p:nvSpPr>
          <p:cNvPr id="5" name="Footer Placeholder 4">
            <a:extLst>
              <a:ext uri="{FF2B5EF4-FFF2-40B4-BE49-F238E27FC236}">
                <a16:creationId xmlns:a16="http://schemas.microsoft.com/office/drawing/2014/main" id="{9198B59D-ECB5-4138-C18D-ADDCBB1B4D4F}"/>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6" name="Slide Number Placeholder 5">
            <a:extLst>
              <a:ext uri="{FF2B5EF4-FFF2-40B4-BE49-F238E27FC236}">
                <a16:creationId xmlns:a16="http://schemas.microsoft.com/office/drawing/2014/main" id="{C4DDA1AC-46C3-26CC-96DB-5B5B1AED7138}"/>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9" name="Rectangle 8">
            <a:extLst>
              <a:ext uri="{FF2B5EF4-FFF2-40B4-BE49-F238E27FC236}">
                <a16:creationId xmlns:a16="http://schemas.microsoft.com/office/drawing/2014/main" id="{AE0F7A08-B129-F616-7859-8ABA9ED7643F}"/>
              </a:ext>
            </a:extLst>
          </p:cNvPr>
          <p:cNvSpPr/>
          <p:nvPr userDrawn="1"/>
        </p:nvSpPr>
        <p:spPr>
          <a:xfrm flipH="1">
            <a:off x="0" y="0"/>
            <a:ext cx="11927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932978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and Content_ 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DA507-EE43-77FA-DA6B-E973C6A26220}"/>
              </a:ext>
            </a:extLst>
          </p:cNvPr>
          <p:cNvSpPr>
            <a:spLocks noGrp="1"/>
          </p:cNvSpPr>
          <p:nvPr>
            <p:ph type="title"/>
          </p:nvPr>
        </p:nvSpPr>
        <p:spPr>
          <a:xfrm>
            <a:off x="838200" y="365126"/>
            <a:ext cx="10515600"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a:extLst>
              <a:ext uri="{FF2B5EF4-FFF2-40B4-BE49-F238E27FC236}">
                <a16:creationId xmlns:a16="http://schemas.microsoft.com/office/drawing/2014/main" id="{50B1952E-ED4F-CECE-B3D3-04B0BD0B37C3}"/>
              </a:ext>
            </a:extLst>
          </p:cNvPr>
          <p:cNvSpPr>
            <a:spLocks noGrp="1"/>
          </p:cNvSpPr>
          <p:nvPr>
            <p:ph idx="1"/>
          </p:nvPr>
        </p:nvSpPr>
        <p:spPr>
          <a:xfrm>
            <a:off x="838200" y="1395320"/>
            <a:ext cx="10515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30BB1A-FD53-700D-47E6-097B29AD06DB}"/>
              </a:ext>
            </a:extLst>
          </p:cNvPr>
          <p:cNvSpPr>
            <a:spLocks noGrp="1"/>
          </p:cNvSpPr>
          <p:nvPr>
            <p:ph type="dt" sz="half" idx="10"/>
          </p:nvPr>
        </p:nvSpPr>
        <p:spPr/>
        <p:txBody>
          <a:bodyPr/>
          <a:lstStyle/>
          <a:p>
            <a:fld id="{768319DF-AC93-476C-9F1A-70B69B36D830}" type="datetime1">
              <a:rPr lang="en-US" smtClean="0"/>
              <a:t>10/4/2023</a:t>
            </a:fld>
            <a:endParaRPr lang="en-US"/>
          </a:p>
        </p:txBody>
      </p:sp>
      <p:sp>
        <p:nvSpPr>
          <p:cNvPr id="5" name="Footer Placeholder 4">
            <a:extLst>
              <a:ext uri="{FF2B5EF4-FFF2-40B4-BE49-F238E27FC236}">
                <a16:creationId xmlns:a16="http://schemas.microsoft.com/office/drawing/2014/main" id="{9198B59D-ECB5-4138-C18D-ADDCBB1B4D4F}"/>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6" name="Slide Number Placeholder 5">
            <a:extLst>
              <a:ext uri="{FF2B5EF4-FFF2-40B4-BE49-F238E27FC236}">
                <a16:creationId xmlns:a16="http://schemas.microsoft.com/office/drawing/2014/main" id="{C4DDA1AC-46C3-26CC-96DB-5B5B1AED7138}"/>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8" name="Rectangle 7">
            <a:extLst>
              <a:ext uri="{FF2B5EF4-FFF2-40B4-BE49-F238E27FC236}">
                <a16:creationId xmlns:a16="http://schemas.microsoft.com/office/drawing/2014/main" id="{54FBE522-9C93-2690-A430-811909B12E74}"/>
              </a:ext>
            </a:extLst>
          </p:cNvPr>
          <p:cNvSpPr/>
          <p:nvPr userDrawn="1"/>
        </p:nvSpPr>
        <p:spPr>
          <a:xfrm flipH="1">
            <a:off x="0" y="0"/>
            <a:ext cx="11927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8757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_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516B1-A520-BC2C-85E2-FCD8A7A08C4D}"/>
              </a:ext>
            </a:extLst>
          </p:cNvPr>
          <p:cNvSpPr>
            <a:spLocks noGrp="1"/>
          </p:cNvSpPr>
          <p:nvPr>
            <p:ph type="title"/>
          </p:nvPr>
        </p:nvSpPr>
        <p:spPr>
          <a:xfrm>
            <a:off x="551596" y="365126"/>
            <a:ext cx="10802203" cy="997510"/>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B0ACD9F9-6F19-4821-3F82-E009501E7886}"/>
              </a:ext>
            </a:extLst>
          </p:cNvPr>
          <p:cNvSpPr>
            <a:spLocks noGrp="1"/>
          </p:cNvSpPr>
          <p:nvPr>
            <p:ph sz="half" idx="1"/>
          </p:nvPr>
        </p:nvSpPr>
        <p:spPr>
          <a:xfrm>
            <a:off x="551597" y="1395320"/>
            <a:ext cx="5468203"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4A1373-E505-4258-04A8-C896AB1BFADF}"/>
              </a:ext>
            </a:extLst>
          </p:cNvPr>
          <p:cNvSpPr>
            <a:spLocks noGrp="1"/>
          </p:cNvSpPr>
          <p:nvPr>
            <p:ph sz="half" idx="2"/>
          </p:nvPr>
        </p:nvSpPr>
        <p:spPr>
          <a:xfrm>
            <a:off x="6172200" y="1395320"/>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10F51C1-C472-8A4B-A4A2-95BE1E58A56A}"/>
              </a:ext>
            </a:extLst>
          </p:cNvPr>
          <p:cNvSpPr>
            <a:spLocks noGrp="1"/>
          </p:cNvSpPr>
          <p:nvPr>
            <p:ph type="dt" sz="half" idx="10"/>
          </p:nvPr>
        </p:nvSpPr>
        <p:spPr/>
        <p:txBody>
          <a:bodyPr/>
          <a:lstStyle/>
          <a:p>
            <a:fld id="{D7E28CC2-E1F3-4D0C-AD28-4A43FEDD67D3}" type="datetime1">
              <a:rPr lang="en-US" smtClean="0"/>
              <a:t>10/4/2023</a:t>
            </a:fld>
            <a:endParaRPr lang="en-US"/>
          </a:p>
        </p:txBody>
      </p:sp>
      <p:sp>
        <p:nvSpPr>
          <p:cNvPr id="6" name="Footer Placeholder 5">
            <a:extLst>
              <a:ext uri="{FF2B5EF4-FFF2-40B4-BE49-F238E27FC236}">
                <a16:creationId xmlns:a16="http://schemas.microsoft.com/office/drawing/2014/main" id="{7991D763-F379-91FB-CF05-27C2CE2C4409}"/>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7" name="Slide Number Placeholder 6">
            <a:extLst>
              <a:ext uri="{FF2B5EF4-FFF2-40B4-BE49-F238E27FC236}">
                <a16:creationId xmlns:a16="http://schemas.microsoft.com/office/drawing/2014/main" id="{B7D1A40D-57AC-E580-31CD-008E76E6F910}"/>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9" name="Rectangle 8">
            <a:extLst>
              <a:ext uri="{FF2B5EF4-FFF2-40B4-BE49-F238E27FC236}">
                <a16:creationId xmlns:a16="http://schemas.microsoft.com/office/drawing/2014/main" id="{996D6336-9021-9ABA-B372-B88F95385FBA}"/>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5094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Two Content_blue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46C1D-55C4-ACDA-4310-6CA2DC2F195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28763D9-1023-B610-C5AD-74B1C90AD6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782CAD6-31BF-B3B4-9693-191B8D4CFA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C7D35C4-598F-1E4E-E83C-C8384BBFFD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E30DFB-DB00-9912-0C45-B2202F69FC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D804CB7-7669-3B48-3999-9A4EC6DAE647}"/>
              </a:ext>
            </a:extLst>
          </p:cNvPr>
          <p:cNvSpPr>
            <a:spLocks noGrp="1"/>
          </p:cNvSpPr>
          <p:nvPr>
            <p:ph type="dt" sz="half" idx="10"/>
          </p:nvPr>
        </p:nvSpPr>
        <p:spPr/>
        <p:txBody>
          <a:bodyPr/>
          <a:lstStyle/>
          <a:p>
            <a:fld id="{711404E5-B07A-416C-A932-0BC540B9CE2D}" type="datetime1">
              <a:rPr lang="en-US" smtClean="0"/>
              <a:t>10/4/2023</a:t>
            </a:fld>
            <a:endParaRPr lang="en-US"/>
          </a:p>
        </p:txBody>
      </p:sp>
      <p:sp>
        <p:nvSpPr>
          <p:cNvPr id="8" name="Footer Placeholder 7">
            <a:extLst>
              <a:ext uri="{FF2B5EF4-FFF2-40B4-BE49-F238E27FC236}">
                <a16:creationId xmlns:a16="http://schemas.microsoft.com/office/drawing/2014/main" id="{F271F2AB-16F8-3707-7E43-4C0D1B0A9EDF}"/>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9" name="Slide Number Placeholder 8">
            <a:extLst>
              <a:ext uri="{FF2B5EF4-FFF2-40B4-BE49-F238E27FC236}">
                <a16:creationId xmlns:a16="http://schemas.microsoft.com/office/drawing/2014/main" id="{5E7A1D70-D9BC-2983-1A04-F9A9B8873367}"/>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10" name="Rectangle 9">
            <a:extLst>
              <a:ext uri="{FF2B5EF4-FFF2-40B4-BE49-F238E27FC236}">
                <a16:creationId xmlns:a16="http://schemas.microsoft.com/office/drawing/2014/main" id="{521B8CAD-EA37-1BBB-53D1-DAC499D54DFD}"/>
              </a:ext>
            </a:extLst>
          </p:cNvPr>
          <p:cNvSpPr/>
          <p:nvPr userDrawn="1"/>
        </p:nvSpPr>
        <p:spPr>
          <a:xfrm flipH="1">
            <a:off x="0" y="0"/>
            <a:ext cx="11927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83281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tats + Content + 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551597" y="365126"/>
            <a:ext cx="5347180"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97B7DF25-A389-1A42-B1AB-0699412F7E75}"/>
              </a:ext>
            </a:extLst>
          </p:cNvPr>
          <p:cNvSpPr/>
          <p:nvPr userDrawn="1"/>
        </p:nvSpPr>
        <p:spPr>
          <a:xfrm>
            <a:off x="609600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B9D43CCF-26E7-3C47-AD5F-09CCA0EE9E4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0332926" y="447089"/>
            <a:ext cx="827443" cy="634811"/>
          </a:xfrm>
          <a:prstGeom prst="rect">
            <a:avLst/>
          </a:prstGeom>
        </p:spPr>
      </p:pic>
      <p:pic>
        <p:nvPicPr>
          <p:cNvPr id="10" name="Picture 9" descr="A picture containing text, building&#10;&#10;Description automatically generated">
            <a:extLst>
              <a:ext uri="{FF2B5EF4-FFF2-40B4-BE49-F238E27FC236}">
                <a16:creationId xmlns:a16="http://schemas.microsoft.com/office/drawing/2014/main" id="{89C4F3E3-596C-1343-A847-55C468B9FC6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669071" y="447089"/>
            <a:ext cx="3090784" cy="1789545"/>
          </a:xfrm>
          <a:prstGeom prst="rect">
            <a:avLst/>
          </a:prstGeom>
        </p:spPr>
      </p:pic>
      <p:pic>
        <p:nvPicPr>
          <p:cNvPr id="11" name="Picture 10" descr="A picture containing floor, indoor, person&#10;&#10;Description automatically generated">
            <a:extLst>
              <a:ext uri="{FF2B5EF4-FFF2-40B4-BE49-F238E27FC236}">
                <a16:creationId xmlns:a16="http://schemas.microsoft.com/office/drawing/2014/main" id="{29DDA162-59A5-7442-9A9B-4235EF537AF0}"/>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8549618" y="1153944"/>
            <a:ext cx="3090785" cy="1773135"/>
          </a:xfrm>
          <a:prstGeom prst="rect">
            <a:avLst/>
          </a:prstGeom>
        </p:spPr>
      </p:pic>
      <p:pic>
        <p:nvPicPr>
          <p:cNvPr id="12" name="Picture 11" descr="A picture containing text, building&#10;&#10;Description automatically generated">
            <a:extLst>
              <a:ext uri="{FF2B5EF4-FFF2-40B4-BE49-F238E27FC236}">
                <a16:creationId xmlns:a16="http://schemas.microsoft.com/office/drawing/2014/main" id="{7A262DAC-AF41-B64C-8AE5-ED1E7C108A0E}"/>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6669071" y="3233771"/>
            <a:ext cx="3090784" cy="1759963"/>
          </a:xfrm>
          <a:prstGeom prst="rect">
            <a:avLst/>
          </a:prstGeom>
        </p:spPr>
      </p:pic>
      <p:pic>
        <p:nvPicPr>
          <p:cNvPr id="13" name="Picture 2">
            <a:extLst>
              <a:ext uri="{FF2B5EF4-FFF2-40B4-BE49-F238E27FC236}">
                <a16:creationId xmlns:a16="http://schemas.microsoft.com/office/drawing/2014/main" id="{64ED9CFD-CC70-4D4A-B83C-C55562C1CBBC}"/>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6669071" y="2853497"/>
            <a:ext cx="1689988" cy="32215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Graphical user interface, text, application&#10;&#10;Description automatically generated">
            <a:extLst>
              <a:ext uri="{FF2B5EF4-FFF2-40B4-BE49-F238E27FC236}">
                <a16:creationId xmlns:a16="http://schemas.microsoft.com/office/drawing/2014/main" id="{843855DE-8622-5847-B850-99E9C7847B39}"/>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6669071" y="5098035"/>
            <a:ext cx="2687547" cy="1474290"/>
          </a:xfrm>
          <a:prstGeom prst="rect">
            <a:avLst/>
          </a:prstGeom>
        </p:spPr>
      </p:pic>
      <p:pic>
        <p:nvPicPr>
          <p:cNvPr id="15" name="Picture 14">
            <a:extLst>
              <a:ext uri="{FF2B5EF4-FFF2-40B4-BE49-F238E27FC236}">
                <a16:creationId xmlns:a16="http://schemas.microsoft.com/office/drawing/2014/main" id="{2A87FA74-A84F-2E42-BE64-631A8417627A}"/>
              </a:ext>
            </a:extLst>
          </p:cNvPr>
          <p:cNvPicPr>
            <a:picLocks noChangeAspect="1"/>
          </p:cNvPicPr>
          <p:nvPr userDrawn="1"/>
        </p:nvPicPr>
        <p:blipFill>
          <a:blip r:embed="rId8"/>
          <a:stretch>
            <a:fillRect/>
          </a:stretch>
        </p:blipFill>
        <p:spPr>
          <a:xfrm>
            <a:off x="9356618" y="5568443"/>
            <a:ext cx="2019582" cy="533474"/>
          </a:xfrm>
          <a:prstGeom prst="rect">
            <a:avLst/>
          </a:prstGeom>
        </p:spPr>
      </p:pic>
      <p:pic>
        <p:nvPicPr>
          <p:cNvPr id="16" name="Picture 4" descr="Metro Radio News (@MetroRadioNews) / Twitter">
            <a:extLst>
              <a:ext uri="{FF2B5EF4-FFF2-40B4-BE49-F238E27FC236}">
                <a16:creationId xmlns:a16="http://schemas.microsoft.com/office/drawing/2014/main" id="{8F24CAE4-E828-CB41-822D-786D6C86C6E2}"/>
              </a:ext>
            </a:extLst>
          </p:cNvPr>
          <p:cNvPicPr>
            <a:picLocks noChangeAspect="1" noChangeArrowheads="1"/>
          </p:cNvPicPr>
          <p:nvPr userDrawn="1"/>
        </p:nvPicPr>
        <p:blipFill rotWithShape="1">
          <a:blip r:embed="rId9" cstate="email">
            <a:extLst>
              <a:ext uri="{28A0092B-C50C-407E-A947-70E740481C1C}">
                <a14:useLocalDpi xmlns:a14="http://schemas.microsoft.com/office/drawing/2010/main"/>
              </a:ext>
            </a:extLst>
          </a:blip>
          <a:srcRect/>
          <a:stretch/>
        </p:blipFill>
        <p:spPr bwMode="auto">
          <a:xfrm>
            <a:off x="10104151" y="3345626"/>
            <a:ext cx="1536252" cy="1536252"/>
          </a:xfrm>
          <a:prstGeom prst="rect">
            <a:avLst/>
          </a:prstGeom>
          <a:noFill/>
          <a:extLst>
            <a:ext uri="{909E8E84-426E-40DD-AFC4-6F175D3DCCD1}">
              <a14:hiddenFill xmlns:a14="http://schemas.microsoft.com/office/drawing/2010/main">
                <a:solidFill>
                  <a:srgbClr val="FFFFFF"/>
                </a:solidFill>
              </a14:hiddenFill>
            </a:ext>
          </a:extLst>
        </p:spPr>
      </p:pic>
      <p:sp>
        <p:nvSpPr>
          <p:cNvPr id="19" name="Text Placeholder 18">
            <a:extLst>
              <a:ext uri="{FF2B5EF4-FFF2-40B4-BE49-F238E27FC236}">
                <a16:creationId xmlns:a16="http://schemas.microsoft.com/office/drawing/2014/main" id="{D34F38B7-F5C6-494B-818C-EA2F70295787}"/>
              </a:ext>
            </a:extLst>
          </p:cNvPr>
          <p:cNvSpPr>
            <a:spLocks noGrp="1"/>
          </p:cNvSpPr>
          <p:nvPr>
            <p:ph type="body" sz="quarter" idx="10" hasCustomPrompt="1"/>
          </p:nvPr>
        </p:nvSpPr>
        <p:spPr>
          <a:xfrm>
            <a:off x="550863" y="1362636"/>
            <a:ext cx="5348287" cy="556104"/>
          </a:xfrm>
        </p:spPr>
        <p:txBody>
          <a:bodyPr>
            <a:norm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500" b="1">
                <a:latin typeface="Arial" panose="020B0604020202020204" pitchFamily="34" charset="0"/>
                <a:cs typeface="Arial" panose="020B0604020202020204" pitchFamily="34" charset="0"/>
              </a:defRPr>
            </a:lvl1pPr>
          </a:lstStyle>
          <a:p>
            <a:pPr lvl="0"/>
            <a:r>
              <a:rPr lang="en-GB"/>
              <a:t>Key stats can go here: XX</a:t>
            </a:r>
          </a:p>
        </p:txBody>
      </p:sp>
      <p:sp>
        <p:nvSpPr>
          <p:cNvPr id="21" name="Text Placeholder 20">
            <a:extLst>
              <a:ext uri="{FF2B5EF4-FFF2-40B4-BE49-F238E27FC236}">
                <a16:creationId xmlns:a16="http://schemas.microsoft.com/office/drawing/2014/main" id="{357C6C26-39A6-D340-B9DA-C55D2A3B4200}"/>
              </a:ext>
            </a:extLst>
          </p:cNvPr>
          <p:cNvSpPr>
            <a:spLocks noGrp="1"/>
          </p:cNvSpPr>
          <p:nvPr>
            <p:ph type="body" sz="quarter" idx="11" hasCustomPrompt="1"/>
          </p:nvPr>
        </p:nvSpPr>
        <p:spPr>
          <a:xfrm>
            <a:off x="550863" y="2130425"/>
            <a:ext cx="5354578" cy="229721"/>
          </a:xfrm>
        </p:spPr>
        <p:txBody>
          <a:bodyPr>
            <a:normAutofit/>
          </a:bodyPr>
          <a:lstStyle>
            <a:lvl1pPr>
              <a:buNone/>
              <a:defRPr lang="en-IN" sz="1400" b="0" i="0" smtClean="0">
                <a:solidFill>
                  <a:schemeClr val="accent1"/>
                </a:solidFill>
                <a:effectLst/>
                <a:latin typeface="Arial" panose="020B0604020202020204" pitchFamily="34" charset="0"/>
                <a:cs typeface="Arial" panose="020B0604020202020204" pitchFamily="34" charset="0"/>
              </a:defRPr>
            </a:lvl1pPr>
            <a:lvl2pPr>
              <a:defRPr>
                <a:latin typeface="+mn-lt"/>
              </a:defRPr>
            </a:lvl2pPr>
            <a:lvl3pPr>
              <a:defRPr>
                <a:latin typeface="+mn-lt"/>
              </a:defRPr>
            </a:lvl3pPr>
            <a:lvl4pPr>
              <a:defRPr>
                <a:latin typeface="+mn-lt"/>
              </a:defRPr>
            </a:lvl4pPr>
            <a:lvl5pPr>
              <a:defRPr>
                <a:latin typeface="+mn-lt"/>
              </a:defRPr>
            </a:lvl5pPr>
          </a:lstStyle>
          <a:p>
            <a:pPr lvl="0"/>
            <a:r>
              <a:rPr lang="en-GB"/>
              <a:t>Analysis:</a:t>
            </a:r>
          </a:p>
        </p:txBody>
      </p:sp>
      <p:sp>
        <p:nvSpPr>
          <p:cNvPr id="25" name="Text Placeholder 24">
            <a:extLst>
              <a:ext uri="{FF2B5EF4-FFF2-40B4-BE49-F238E27FC236}">
                <a16:creationId xmlns:a16="http://schemas.microsoft.com/office/drawing/2014/main" id="{5C6C9AE7-2E68-2542-B838-AD6C1FA0F93E}"/>
              </a:ext>
            </a:extLst>
          </p:cNvPr>
          <p:cNvSpPr>
            <a:spLocks noGrp="1"/>
          </p:cNvSpPr>
          <p:nvPr>
            <p:ph type="body" sz="quarter" idx="12" hasCustomPrompt="1"/>
          </p:nvPr>
        </p:nvSpPr>
        <p:spPr>
          <a:xfrm>
            <a:off x="550863" y="2466324"/>
            <a:ext cx="5354637" cy="4000420"/>
          </a:xfrm>
        </p:spPr>
        <p:txBody>
          <a:bodyPr/>
          <a:lstStyle>
            <a:lvl1pPr>
              <a:buNone/>
              <a:defRPr sz="1400">
                <a:latin typeface="Arial" panose="020B0604020202020204" pitchFamily="34" charset="0"/>
                <a:cs typeface="Arial" panose="020B0604020202020204" pitchFamily="34" charset="0"/>
              </a:defRPr>
            </a:lvl1pPr>
            <a:lvl2pPr>
              <a:defRPr>
                <a:latin typeface="+mn-lt"/>
              </a:defRPr>
            </a:lvl2pPr>
            <a:lvl3pPr>
              <a:defRPr>
                <a:latin typeface="+mn-lt"/>
              </a:defRPr>
            </a:lvl3pPr>
            <a:lvl4pPr>
              <a:defRPr>
                <a:latin typeface="+mn-lt"/>
              </a:defRPr>
            </a:lvl4pPr>
            <a:lvl5pPr>
              <a:defRPr>
                <a:latin typeface="+mn-lt"/>
              </a:defRPr>
            </a:lvl5pPr>
          </a:lstStyle>
          <a:p>
            <a:pPr lvl="0"/>
            <a:r>
              <a:rPr lang="en-GB"/>
              <a:t>Click here to insert body copy</a:t>
            </a:r>
            <a:endParaRPr lang="en-US"/>
          </a:p>
        </p:txBody>
      </p:sp>
    </p:spTree>
    <p:extLst>
      <p:ext uri="{BB962C8B-B14F-4D97-AF65-F5344CB8AC3E}">
        <p14:creationId xmlns:p14="http://schemas.microsoft.com/office/powerpoint/2010/main" val="40677162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tats + Content + hero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551597" y="365126"/>
            <a:ext cx="5347180"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97B7DF25-A389-1A42-B1AB-0699412F7E75}"/>
              </a:ext>
            </a:extLst>
          </p:cNvPr>
          <p:cNvSpPr/>
          <p:nvPr userDrawn="1"/>
        </p:nvSpPr>
        <p:spPr>
          <a:xfrm>
            <a:off x="6096000" y="0"/>
            <a:ext cx="6096000"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 Placeholder 18">
            <a:extLst>
              <a:ext uri="{FF2B5EF4-FFF2-40B4-BE49-F238E27FC236}">
                <a16:creationId xmlns:a16="http://schemas.microsoft.com/office/drawing/2014/main" id="{D34F38B7-F5C6-494B-818C-EA2F70295787}"/>
              </a:ext>
            </a:extLst>
          </p:cNvPr>
          <p:cNvSpPr>
            <a:spLocks noGrp="1"/>
          </p:cNvSpPr>
          <p:nvPr>
            <p:ph type="body" sz="quarter" idx="10" hasCustomPrompt="1"/>
          </p:nvPr>
        </p:nvSpPr>
        <p:spPr>
          <a:xfrm>
            <a:off x="550863" y="1362636"/>
            <a:ext cx="5348287" cy="556104"/>
          </a:xfrm>
        </p:spPr>
        <p:txBody>
          <a:bodyPr>
            <a:norm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500" b="1">
                <a:latin typeface="Arial" panose="020B0604020202020204" pitchFamily="34" charset="0"/>
                <a:cs typeface="Arial" panose="020B0604020202020204" pitchFamily="34" charset="0"/>
              </a:defRPr>
            </a:lvl1pPr>
          </a:lstStyle>
          <a:p>
            <a:pPr lvl="0"/>
            <a:r>
              <a:rPr lang="en-GB"/>
              <a:t>Key stats can go here: XX</a:t>
            </a:r>
          </a:p>
        </p:txBody>
      </p:sp>
      <p:sp>
        <p:nvSpPr>
          <p:cNvPr id="21" name="Text Placeholder 20">
            <a:extLst>
              <a:ext uri="{FF2B5EF4-FFF2-40B4-BE49-F238E27FC236}">
                <a16:creationId xmlns:a16="http://schemas.microsoft.com/office/drawing/2014/main" id="{357C6C26-39A6-D340-B9DA-C55D2A3B4200}"/>
              </a:ext>
            </a:extLst>
          </p:cNvPr>
          <p:cNvSpPr>
            <a:spLocks noGrp="1"/>
          </p:cNvSpPr>
          <p:nvPr>
            <p:ph type="body" sz="quarter" idx="11" hasCustomPrompt="1"/>
          </p:nvPr>
        </p:nvSpPr>
        <p:spPr>
          <a:xfrm>
            <a:off x="550863" y="2130425"/>
            <a:ext cx="5354578" cy="229721"/>
          </a:xfrm>
        </p:spPr>
        <p:txBody>
          <a:bodyPr>
            <a:normAutofit/>
          </a:bodyPr>
          <a:lstStyle>
            <a:lvl1pPr>
              <a:buNone/>
              <a:defRPr lang="en-IN" sz="1400" b="0" i="0" smtClean="0">
                <a:solidFill>
                  <a:schemeClr val="accent1"/>
                </a:solidFill>
                <a:effectLst/>
                <a:latin typeface="Arial" panose="020B0604020202020204" pitchFamily="34" charset="0"/>
                <a:cs typeface="Arial" panose="020B0604020202020204" pitchFamily="34" charset="0"/>
              </a:defRPr>
            </a:lvl1pPr>
            <a:lvl2pPr>
              <a:defRPr>
                <a:latin typeface="+mn-lt"/>
              </a:defRPr>
            </a:lvl2pPr>
            <a:lvl3pPr>
              <a:defRPr>
                <a:latin typeface="+mn-lt"/>
              </a:defRPr>
            </a:lvl3pPr>
            <a:lvl4pPr>
              <a:defRPr>
                <a:latin typeface="+mn-lt"/>
              </a:defRPr>
            </a:lvl4pPr>
            <a:lvl5pPr>
              <a:defRPr>
                <a:latin typeface="+mn-lt"/>
              </a:defRPr>
            </a:lvl5pPr>
          </a:lstStyle>
          <a:p>
            <a:pPr lvl="0"/>
            <a:r>
              <a:rPr lang="en-GB"/>
              <a:t>Analysis:</a:t>
            </a:r>
          </a:p>
        </p:txBody>
      </p:sp>
      <p:sp>
        <p:nvSpPr>
          <p:cNvPr id="25" name="Text Placeholder 24">
            <a:extLst>
              <a:ext uri="{FF2B5EF4-FFF2-40B4-BE49-F238E27FC236}">
                <a16:creationId xmlns:a16="http://schemas.microsoft.com/office/drawing/2014/main" id="{5C6C9AE7-2E68-2542-B838-AD6C1FA0F93E}"/>
              </a:ext>
            </a:extLst>
          </p:cNvPr>
          <p:cNvSpPr>
            <a:spLocks noGrp="1"/>
          </p:cNvSpPr>
          <p:nvPr>
            <p:ph type="body" sz="quarter" idx="12" hasCustomPrompt="1"/>
          </p:nvPr>
        </p:nvSpPr>
        <p:spPr>
          <a:xfrm>
            <a:off x="550863" y="2466324"/>
            <a:ext cx="5354637" cy="4000420"/>
          </a:xfrm>
        </p:spPr>
        <p:txBody>
          <a:bodyPr/>
          <a:lstStyle>
            <a:lvl1pPr>
              <a:buNone/>
              <a:defRPr sz="1400">
                <a:latin typeface="Arial" panose="020B0604020202020204" pitchFamily="34" charset="0"/>
                <a:cs typeface="Arial" panose="020B0604020202020204" pitchFamily="34" charset="0"/>
              </a:defRPr>
            </a:lvl1pPr>
            <a:lvl2pPr>
              <a:defRPr>
                <a:latin typeface="+mn-lt"/>
              </a:defRPr>
            </a:lvl2pPr>
            <a:lvl3pPr>
              <a:defRPr>
                <a:latin typeface="+mn-lt"/>
              </a:defRPr>
            </a:lvl3pPr>
            <a:lvl4pPr>
              <a:defRPr>
                <a:latin typeface="+mn-lt"/>
              </a:defRPr>
            </a:lvl4pPr>
            <a:lvl5pPr>
              <a:defRPr>
                <a:latin typeface="+mn-lt"/>
              </a:defRPr>
            </a:lvl5pPr>
          </a:lstStyle>
          <a:p>
            <a:pPr lvl="0"/>
            <a:r>
              <a:rPr lang="en-GB"/>
              <a:t>Click here to insert body copy</a:t>
            </a: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6102291" y="0"/>
            <a:ext cx="6038129" cy="6858000"/>
          </a:xfrm>
        </p:spPr>
        <p:txBody>
          <a:bodyPr/>
          <a:lstStyle/>
          <a:p>
            <a:endParaRPr lang="en-GB"/>
          </a:p>
        </p:txBody>
      </p:sp>
    </p:spTree>
    <p:extLst>
      <p:ext uri="{BB962C8B-B14F-4D97-AF65-F5344CB8AC3E}">
        <p14:creationId xmlns:p14="http://schemas.microsoft.com/office/powerpoint/2010/main" val="3298308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mage Right + big text +white backgroun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356725" y="395107"/>
            <a:ext cx="5347180" cy="3142572"/>
          </a:xfrm>
        </p:spPr>
        <p:txBody>
          <a:bodyPr>
            <a:normAutofit/>
          </a:bodyPr>
          <a:lstStyle>
            <a:lvl1pPr>
              <a:defRPr sz="6600">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97B7DF25-A389-1A42-B1AB-0699412F7E75}"/>
              </a:ext>
            </a:extLst>
          </p:cNvPr>
          <p:cNvSpPr/>
          <p:nvPr userDrawn="1"/>
        </p:nvSpPr>
        <p:spPr>
          <a:xfrm>
            <a:off x="6096000" y="0"/>
            <a:ext cx="6096000"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6096000" y="0"/>
            <a:ext cx="6096000" cy="6858000"/>
          </a:xfrm>
        </p:spPr>
        <p:txBody>
          <a:bodyPr/>
          <a:lstStyle/>
          <a:p>
            <a:endParaRPr lang="en-GB"/>
          </a:p>
        </p:txBody>
      </p:sp>
    </p:spTree>
    <p:extLst>
      <p:ext uri="{BB962C8B-B14F-4D97-AF65-F5344CB8AC3E}">
        <p14:creationId xmlns:p14="http://schemas.microsoft.com/office/powerpoint/2010/main" val="13365389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mage right + big text + blue backgroun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418CE35-67A6-504B-43E4-538B3330110B}"/>
              </a:ext>
            </a:extLst>
          </p:cNvPr>
          <p:cNvSpPr/>
          <p:nvPr userDrawn="1"/>
        </p:nvSpPr>
        <p:spPr>
          <a:xfrm>
            <a:off x="0" y="0"/>
            <a:ext cx="6096000" cy="6858000"/>
          </a:xfrm>
          <a:prstGeom prst="rect">
            <a:avLst/>
          </a:prstGeom>
          <a:gradFill flip="none" rotWithShape="1">
            <a:gsLst>
              <a:gs pos="0">
                <a:schemeClr val="accent2">
                  <a:lumMod val="89000"/>
                </a:schemeClr>
              </a:gs>
              <a:gs pos="42000">
                <a:schemeClr val="accent2">
                  <a:lumMod val="89000"/>
                </a:schemeClr>
              </a:gs>
              <a:gs pos="62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356725" y="395107"/>
            <a:ext cx="5347180" cy="3142572"/>
          </a:xfrm>
        </p:spPr>
        <p:txBody>
          <a:bodyPr>
            <a:normAutofit/>
          </a:bodyPr>
          <a:lstStyle>
            <a:lvl1pPr>
              <a:defRPr sz="6600">
                <a:solidFill>
                  <a:schemeClr val="bg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97B7DF25-A389-1A42-B1AB-0699412F7E75}"/>
              </a:ext>
            </a:extLst>
          </p:cNvPr>
          <p:cNvSpPr/>
          <p:nvPr userDrawn="1"/>
        </p:nvSpPr>
        <p:spPr>
          <a:xfrm>
            <a:off x="609600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6096000" y="0"/>
            <a:ext cx="6096000" cy="6858000"/>
          </a:xfrm>
        </p:spPr>
        <p:txBody>
          <a:bodyPr/>
          <a:lstStyle/>
          <a:p>
            <a:endParaRPr lang="en-GB"/>
          </a:p>
        </p:txBody>
      </p:sp>
    </p:spTree>
    <p:extLst>
      <p:ext uri="{BB962C8B-B14F-4D97-AF65-F5344CB8AC3E}">
        <p14:creationId xmlns:p14="http://schemas.microsoft.com/office/powerpoint/2010/main" val="2834618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age left + big text + white backgroun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7B7DF25-A389-1A42-B1AB-0699412F7E75}"/>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0" y="0"/>
            <a:ext cx="6096000" cy="6858000"/>
          </a:xfrm>
        </p:spPr>
        <p:txBody>
          <a:bodyPr/>
          <a:lstStyle/>
          <a:p>
            <a:endParaRPr lang="en-GB"/>
          </a:p>
        </p:txBody>
      </p:sp>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6517682" y="1009703"/>
            <a:ext cx="5347180" cy="3142572"/>
          </a:xfrm>
        </p:spPr>
        <p:txBody>
          <a:bodyPr>
            <a:normAutofit/>
          </a:bodyPr>
          <a:lstStyle>
            <a:lvl1pPr>
              <a:defRPr sz="6600">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Tree>
    <p:extLst>
      <p:ext uri="{BB962C8B-B14F-4D97-AF65-F5344CB8AC3E}">
        <p14:creationId xmlns:p14="http://schemas.microsoft.com/office/powerpoint/2010/main" val="7233867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mage left+ big text + blue backgroun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185228-687A-24B1-9AB0-BAAF52837A79}"/>
              </a:ext>
            </a:extLst>
          </p:cNvPr>
          <p:cNvSpPr/>
          <p:nvPr userDrawn="1"/>
        </p:nvSpPr>
        <p:spPr>
          <a:xfrm>
            <a:off x="6096000" y="0"/>
            <a:ext cx="6096000" cy="6858000"/>
          </a:xfrm>
          <a:prstGeom prst="rect">
            <a:avLst/>
          </a:prstGeom>
          <a:gradFill flip="none" rotWithShape="1">
            <a:gsLst>
              <a:gs pos="0">
                <a:schemeClr val="accent2">
                  <a:lumMod val="89000"/>
                </a:schemeClr>
              </a:gs>
              <a:gs pos="44000">
                <a:schemeClr val="accent2">
                  <a:lumMod val="89000"/>
                </a:schemeClr>
              </a:gs>
              <a:gs pos="59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97B7DF25-A389-1A42-B1AB-0699412F7E75}"/>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D837A1D6-A655-8A9E-D677-9D34825767C1}"/>
              </a:ext>
            </a:extLst>
          </p:cNvPr>
          <p:cNvSpPr>
            <a:spLocks noGrp="1"/>
          </p:cNvSpPr>
          <p:nvPr>
            <p:ph type="pic" sz="quarter" idx="13"/>
          </p:nvPr>
        </p:nvSpPr>
        <p:spPr>
          <a:xfrm>
            <a:off x="0" y="0"/>
            <a:ext cx="6096000" cy="6858000"/>
          </a:xfrm>
        </p:spPr>
        <p:txBody>
          <a:bodyPr/>
          <a:lstStyle/>
          <a:p>
            <a:endParaRPr lang="en-GB"/>
          </a:p>
        </p:txBody>
      </p:sp>
      <p:sp>
        <p:nvSpPr>
          <p:cNvPr id="2" name="Title 1">
            <a:extLst>
              <a:ext uri="{FF2B5EF4-FFF2-40B4-BE49-F238E27FC236}">
                <a16:creationId xmlns:a16="http://schemas.microsoft.com/office/drawing/2014/main" id="{90635E1D-4E6B-434E-B7D4-E2A614198918}"/>
              </a:ext>
            </a:extLst>
          </p:cNvPr>
          <p:cNvSpPr>
            <a:spLocks noGrp="1"/>
          </p:cNvSpPr>
          <p:nvPr>
            <p:ph type="title" hasCustomPrompt="1"/>
          </p:nvPr>
        </p:nvSpPr>
        <p:spPr>
          <a:xfrm>
            <a:off x="6517682" y="1009703"/>
            <a:ext cx="5347180" cy="3142572"/>
          </a:xfrm>
        </p:spPr>
        <p:txBody>
          <a:bodyPr>
            <a:normAutofit/>
          </a:bodyPr>
          <a:lstStyle>
            <a:lvl1pPr>
              <a:defRPr sz="6600">
                <a:solidFill>
                  <a:schemeClr val="bg1"/>
                </a:solidFill>
                <a:latin typeface="Arial" panose="020B0604020202020204" pitchFamily="34" charset="0"/>
                <a:cs typeface="Arial" panose="020B0604020202020204" pitchFamily="34" charset="0"/>
              </a:defRPr>
            </a:lvl1pPr>
          </a:lstStyle>
          <a:p>
            <a:r>
              <a:rPr lang="en-GB"/>
              <a:t>Click to edit title</a:t>
            </a:r>
            <a:endParaRPr lang="en-US"/>
          </a:p>
        </p:txBody>
      </p:sp>
    </p:spTree>
    <p:extLst>
      <p:ext uri="{BB962C8B-B14F-4D97-AF65-F5344CB8AC3E}">
        <p14:creationId xmlns:p14="http://schemas.microsoft.com/office/powerpoint/2010/main" val="597384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mages red + Paragraph styl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9080B-A8AB-DF45-9DB0-F715921FA36C}"/>
              </a:ext>
            </a:extLst>
          </p:cNvPr>
          <p:cNvSpPr>
            <a:spLocks noGrp="1"/>
          </p:cNvSpPr>
          <p:nvPr>
            <p:ph type="title" hasCustomPrompt="1"/>
          </p:nvPr>
        </p:nvSpPr>
        <p:spPr>
          <a:xfrm>
            <a:off x="6390165" y="365126"/>
            <a:ext cx="5494452"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14" name="Rectangle 13">
            <a:extLst>
              <a:ext uri="{FF2B5EF4-FFF2-40B4-BE49-F238E27FC236}">
                <a16:creationId xmlns:a16="http://schemas.microsoft.com/office/drawing/2014/main" id="{23121A4A-4618-8E47-B993-49D6845A5263}"/>
              </a:ext>
            </a:extLst>
          </p:cNvPr>
          <p:cNvSpPr/>
          <p:nvPr userDrawn="1"/>
        </p:nvSpPr>
        <p:spPr>
          <a:xfrm>
            <a:off x="0" y="0"/>
            <a:ext cx="6095999"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78BC6B58-C9FD-364F-B784-D45EC071152A}"/>
              </a:ext>
            </a:extLst>
          </p:cNvPr>
          <p:cNvSpPr>
            <a:spLocks noGrp="1"/>
          </p:cNvSpPr>
          <p:nvPr>
            <p:ph type="pic" sz="quarter" idx="10"/>
          </p:nvPr>
        </p:nvSpPr>
        <p:spPr>
          <a:xfrm>
            <a:off x="307975" y="255588"/>
            <a:ext cx="2743200" cy="2043112"/>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6" name="Picture Placeholder 25">
            <a:extLst>
              <a:ext uri="{FF2B5EF4-FFF2-40B4-BE49-F238E27FC236}">
                <a16:creationId xmlns:a16="http://schemas.microsoft.com/office/drawing/2014/main" id="{E3D989F3-3AD9-4347-9231-7DC7D4FAE483}"/>
              </a:ext>
            </a:extLst>
          </p:cNvPr>
          <p:cNvSpPr>
            <a:spLocks noGrp="1"/>
          </p:cNvSpPr>
          <p:nvPr>
            <p:ph type="pic" sz="quarter" idx="11"/>
          </p:nvPr>
        </p:nvSpPr>
        <p:spPr>
          <a:xfrm>
            <a:off x="3200400" y="1535113"/>
            <a:ext cx="2735263" cy="1828800"/>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8" name="Picture Placeholder 27">
            <a:extLst>
              <a:ext uri="{FF2B5EF4-FFF2-40B4-BE49-F238E27FC236}">
                <a16:creationId xmlns:a16="http://schemas.microsoft.com/office/drawing/2014/main" id="{FA181E6F-B2DF-E347-8659-4DF4019B82C8}"/>
              </a:ext>
            </a:extLst>
          </p:cNvPr>
          <p:cNvSpPr>
            <a:spLocks noGrp="1"/>
          </p:cNvSpPr>
          <p:nvPr>
            <p:ph type="pic" sz="quarter" idx="12"/>
          </p:nvPr>
        </p:nvSpPr>
        <p:spPr>
          <a:xfrm>
            <a:off x="152400" y="3149600"/>
            <a:ext cx="2898775" cy="2149475"/>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0" name="Picture Placeholder 29">
            <a:extLst>
              <a:ext uri="{FF2B5EF4-FFF2-40B4-BE49-F238E27FC236}">
                <a16:creationId xmlns:a16="http://schemas.microsoft.com/office/drawing/2014/main" id="{B19CFEDB-0BE2-D44A-B504-7DE7A0620A95}"/>
              </a:ext>
            </a:extLst>
          </p:cNvPr>
          <p:cNvSpPr>
            <a:spLocks noGrp="1"/>
          </p:cNvSpPr>
          <p:nvPr>
            <p:ph type="pic" sz="quarter" idx="13"/>
          </p:nvPr>
        </p:nvSpPr>
        <p:spPr>
          <a:xfrm>
            <a:off x="3484563" y="3527596"/>
            <a:ext cx="2174875" cy="2895600"/>
          </a:xfrm>
          <a:blipFill>
            <a:blip r:embed="rId5"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2" name="Text Placeholder 31">
            <a:extLst>
              <a:ext uri="{FF2B5EF4-FFF2-40B4-BE49-F238E27FC236}">
                <a16:creationId xmlns:a16="http://schemas.microsoft.com/office/drawing/2014/main" id="{9AC22A18-1CE1-A349-BFB8-9C1CE686E752}"/>
              </a:ext>
            </a:extLst>
          </p:cNvPr>
          <p:cNvSpPr>
            <a:spLocks noGrp="1"/>
          </p:cNvSpPr>
          <p:nvPr>
            <p:ph type="body" sz="quarter" idx="14"/>
          </p:nvPr>
        </p:nvSpPr>
        <p:spPr>
          <a:xfrm>
            <a:off x="6389688" y="1362636"/>
            <a:ext cx="5494337" cy="5130239"/>
          </a:xfrm>
        </p:spPr>
        <p:txBody>
          <a:bodyPr>
            <a:normAutofit/>
          </a:bodyPr>
          <a:lstStyle>
            <a:lvl1pPr>
              <a:buFont typeface="Arial" panose="020B0604020202020204" pitchFamily="34" charset="0"/>
              <a:buNone/>
              <a:defRPr sz="1400" b="1">
                <a:latin typeface="Arial" panose="020B0604020202020204" pitchFamily="34" charset="0"/>
                <a:cs typeface="Arial" panose="020B0604020202020204" pitchFamily="34" charset="0"/>
              </a:defRPr>
            </a:lvl1pPr>
            <a:lvl2pPr>
              <a:defRPr sz="1400">
                <a:latin typeface="Arial" panose="020B0604020202020204" pitchFamily="34" charset="0"/>
                <a:cs typeface="Arial" panose="020B0604020202020204" pitchFamily="34" charset="0"/>
              </a:defRPr>
            </a:lvl2pPr>
            <a:lvl3pPr>
              <a:defRPr sz="1400">
                <a:latin typeface="Calibri" panose="020F0502020204030204" pitchFamily="34" charset="0"/>
                <a:cs typeface="Calibri" panose="020F0502020204030204" pitchFamily="34" charset="0"/>
              </a:defRPr>
            </a:lvl3pPr>
            <a:lvl4pPr>
              <a:defRPr sz="1400">
                <a:latin typeface="Calibri" panose="020F0502020204030204" pitchFamily="34" charset="0"/>
                <a:cs typeface="Calibri" panose="020F0502020204030204" pitchFamily="34" charset="0"/>
              </a:defRPr>
            </a:lvl4pPr>
            <a:lvl5pPr>
              <a:defRPr sz="1400">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35412445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mages blue + Paragraph styl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9080B-A8AB-DF45-9DB0-F715921FA36C}"/>
              </a:ext>
            </a:extLst>
          </p:cNvPr>
          <p:cNvSpPr>
            <a:spLocks noGrp="1"/>
          </p:cNvSpPr>
          <p:nvPr>
            <p:ph type="title" hasCustomPrompt="1"/>
          </p:nvPr>
        </p:nvSpPr>
        <p:spPr>
          <a:xfrm>
            <a:off x="6390165" y="365126"/>
            <a:ext cx="5494452"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14" name="Rectangle 13">
            <a:extLst>
              <a:ext uri="{FF2B5EF4-FFF2-40B4-BE49-F238E27FC236}">
                <a16:creationId xmlns:a16="http://schemas.microsoft.com/office/drawing/2014/main" id="{23121A4A-4618-8E47-B993-49D6845A5263}"/>
              </a:ext>
            </a:extLst>
          </p:cNvPr>
          <p:cNvSpPr/>
          <p:nvPr userDrawn="1"/>
        </p:nvSpPr>
        <p:spPr>
          <a:xfrm>
            <a:off x="0" y="0"/>
            <a:ext cx="6095999" cy="6858000"/>
          </a:xfrm>
          <a:prstGeom prst="rect">
            <a:avLst/>
          </a:prstGeom>
          <a:gradFill flip="none" rotWithShape="1">
            <a:gsLst>
              <a:gs pos="0">
                <a:schemeClr val="accent2">
                  <a:lumMod val="89000"/>
                </a:schemeClr>
              </a:gs>
              <a:gs pos="37000">
                <a:schemeClr val="accent2">
                  <a:lumMod val="89000"/>
                </a:schemeClr>
              </a:gs>
              <a:gs pos="52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78BC6B58-C9FD-364F-B784-D45EC071152A}"/>
              </a:ext>
            </a:extLst>
          </p:cNvPr>
          <p:cNvSpPr>
            <a:spLocks noGrp="1"/>
          </p:cNvSpPr>
          <p:nvPr>
            <p:ph type="pic" sz="quarter" idx="10"/>
          </p:nvPr>
        </p:nvSpPr>
        <p:spPr>
          <a:xfrm>
            <a:off x="307975" y="255588"/>
            <a:ext cx="2743200" cy="2043112"/>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6" name="Picture Placeholder 25">
            <a:extLst>
              <a:ext uri="{FF2B5EF4-FFF2-40B4-BE49-F238E27FC236}">
                <a16:creationId xmlns:a16="http://schemas.microsoft.com/office/drawing/2014/main" id="{E3D989F3-3AD9-4347-9231-7DC7D4FAE483}"/>
              </a:ext>
            </a:extLst>
          </p:cNvPr>
          <p:cNvSpPr>
            <a:spLocks noGrp="1"/>
          </p:cNvSpPr>
          <p:nvPr>
            <p:ph type="pic" sz="quarter" idx="11"/>
          </p:nvPr>
        </p:nvSpPr>
        <p:spPr>
          <a:xfrm>
            <a:off x="3200400" y="1535113"/>
            <a:ext cx="2735263" cy="1828800"/>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8" name="Picture Placeholder 27">
            <a:extLst>
              <a:ext uri="{FF2B5EF4-FFF2-40B4-BE49-F238E27FC236}">
                <a16:creationId xmlns:a16="http://schemas.microsoft.com/office/drawing/2014/main" id="{FA181E6F-B2DF-E347-8659-4DF4019B82C8}"/>
              </a:ext>
            </a:extLst>
          </p:cNvPr>
          <p:cNvSpPr>
            <a:spLocks noGrp="1"/>
          </p:cNvSpPr>
          <p:nvPr>
            <p:ph type="pic" sz="quarter" idx="12"/>
          </p:nvPr>
        </p:nvSpPr>
        <p:spPr>
          <a:xfrm>
            <a:off x="152400" y="3149600"/>
            <a:ext cx="2898775" cy="2149475"/>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0" name="Picture Placeholder 29">
            <a:extLst>
              <a:ext uri="{FF2B5EF4-FFF2-40B4-BE49-F238E27FC236}">
                <a16:creationId xmlns:a16="http://schemas.microsoft.com/office/drawing/2014/main" id="{B19CFEDB-0BE2-D44A-B504-7DE7A0620A95}"/>
              </a:ext>
            </a:extLst>
          </p:cNvPr>
          <p:cNvSpPr>
            <a:spLocks noGrp="1"/>
          </p:cNvSpPr>
          <p:nvPr>
            <p:ph type="pic" sz="quarter" idx="13"/>
          </p:nvPr>
        </p:nvSpPr>
        <p:spPr>
          <a:xfrm>
            <a:off x="3484563" y="3527596"/>
            <a:ext cx="2174875" cy="2895600"/>
          </a:xfrm>
          <a:blipFill>
            <a:blip r:embed="rId5"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2" name="Text Placeholder 31">
            <a:extLst>
              <a:ext uri="{FF2B5EF4-FFF2-40B4-BE49-F238E27FC236}">
                <a16:creationId xmlns:a16="http://schemas.microsoft.com/office/drawing/2014/main" id="{9AC22A18-1CE1-A349-BFB8-9C1CE686E752}"/>
              </a:ext>
            </a:extLst>
          </p:cNvPr>
          <p:cNvSpPr>
            <a:spLocks noGrp="1"/>
          </p:cNvSpPr>
          <p:nvPr>
            <p:ph type="body" sz="quarter" idx="14"/>
          </p:nvPr>
        </p:nvSpPr>
        <p:spPr>
          <a:xfrm>
            <a:off x="6389688" y="1362636"/>
            <a:ext cx="5494337" cy="5130239"/>
          </a:xfrm>
        </p:spPr>
        <p:txBody>
          <a:bodyPr>
            <a:normAutofit/>
          </a:bodyPr>
          <a:lstStyle>
            <a:lvl1pPr>
              <a:buFont typeface="Arial" panose="020B0604020202020204" pitchFamily="34" charset="0"/>
              <a:buNone/>
              <a:defRPr sz="1400" b="1">
                <a:latin typeface="Arial" panose="020B0604020202020204" pitchFamily="34" charset="0"/>
                <a:cs typeface="Arial" panose="020B0604020202020204" pitchFamily="34" charset="0"/>
              </a:defRPr>
            </a:lvl1pPr>
            <a:lvl2pPr>
              <a:defRPr sz="1400">
                <a:latin typeface="Arial" panose="020B0604020202020204" pitchFamily="34" charset="0"/>
                <a:cs typeface="Arial" panose="020B0604020202020204" pitchFamily="34" charset="0"/>
              </a:defRPr>
            </a:lvl2pPr>
            <a:lvl3pPr>
              <a:defRPr sz="1400">
                <a:latin typeface="Calibri" panose="020F0502020204030204" pitchFamily="34" charset="0"/>
                <a:cs typeface="Calibri" panose="020F0502020204030204" pitchFamily="34" charset="0"/>
              </a:defRPr>
            </a:lvl3pPr>
            <a:lvl4pPr>
              <a:defRPr sz="1400">
                <a:latin typeface="Calibri" panose="020F0502020204030204" pitchFamily="34" charset="0"/>
                <a:cs typeface="Calibri" panose="020F0502020204030204" pitchFamily="34" charset="0"/>
              </a:defRPr>
            </a:lvl4pPr>
            <a:lvl5pPr>
              <a:defRPr sz="1400">
                <a:latin typeface="Calibri" panose="020F0502020204030204" pitchFamily="34" charset="0"/>
                <a:cs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5408480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mages with capti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F52AA-4689-AA4D-8799-FFCBC024EF66}"/>
              </a:ext>
            </a:extLst>
          </p:cNvPr>
          <p:cNvSpPr>
            <a:spLocks noGrp="1"/>
          </p:cNvSpPr>
          <p:nvPr>
            <p:ph type="title" hasCustomPrompt="1"/>
          </p:nvPr>
        </p:nvSpPr>
        <p:spPr>
          <a:xfrm>
            <a:off x="281777" y="230216"/>
            <a:ext cx="11555718"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15" name="Picture Placeholder 14">
            <a:extLst>
              <a:ext uri="{FF2B5EF4-FFF2-40B4-BE49-F238E27FC236}">
                <a16:creationId xmlns:a16="http://schemas.microsoft.com/office/drawing/2014/main" id="{775EFAB9-A0C6-4147-A31D-D198423303EF}"/>
              </a:ext>
            </a:extLst>
          </p:cNvPr>
          <p:cNvSpPr>
            <a:spLocks noGrp="1"/>
          </p:cNvSpPr>
          <p:nvPr>
            <p:ph type="pic" sz="quarter" idx="10"/>
          </p:nvPr>
        </p:nvSpPr>
        <p:spPr>
          <a:xfrm>
            <a:off x="265606" y="1468282"/>
            <a:ext cx="3750504" cy="2211488"/>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19" name="Text Placeholder 18">
            <a:extLst>
              <a:ext uri="{FF2B5EF4-FFF2-40B4-BE49-F238E27FC236}">
                <a16:creationId xmlns:a16="http://schemas.microsoft.com/office/drawing/2014/main" id="{9CFD2D1F-6471-8B43-AA12-505482C4F448}"/>
              </a:ext>
            </a:extLst>
          </p:cNvPr>
          <p:cNvSpPr>
            <a:spLocks noGrp="1"/>
          </p:cNvSpPr>
          <p:nvPr>
            <p:ph type="body" sz="quarter" idx="11" hasCustomPrompt="1"/>
          </p:nvPr>
        </p:nvSpPr>
        <p:spPr>
          <a:xfrm>
            <a:off x="265567" y="3680276"/>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0" name="Picture Placeholder 14">
            <a:extLst>
              <a:ext uri="{FF2B5EF4-FFF2-40B4-BE49-F238E27FC236}">
                <a16:creationId xmlns:a16="http://schemas.microsoft.com/office/drawing/2014/main" id="{C081B2A1-28AD-FA40-93F9-B4428C68588B}"/>
              </a:ext>
            </a:extLst>
          </p:cNvPr>
          <p:cNvSpPr>
            <a:spLocks noGrp="1"/>
          </p:cNvSpPr>
          <p:nvPr>
            <p:ph type="pic" sz="quarter" idx="12"/>
          </p:nvPr>
        </p:nvSpPr>
        <p:spPr>
          <a:xfrm>
            <a:off x="4184463" y="1468282"/>
            <a:ext cx="3750504" cy="2211488"/>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1" name="Text Placeholder 18">
            <a:extLst>
              <a:ext uri="{FF2B5EF4-FFF2-40B4-BE49-F238E27FC236}">
                <a16:creationId xmlns:a16="http://schemas.microsoft.com/office/drawing/2014/main" id="{7898ADB0-DC5D-2545-8567-CF50DD730134}"/>
              </a:ext>
            </a:extLst>
          </p:cNvPr>
          <p:cNvSpPr>
            <a:spLocks noGrp="1"/>
          </p:cNvSpPr>
          <p:nvPr>
            <p:ph type="body" sz="quarter" idx="13" hasCustomPrompt="1"/>
          </p:nvPr>
        </p:nvSpPr>
        <p:spPr>
          <a:xfrm>
            <a:off x="4184424" y="3680276"/>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2" name="Picture Placeholder 14">
            <a:extLst>
              <a:ext uri="{FF2B5EF4-FFF2-40B4-BE49-F238E27FC236}">
                <a16:creationId xmlns:a16="http://schemas.microsoft.com/office/drawing/2014/main" id="{0619C16E-0976-2046-B1E1-9C2CA8F9DD8A}"/>
              </a:ext>
            </a:extLst>
          </p:cNvPr>
          <p:cNvSpPr>
            <a:spLocks noGrp="1"/>
          </p:cNvSpPr>
          <p:nvPr>
            <p:ph type="pic" sz="quarter" idx="14"/>
          </p:nvPr>
        </p:nvSpPr>
        <p:spPr>
          <a:xfrm>
            <a:off x="8103320" y="1468282"/>
            <a:ext cx="3750504" cy="2211488"/>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3" name="Text Placeholder 18">
            <a:extLst>
              <a:ext uri="{FF2B5EF4-FFF2-40B4-BE49-F238E27FC236}">
                <a16:creationId xmlns:a16="http://schemas.microsoft.com/office/drawing/2014/main" id="{45120805-BA9C-CE4B-A9A4-8A3FF0A8FBE2}"/>
              </a:ext>
            </a:extLst>
          </p:cNvPr>
          <p:cNvSpPr>
            <a:spLocks noGrp="1"/>
          </p:cNvSpPr>
          <p:nvPr>
            <p:ph type="body" sz="quarter" idx="15" hasCustomPrompt="1"/>
          </p:nvPr>
        </p:nvSpPr>
        <p:spPr>
          <a:xfrm>
            <a:off x="8103281" y="3680276"/>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4" name="Picture Placeholder 14">
            <a:extLst>
              <a:ext uri="{FF2B5EF4-FFF2-40B4-BE49-F238E27FC236}">
                <a16:creationId xmlns:a16="http://schemas.microsoft.com/office/drawing/2014/main" id="{C5E297E3-C7D7-1644-B398-F0E9F051DC64}"/>
              </a:ext>
            </a:extLst>
          </p:cNvPr>
          <p:cNvSpPr>
            <a:spLocks noGrp="1"/>
          </p:cNvSpPr>
          <p:nvPr>
            <p:ph type="pic" sz="quarter" idx="16"/>
          </p:nvPr>
        </p:nvSpPr>
        <p:spPr>
          <a:xfrm>
            <a:off x="265606" y="4146168"/>
            <a:ext cx="3750504" cy="2211488"/>
          </a:xfrm>
          <a:blipFill>
            <a:blip r:embed="rId5"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5" name="Text Placeholder 18">
            <a:extLst>
              <a:ext uri="{FF2B5EF4-FFF2-40B4-BE49-F238E27FC236}">
                <a16:creationId xmlns:a16="http://schemas.microsoft.com/office/drawing/2014/main" id="{F386E8E9-3036-A844-9FC4-4B157B17211D}"/>
              </a:ext>
            </a:extLst>
          </p:cNvPr>
          <p:cNvSpPr>
            <a:spLocks noGrp="1"/>
          </p:cNvSpPr>
          <p:nvPr>
            <p:ph type="body" sz="quarter" idx="17" hasCustomPrompt="1"/>
          </p:nvPr>
        </p:nvSpPr>
        <p:spPr>
          <a:xfrm>
            <a:off x="265567" y="6358162"/>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6" name="Picture Placeholder 14">
            <a:extLst>
              <a:ext uri="{FF2B5EF4-FFF2-40B4-BE49-F238E27FC236}">
                <a16:creationId xmlns:a16="http://schemas.microsoft.com/office/drawing/2014/main" id="{151802DD-84F7-8C4A-A957-6CBC1C254EDF}"/>
              </a:ext>
            </a:extLst>
          </p:cNvPr>
          <p:cNvSpPr>
            <a:spLocks noGrp="1"/>
          </p:cNvSpPr>
          <p:nvPr>
            <p:ph type="pic" sz="quarter" idx="18"/>
          </p:nvPr>
        </p:nvSpPr>
        <p:spPr>
          <a:xfrm>
            <a:off x="4184463" y="4146168"/>
            <a:ext cx="3750504" cy="2211488"/>
          </a:xfrm>
          <a:blipFill>
            <a:blip r:embed="rId6"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7" name="Text Placeholder 18">
            <a:extLst>
              <a:ext uri="{FF2B5EF4-FFF2-40B4-BE49-F238E27FC236}">
                <a16:creationId xmlns:a16="http://schemas.microsoft.com/office/drawing/2014/main" id="{D138019F-0E59-F74B-AE0A-DD7661AB20A7}"/>
              </a:ext>
            </a:extLst>
          </p:cNvPr>
          <p:cNvSpPr>
            <a:spLocks noGrp="1"/>
          </p:cNvSpPr>
          <p:nvPr>
            <p:ph type="body" sz="quarter" idx="19" hasCustomPrompt="1"/>
          </p:nvPr>
        </p:nvSpPr>
        <p:spPr>
          <a:xfrm>
            <a:off x="4184424" y="6358162"/>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
        <p:nvSpPr>
          <p:cNvPr id="28" name="Picture Placeholder 14">
            <a:extLst>
              <a:ext uri="{FF2B5EF4-FFF2-40B4-BE49-F238E27FC236}">
                <a16:creationId xmlns:a16="http://schemas.microsoft.com/office/drawing/2014/main" id="{A1A49D77-60EC-B04B-8B20-C3A83ED1BB16}"/>
              </a:ext>
            </a:extLst>
          </p:cNvPr>
          <p:cNvSpPr>
            <a:spLocks noGrp="1"/>
          </p:cNvSpPr>
          <p:nvPr>
            <p:ph type="pic" sz="quarter" idx="20"/>
          </p:nvPr>
        </p:nvSpPr>
        <p:spPr>
          <a:xfrm>
            <a:off x="8103320" y="4146168"/>
            <a:ext cx="3750504" cy="2211488"/>
          </a:xfrm>
          <a:blipFill>
            <a:blip r:embed="rId7"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9" name="Text Placeholder 18">
            <a:extLst>
              <a:ext uri="{FF2B5EF4-FFF2-40B4-BE49-F238E27FC236}">
                <a16:creationId xmlns:a16="http://schemas.microsoft.com/office/drawing/2014/main" id="{BAD99B40-13DD-2E4C-8304-E617571B0694}"/>
              </a:ext>
            </a:extLst>
          </p:cNvPr>
          <p:cNvSpPr>
            <a:spLocks noGrp="1"/>
          </p:cNvSpPr>
          <p:nvPr>
            <p:ph type="body" sz="quarter" idx="21" hasCustomPrompt="1"/>
          </p:nvPr>
        </p:nvSpPr>
        <p:spPr>
          <a:xfrm>
            <a:off x="8103281" y="6358162"/>
            <a:ext cx="3751262" cy="296863"/>
          </a:xfrm>
        </p:spPr>
        <p:txBody>
          <a:bodyPr>
            <a:noAutofit/>
          </a:bodyPr>
          <a:lstStyle>
            <a:lvl1pPr>
              <a:buNone/>
              <a:defRPr sz="1400">
                <a:latin typeface="Calibri" panose="020F0502020204030204" pitchFamily="34" charset="0"/>
                <a:cs typeface="Calibri" panose="020F0502020204030204" pitchFamily="34" charset="0"/>
              </a:defRPr>
            </a:lvl1pPr>
          </a:lstStyle>
          <a:p>
            <a:pPr lvl="0"/>
            <a:r>
              <a:rPr lang="en-US"/>
              <a:t>Click to enter caption</a:t>
            </a:r>
          </a:p>
        </p:txBody>
      </p:sp>
    </p:spTree>
    <p:extLst>
      <p:ext uri="{BB962C8B-B14F-4D97-AF65-F5344CB8AC3E}">
        <p14:creationId xmlns:p14="http://schemas.microsoft.com/office/powerpoint/2010/main" val="2423664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hart +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8F433-65F6-044F-AB81-5709C02A33D9}"/>
              </a:ext>
            </a:extLst>
          </p:cNvPr>
          <p:cNvSpPr>
            <a:spLocks noGrp="1"/>
          </p:cNvSpPr>
          <p:nvPr>
            <p:ph type="title" hasCustomPrompt="1"/>
          </p:nvPr>
        </p:nvSpPr>
        <p:spPr>
          <a:xfrm>
            <a:off x="551597" y="365126"/>
            <a:ext cx="10965716"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Data Visualisations and Charts go here</a:t>
            </a:r>
            <a:endParaRPr lang="en-US"/>
          </a:p>
        </p:txBody>
      </p:sp>
      <p:sp>
        <p:nvSpPr>
          <p:cNvPr id="6" name="Rectangle 5">
            <a:extLst>
              <a:ext uri="{FF2B5EF4-FFF2-40B4-BE49-F238E27FC236}">
                <a16:creationId xmlns:a16="http://schemas.microsoft.com/office/drawing/2014/main" id="{3C577AA1-0DE7-364E-A063-B3D34C52B2B3}"/>
              </a:ext>
            </a:extLst>
          </p:cNvPr>
          <p:cNvSpPr/>
          <p:nvPr userDrawn="1"/>
        </p:nvSpPr>
        <p:spPr>
          <a:xfrm>
            <a:off x="0" y="1190856"/>
            <a:ext cx="12192000" cy="5302017"/>
          </a:xfrm>
          <a:prstGeom prst="rect">
            <a:avLst/>
          </a:prstGeom>
          <a:solidFill>
            <a:schemeClr val="bg2">
              <a:lumMod val="90000"/>
              <a:alpha val="504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hart Placeholder 10">
            <a:extLst>
              <a:ext uri="{FF2B5EF4-FFF2-40B4-BE49-F238E27FC236}">
                <a16:creationId xmlns:a16="http://schemas.microsoft.com/office/drawing/2014/main" id="{3A621646-C78F-984B-9A44-84550E699B52}"/>
              </a:ext>
            </a:extLst>
          </p:cNvPr>
          <p:cNvSpPr>
            <a:spLocks noGrp="1"/>
          </p:cNvSpPr>
          <p:nvPr>
            <p:ph type="chart" sz="quarter" idx="10"/>
          </p:nvPr>
        </p:nvSpPr>
        <p:spPr>
          <a:xfrm>
            <a:off x="551597" y="1362355"/>
            <a:ext cx="10965716" cy="4950522"/>
          </a:xfrm>
        </p:spPr>
        <p:txBody>
          <a:bodyPr/>
          <a:lstStyle>
            <a:lvl1pPr>
              <a:defRPr>
                <a:latin typeface="Arial" panose="020B0604020202020204" pitchFamily="34" charset="0"/>
                <a:cs typeface="Arial" panose="020B0604020202020204" pitchFamily="34" charset="0"/>
              </a:defRPr>
            </a:lvl1pPr>
          </a:lstStyle>
          <a:p>
            <a:r>
              <a:rPr lang="en-US"/>
              <a:t>Click icon to add chart</a:t>
            </a:r>
          </a:p>
        </p:txBody>
      </p:sp>
    </p:spTree>
    <p:extLst>
      <p:ext uri="{BB962C8B-B14F-4D97-AF65-F5344CB8AC3E}">
        <p14:creationId xmlns:p14="http://schemas.microsoft.com/office/powerpoint/2010/main" val="34450484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hart + Text + Stats">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BB46082-DABA-8942-B000-D4CF750DA67C}"/>
              </a:ext>
            </a:extLst>
          </p:cNvPr>
          <p:cNvSpPr/>
          <p:nvPr userDrawn="1"/>
        </p:nvSpPr>
        <p:spPr>
          <a:xfrm>
            <a:off x="0" y="0"/>
            <a:ext cx="543160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8A72CE-C2E9-6E42-B772-219B573D42A1}"/>
              </a:ext>
            </a:extLst>
          </p:cNvPr>
          <p:cNvSpPr>
            <a:spLocks noGrp="1"/>
          </p:cNvSpPr>
          <p:nvPr>
            <p:ph type="title" hasCustomPrompt="1"/>
          </p:nvPr>
        </p:nvSpPr>
        <p:spPr>
          <a:xfrm>
            <a:off x="107927" y="220722"/>
            <a:ext cx="5152689" cy="1356303"/>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here to add title in multiple lines</a:t>
            </a:r>
            <a:endParaRPr lang="en-US"/>
          </a:p>
        </p:txBody>
      </p:sp>
      <p:sp>
        <p:nvSpPr>
          <p:cNvPr id="35" name="Text Placeholder 34">
            <a:extLst>
              <a:ext uri="{FF2B5EF4-FFF2-40B4-BE49-F238E27FC236}">
                <a16:creationId xmlns:a16="http://schemas.microsoft.com/office/drawing/2014/main" id="{D2DACD37-116E-2744-A04A-A4AD9B10ADC6}"/>
              </a:ext>
            </a:extLst>
          </p:cNvPr>
          <p:cNvSpPr>
            <a:spLocks noGrp="1"/>
          </p:cNvSpPr>
          <p:nvPr>
            <p:ph type="body" sz="quarter" idx="10" hasCustomPrompt="1"/>
          </p:nvPr>
        </p:nvSpPr>
        <p:spPr>
          <a:xfrm>
            <a:off x="107928" y="1619780"/>
            <a:ext cx="5153048" cy="5017497"/>
          </a:xfrm>
        </p:spPr>
        <p:txBody>
          <a:bodyPr>
            <a:normAutofit/>
          </a:bodyPr>
          <a:lstStyle>
            <a:lvl1pPr>
              <a:buFont typeface="Arial" panose="020B0604020202020204" pitchFamily="34" charset="0"/>
              <a:buChar char="•"/>
              <a:defRPr sz="1800">
                <a:latin typeface="Arial" panose="020B0604020202020204" pitchFamily="34" charset="0"/>
                <a:cs typeface="Arial" panose="020B0604020202020204" pitchFamily="34" charset="0"/>
              </a:defRPr>
            </a:lvl1pPr>
            <a:lvl2pPr>
              <a:buNone/>
              <a:defRPr>
                <a:latin typeface="Calibri" panose="020F0502020204030204" pitchFamily="34" charset="0"/>
                <a:cs typeface="Calibri" panose="020F0502020204030204" pitchFamily="34" charset="0"/>
              </a:defRPr>
            </a:lvl2pPr>
            <a:lvl3pPr>
              <a:buNone/>
              <a:defRPr>
                <a:latin typeface="Calibri" panose="020F0502020204030204" pitchFamily="34" charset="0"/>
                <a:cs typeface="Calibri" panose="020F0502020204030204" pitchFamily="34" charset="0"/>
              </a:defRPr>
            </a:lvl3pPr>
            <a:lvl4pPr>
              <a:buNone/>
              <a:defRPr>
                <a:latin typeface="Calibri" panose="020F0502020204030204" pitchFamily="34" charset="0"/>
                <a:cs typeface="Calibri" panose="020F0502020204030204" pitchFamily="34" charset="0"/>
              </a:defRPr>
            </a:lvl4pPr>
            <a:lvl5pPr>
              <a:buNone/>
              <a:defRPr>
                <a:latin typeface="Calibri" panose="020F0502020204030204" pitchFamily="34" charset="0"/>
                <a:cs typeface="Calibri" panose="020F0502020204030204" pitchFamily="34" charset="0"/>
              </a:defRPr>
            </a:lvl5pPr>
          </a:lstStyle>
          <a:p>
            <a:pPr lvl="0"/>
            <a:r>
              <a:rPr lang="en-GB"/>
              <a:t>Body text goes here</a:t>
            </a:r>
            <a:endParaRPr lang="en-US"/>
          </a:p>
        </p:txBody>
      </p:sp>
      <p:sp>
        <p:nvSpPr>
          <p:cNvPr id="37" name="Picture Placeholder 36">
            <a:extLst>
              <a:ext uri="{FF2B5EF4-FFF2-40B4-BE49-F238E27FC236}">
                <a16:creationId xmlns:a16="http://schemas.microsoft.com/office/drawing/2014/main" id="{0AEC137B-8316-FB4D-BE82-382D4A8D7DD6}"/>
              </a:ext>
            </a:extLst>
          </p:cNvPr>
          <p:cNvSpPr>
            <a:spLocks noGrp="1"/>
          </p:cNvSpPr>
          <p:nvPr>
            <p:ph type="pic" sz="quarter" idx="11"/>
          </p:nvPr>
        </p:nvSpPr>
        <p:spPr>
          <a:xfrm>
            <a:off x="5579401" y="245527"/>
            <a:ext cx="6442738" cy="3302000"/>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9" name="Text Placeholder 38">
            <a:extLst>
              <a:ext uri="{FF2B5EF4-FFF2-40B4-BE49-F238E27FC236}">
                <a16:creationId xmlns:a16="http://schemas.microsoft.com/office/drawing/2014/main" id="{AB2BAF72-A73E-784E-967D-6A8B8F23226A}"/>
              </a:ext>
            </a:extLst>
          </p:cNvPr>
          <p:cNvSpPr>
            <a:spLocks noGrp="1"/>
          </p:cNvSpPr>
          <p:nvPr>
            <p:ph type="body" sz="quarter" idx="12" hasCustomPrompt="1"/>
          </p:nvPr>
        </p:nvSpPr>
        <p:spPr>
          <a:xfrm>
            <a:off x="6327775" y="3760573"/>
            <a:ext cx="5694364" cy="458787"/>
          </a:xfrm>
        </p:spPr>
        <p:txBody>
          <a:bodyPr>
            <a:normAutofit/>
          </a:bodyPr>
          <a:lstStyle>
            <a:lvl1pPr algn="ctr">
              <a:buNone/>
              <a:defRPr sz="1800" b="1">
                <a:solidFill>
                  <a:schemeClr val="accent1"/>
                </a:solidFill>
                <a:latin typeface="Arial" panose="020B0604020202020204" pitchFamily="34" charset="0"/>
                <a:cs typeface="Arial" panose="020B0604020202020204" pitchFamily="34" charset="0"/>
              </a:defRPr>
            </a:lvl1pPr>
          </a:lstStyle>
          <a:p>
            <a:pPr lvl="0"/>
            <a:r>
              <a:rPr lang="en-GB"/>
              <a:t>Heading goes here</a:t>
            </a:r>
            <a:endParaRPr lang="en-US"/>
          </a:p>
        </p:txBody>
      </p:sp>
      <p:sp>
        <p:nvSpPr>
          <p:cNvPr id="41" name="Text Placeholder 40">
            <a:extLst>
              <a:ext uri="{FF2B5EF4-FFF2-40B4-BE49-F238E27FC236}">
                <a16:creationId xmlns:a16="http://schemas.microsoft.com/office/drawing/2014/main" id="{EB6A4D8B-4DF9-9A47-B038-EDDC16B05095}"/>
              </a:ext>
            </a:extLst>
          </p:cNvPr>
          <p:cNvSpPr>
            <a:spLocks noGrp="1"/>
          </p:cNvSpPr>
          <p:nvPr>
            <p:ph type="body" sz="quarter" idx="13" hasCustomPrompt="1"/>
          </p:nvPr>
        </p:nvSpPr>
        <p:spPr>
          <a:xfrm>
            <a:off x="6327775" y="4245125"/>
            <a:ext cx="5694364" cy="432049"/>
          </a:xfrm>
        </p:spPr>
        <p:txBody>
          <a:bodyPr>
            <a:normAutofit/>
          </a:bodyPr>
          <a:lstStyle>
            <a:lvl1pPr>
              <a:defRPr sz="1600">
                <a:latin typeface="Arial" panose="020B0604020202020204" pitchFamily="34" charset="0"/>
                <a:cs typeface="Arial" panose="020B0604020202020204" pitchFamily="34" charset="0"/>
              </a:defRPr>
            </a:lvl1pPr>
          </a:lstStyle>
          <a:p>
            <a:pPr lvl="0"/>
            <a:r>
              <a:rPr lang="en-GB"/>
              <a:t>Pointer text goes here</a:t>
            </a:r>
            <a:endParaRPr lang="en-US"/>
          </a:p>
        </p:txBody>
      </p:sp>
      <p:sp>
        <p:nvSpPr>
          <p:cNvPr id="42" name="Text Placeholder 40">
            <a:extLst>
              <a:ext uri="{FF2B5EF4-FFF2-40B4-BE49-F238E27FC236}">
                <a16:creationId xmlns:a16="http://schemas.microsoft.com/office/drawing/2014/main" id="{54C52CFB-932B-C148-BD67-4BB329B7008C}"/>
              </a:ext>
            </a:extLst>
          </p:cNvPr>
          <p:cNvSpPr>
            <a:spLocks noGrp="1"/>
          </p:cNvSpPr>
          <p:nvPr>
            <p:ph type="body" sz="quarter" idx="14" hasCustomPrompt="1"/>
          </p:nvPr>
        </p:nvSpPr>
        <p:spPr>
          <a:xfrm>
            <a:off x="6327775" y="4869069"/>
            <a:ext cx="5694364" cy="432049"/>
          </a:xfrm>
        </p:spPr>
        <p:txBody>
          <a:bodyPr>
            <a:normAutofit/>
          </a:bodyPr>
          <a:lstStyle>
            <a:lvl1pPr>
              <a:defRPr sz="1600">
                <a:latin typeface="Arial" panose="020B0604020202020204" pitchFamily="34" charset="0"/>
                <a:cs typeface="Arial" panose="020B0604020202020204" pitchFamily="34" charset="0"/>
              </a:defRPr>
            </a:lvl1pPr>
          </a:lstStyle>
          <a:p>
            <a:pPr lvl="0"/>
            <a:r>
              <a:rPr lang="en-GB"/>
              <a:t>Pointer text goes here</a:t>
            </a:r>
            <a:endParaRPr lang="en-US"/>
          </a:p>
        </p:txBody>
      </p:sp>
      <p:sp>
        <p:nvSpPr>
          <p:cNvPr id="43" name="Text Placeholder 40">
            <a:extLst>
              <a:ext uri="{FF2B5EF4-FFF2-40B4-BE49-F238E27FC236}">
                <a16:creationId xmlns:a16="http://schemas.microsoft.com/office/drawing/2014/main" id="{BAAE032B-9EE9-FF47-B22A-58B18F488C2F}"/>
              </a:ext>
            </a:extLst>
          </p:cNvPr>
          <p:cNvSpPr>
            <a:spLocks noGrp="1"/>
          </p:cNvSpPr>
          <p:nvPr>
            <p:ph type="body" sz="quarter" idx="15" hasCustomPrompt="1"/>
          </p:nvPr>
        </p:nvSpPr>
        <p:spPr>
          <a:xfrm>
            <a:off x="6327775" y="5493012"/>
            <a:ext cx="5694364" cy="432049"/>
          </a:xfrm>
        </p:spPr>
        <p:txBody>
          <a:bodyPr>
            <a:normAutofit/>
          </a:bodyPr>
          <a:lstStyle>
            <a:lvl1pPr>
              <a:defRPr sz="1600">
                <a:latin typeface="Arial" panose="020B0604020202020204" pitchFamily="34" charset="0"/>
                <a:cs typeface="Arial" panose="020B0604020202020204" pitchFamily="34" charset="0"/>
              </a:defRPr>
            </a:lvl1pPr>
          </a:lstStyle>
          <a:p>
            <a:pPr lvl="0"/>
            <a:r>
              <a:rPr lang="en-GB"/>
              <a:t>Pointer text goes here</a:t>
            </a:r>
            <a:endParaRPr lang="en-US"/>
          </a:p>
        </p:txBody>
      </p:sp>
      <p:sp>
        <p:nvSpPr>
          <p:cNvPr id="44" name="Text Placeholder 40">
            <a:extLst>
              <a:ext uri="{FF2B5EF4-FFF2-40B4-BE49-F238E27FC236}">
                <a16:creationId xmlns:a16="http://schemas.microsoft.com/office/drawing/2014/main" id="{9ED4E972-6C08-D649-B8FF-679369D5A055}"/>
              </a:ext>
            </a:extLst>
          </p:cNvPr>
          <p:cNvSpPr>
            <a:spLocks noGrp="1"/>
          </p:cNvSpPr>
          <p:nvPr>
            <p:ph type="body" sz="quarter" idx="16" hasCustomPrompt="1"/>
          </p:nvPr>
        </p:nvSpPr>
        <p:spPr>
          <a:xfrm>
            <a:off x="6327775" y="6106198"/>
            <a:ext cx="5694364" cy="432049"/>
          </a:xfrm>
        </p:spPr>
        <p:txBody>
          <a:bodyPr>
            <a:normAutofit/>
          </a:bodyPr>
          <a:lstStyle>
            <a:lvl1pPr>
              <a:defRPr sz="1600">
                <a:latin typeface="Arial" panose="020B0604020202020204" pitchFamily="34" charset="0"/>
                <a:cs typeface="Arial" panose="020B0604020202020204" pitchFamily="34" charset="0"/>
              </a:defRPr>
            </a:lvl1pPr>
          </a:lstStyle>
          <a:p>
            <a:pPr lvl="0"/>
            <a:r>
              <a:rPr lang="en-GB"/>
              <a:t>Pointer text goes here</a:t>
            </a:r>
            <a:endParaRPr lang="en-US"/>
          </a:p>
        </p:txBody>
      </p:sp>
      <p:sp>
        <p:nvSpPr>
          <p:cNvPr id="46" name="Picture Placeholder 45">
            <a:extLst>
              <a:ext uri="{FF2B5EF4-FFF2-40B4-BE49-F238E27FC236}">
                <a16:creationId xmlns:a16="http://schemas.microsoft.com/office/drawing/2014/main" id="{63C79509-0360-0C4E-98EC-7F81DDEA7AEC}"/>
              </a:ext>
            </a:extLst>
          </p:cNvPr>
          <p:cNvSpPr>
            <a:spLocks noGrp="1"/>
          </p:cNvSpPr>
          <p:nvPr>
            <p:ph type="pic" sz="quarter" idx="17" hasCustomPrompt="1"/>
          </p:nvPr>
        </p:nvSpPr>
        <p:spPr>
          <a:xfrm>
            <a:off x="5675440" y="4104206"/>
            <a:ext cx="534949" cy="623945"/>
          </a:xfrm>
          <a:blipFill>
            <a:blip r:embed="rId3" cstate="email">
              <a:extLst>
                <a:ext uri="{28A0092B-C50C-407E-A947-70E740481C1C}">
                  <a14:useLocalDpi xmlns:a14="http://schemas.microsoft.com/office/drawing/2010/main"/>
                </a:ext>
              </a:extLst>
            </a:blip>
            <a:stretch>
              <a:fillRect/>
            </a:stretch>
          </a:blipFill>
        </p:spPr>
        <p:txBody>
          <a:bodyPr>
            <a:normAutofit/>
          </a:bodyPr>
          <a:lstStyle>
            <a:lvl1pPr algn="ctr">
              <a:lnSpc>
                <a:spcPct val="250000"/>
              </a:lnSpc>
              <a:buNone/>
              <a:defRPr sz="1000"/>
            </a:lvl1pPr>
          </a:lstStyle>
          <a:p>
            <a:r>
              <a:rPr lang="en-US"/>
              <a:t>Icon</a:t>
            </a:r>
          </a:p>
        </p:txBody>
      </p:sp>
      <p:sp>
        <p:nvSpPr>
          <p:cNvPr id="47" name="Picture Placeholder 45">
            <a:extLst>
              <a:ext uri="{FF2B5EF4-FFF2-40B4-BE49-F238E27FC236}">
                <a16:creationId xmlns:a16="http://schemas.microsoft.com/office/drawing/2014/main" id="{5A11B660-6274-7444-942B-FC15E5DC2518}"/>
              </a:ext>
            </a:extLst>
          </p:cNvPr>
          <p:cNvSpPr>
            <a:spLocks noGrp="1"/>
          </p:cNvSpPr>
          <p:nvPr>
            <p:ph type="pic" sz="quarter" idx="18" hasCustomPrompt="1"/>
          </p:nvPr>
        </p:nvSpPr>
        <p:spPr>
          <a:xfrm>
            <a:off x="5675440" y="4732856"/>
            <a:ext cx="534949" cy="623945"/>
          </a:xfrm>
          <a:blipFill>
            <a:blip r:embed="rId4" cstate="email">
              <a:extLst>
                <a:ext uri="{28A0092B-C50C-407E-A947-70E740481C1C}">
                  <a14:useLocalDpi xmlns:a14="http://schemas.microsoft.com/office/drawing/2010/main"/>
                </a:ext>
              </a:extLst>
            </a:blip>
            <a:stretch>
              <a:fillRect/>
            </a:stretch>
          </a:blipFill>
        </p:spPr>
        <p:txBody>
          <a:bodyPr>
            <a:normAutofit/>
          </a:bodyPr>
          <a:lstStyle>
            <a:lvl1pPr algn="ctr">
              <a:lnSpc>
                <a:spcPct val="200000"/>
              </a:lnSpc>
              <a:buNone/>
              <a:defRPr sz="1000"/>
            </a:lvl1pPr>
          </a:lstStyle>
          <a:p>
            <a:r>
              <a:rPr lang="en-US"/>
              <a:t>Icon</a:t>
            </a:r>
          </a:p>
        </p:txBody>
      </p:sp>
      <p:sp>
        <p:nvSpPr>
          <p:cNvPr id="48" name="Picture Placeholder 45">
            <a:extLst>
              <a:ext uri="{FF2B5EF4-FFF2-40B4-BE49-F238E27FC236}">
                <a16:creationId xmlns:a16="http://schemas.microsoft.com/office/drawing/2014/main" id="{B22F3B43-5CAA-0649-AE44-80B3AF7D8CFF}"/>
              </a:ext>
            </a:extLst>
          </p:cNvPr>
          <p:cNvSpPr>
            <a:spLocks noGrp="1"/>
          </p:cNvSpPr>
          <p:nvPr>
            <p:ph type="pic" sz="quarter" idx="19" hasCustomPrompt="1"/>
          </p:nvPr>
        </p:nvSpPr>
        <p:spPr>
          <a:xfrm>
            <a:off x="5675440" y="5375653"/>
            <a:ext cx="534949" cy="623945"/>
          </a:xfrm>
          <a:blipFill>
            <a:blip r:embed="rId5" cstate="email">
              <a:extLst>
                <a:ext uri="{28A0092B-C50C-407E-A947-70E740481C1C}">
                  <a14:useLocalDpi xmlns:a14="http://schemas.microsoft.com/office/drawing/2010/main"/>
                </a:ext>
              </a:extLst>
            </a:blip>
            <a:stretch>
              <a:fillRect/>
            </a:stretch>
          </a:blipFill>
        </p:spPr>
        <p:txBody>
          <a:bodyPr>
            <a:normAutofit/>
          </a:bodyPr>
          <a:lstStyle>
            <a:lvl1pPr algn="ctr">
              <a:lnSpc>
                <a:spcPct val="200000"/>
              </a:lnSpc>
              <a:buNone/>
              <a:defRPr sz="1000"/>
            </a:lvl1pPr>
          </a:lstStyle>
          <a:p>
            <a:r>
              <a:rPr lang="en-US"/>
              <a:t>Icon</a:t>
            </a:r>
          </a:p>
        </p:txBody>
      </p:sp>
      <p:sp>
        <p:nvSpPr>
          <p:cNvPr id="49" name="Picture Placeholder 45">
            <a:extLst>
              <a:ext uri="{FF2B5EF4-FFF2-40B4-BE49-F238E27FC236}">
                <a16:creationId xmlns:a16="http://schemas.microsoft.com/office/drawing/2014/main" id="{7F0F9D2D-E0E9-F24D-A7B3-B7E198C36833}"/>
              </a:ext>
            </a:extLst>
          </p:cNvPr>
          <p:cNvSpPr>
            <a:spLocks noGrp="1"/>
          </p:cNvSpPr>
          <p:nvPr>
            <p:ph type="pic" sz="quarter" idx="20" hasCustomPrompt="1"/>
          </p:nvPr>
        </p:nvSpPr>
        <p:spPr>
          <a:xfrm>
            <a:off x="5675440" y="6021149"/>
            <a:ext cx="534949" cy="623945"/>
          </a:xfrm>
          <a:blipFill>
            <a:blip r:embed="rId6" cstate="email">
              <a:extLst>
                <a:ext uri="{28A0092B-C50C-407E-A947-70E740481C1C}">
                  <a14:useLocalDpi xmlns:a14="http://schemas.microsoft.com/office/drawing/2010/main"/>
                </a:ext>
              </a:extLst>
            </a:blip>
            <a:stretch>
              <a:fillRect/>
            </a:stretch>
          </a:blipFill>
        </p:spPr>
        <p:txBody>
          <a:bodyPr>
            <a:normAutofit/>
          </a:bodyPr>
          <a:lstStyle>
            <a:lvl1pPr algn="ctr">
              <a:lnSpc>
                <a:spcPct val="200000"/>
              </a:lnSpc>
              <a:buNone/>
              <a:defRPr sz="1000"/>
            </a:lvl1pPr>
          </a:lstStyle>
          <a:p>
            <a:r>
              <a:rPr lang="en-US"/>
              <a:t>Icon</a:t>
            </a:r>
          </a:p>
        </p:txBody>
      </p:sp>
    </p:spTree>
    <p:extLst>
      <p:ext uri="{BB962C8B-B14F-4D97-AF65-F5344CB8AC3E}">
        <p14:creationId xmlns:p14="http://schemas.microsoft.com/office/powerpoint/2010/main" val="27366395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Quotes + head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63463-32B1-1E46-AE41-D98053619F64}"/>
              </a:ext>
            </a:extLst>
          </p:cNvPr>
          <p:cNvSpPr>
            <a:spLocks noGrp="1"/>
          </p:cNvSpPr>
          <p:nvPr>
            <p:ph type="title" hasCustomPrompt="1"/>
          </p:nvPr>
        </p:nvSpPr>
        <p:spPr>
          <a:xfrm>
            <a:off x="551596" y="365126"/>
            <a:ext cx="11133859"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 which can</a:t>
            </a:r>
            <a:br>
              <a:rPr lang="en-GB"/>
            </a:br>
            <a:r>
              <a:rPr lang="en-GB"/>
              <a:t>go in one or two lines</a:t>
            </a:r>
            <a:endParaRPr lang="en-US"/>
          </a:p>
        </p:txBody>
      </p:sp>
      <p:sp>
        <p:nvSpPr>
          <p:cNvPr id="15" name="Text Placeholder 14">
            <a:extLst>
              <a:ext uri="{FF2B5EF4-FFF2-40B4-BE49-F238E27FC236}">
                <a16:creationId xmlns:a16="http://schemas.microsoft.com/office/drawing/2014/main" id="{6F4DD2FA-7D1A-1843-BEA3-00A536B4FEAE}"/>
              </a:ext>
            </a:extLst>
          </p:cNvPr>
          <p:cNvSpPr>
            <a:spLocks noGrp="1"/>
          </p:cNvSpPr>
          <p:nvPr>
            <p:ph type="body" sz="quarter" idx="10" hasCustomPrompt="1"/>
          </p:nvPr>
        </p:nvSpPr>
        <p:spPr>
          <a:xfrm>
            <a:off x="552331" y="1636706"/>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17" name="Text Placeholder 16">
            <a:extLst>
              <a:ext uri="{FF2B5EF4-FFF2-40B4-BE49-F238E27FC236}">
                <a16:creationId xmlns:a16="http://schemas.microsoft.com/office/drawing/2014/main" id="{A78B7CB5-1466-CF4B-B22B-456717985786}"/>
              </a:ext>
            </a:extLst>
          </p:cNvPr>
          <p:cNvSpPr>
            <a:spLocks noGrp="1"/>
          </p:cNvSpPr>
          <p:nvPr>
            <p:ph type="body" sz="quarter" idx="11" hasCustomPrompt="1"/>
          </p:nvPr>
        </p:nvSpPr>
        <p:spPr>
          <a:xfrm>
            <a:off x="551597" y="2624131"/>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18" name="Text Placeholder 14">
            <a:extLst>
              <a:ext uri="{FF2B5EF4-FFF2-40B4-BE49-F238E27FC236}">
                <a16:creationId xmlns:a16="http://schemas.microsoft.com/office/drawing/2014/main" id="{DFC51382-87E1-CB49-A3C5-E22ABA9C9DC8}"/>
              </a:ext>
            </a:extLst>
          </p:cNvPr>
          <p:cNvSpPr>
            <a:spLocks noGrp="1"/>
          </p:cNvSpPr>
          <p:nvPr>
            <p:ph type="body" sz="quarter" idx="12" hasCustomPrompt="1"/>
          </p:nvPr>
        </p:nvSpPr>
        <p:spPr>
          <a:xfrm>
            <a:off x="552331" y="3349959"/>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19" name="Text Placeholder 16">
            <a:extLst>
              <a:ext uri="{FF2B5EF4-FFF2-40B4-BE49-F238E27FC236}">
                <a16:creationId xmlns:a16="http://schemas.microsoft.com/office/drawing/2014/main" id="{F4D88617-55AB-634A-8F6F-D1443C726728}"/>
              </a:ext>
            </a:extLst>
          </p:cNvPr>
          <p:cNvSpPr>
            <a:spLocks noGrp="1"/>
          </p:cNvSpPr>
          <p:nvPr>
            <p:ph type="body" sz="quarter" idx="13" hasCustomPrompt="1"/>
          </p:nvPr>
        </p:nvSpPr>
        <p:spPr>
          <a:xfrm>
            <a:off x="551597" y="4337384"/>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20" name="Text Placeholder 14">
            <a:extLst>
              <a:ext uri="{FF2B5EF4-FFF2-40B4-BE49-F238E27FC236}">
                <a16:creationId xmlns:a16="http://schemas.microsoft.com/office/drawing/2014/main" id="{E1F57054-2469-8840-8BF6-B9290BE34886}"/>
              </a:ext>
            </a:extLst>
          </p:cNvPr>
          <p:cNvSpPr>
            <a:spLocks noGrp="1"/>
          </p:cNvSpPr>
          <p:nvPr>
            <p:ph type="body" sz="quarter" idx="14" hasCustomPrompt="1"/>
          </p:nvPr>
        </p:nvSpPr>
        <p:spPr>
          <a:xfrm>
            <a:off x="6371240" y="1636706"/>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21" name="Text Placeholder 16">
            <a:extLst>
              <a:ext uri="{FF2B5EF4-FFF2-40B4-BE49-F238E27FC236}">
                <a16:creationId xmlns:a16="http://schemas.microsoft.com/office/drawing/2014/main" id="{CCC33BC6-2D49-884C-889B-A45E0482C7D3}"/>
              </a:ext>
            </a:extLst>
          </p:cNvPr>
          <p:cNvSpPr>
            <a:spLocks noGrp="1"/>
          </p:cNvSpPr>
          <p:nvPr>
            <p:ph type="body" sz="quarter" idx="15" hasCustomPrompt="1"/>
          </p:nvPr>
        </p:nvSpPr>
        <p:spPr>
          <a:xfrm>
            <a:off x="6370506" y="2624131"/>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22" name="Text Placeholder 14">
            <a:extLst>
              <a:ext uri="{FF2B5EF4-FFF2-40B4-BE49-F238E27FC236}">
                <a16:creationId xmlns:a16="http://schemas.microsoft.com/office/drawing/2014/main" id="{38A5DDA3-C5B1-2C4E-A779-16177E3BBC0E}"/>
              </a:ext>
            </a:extLst>
          </p:cNvPr>
          <p:cNvSpPr>
            <a:spLocks noGrp="1"/>
          </p:cNvSpPr>
          <p:nvPr>
            <p:ph type="body" sz="quarter" idx="16" hasCustomPrompt="1"/>
          </p:nvPr>
        </p:nvSpPr>
        <p:spPr>
          <a:xfrm>
            <a:off x="6371240" y="3340815"/>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23" name="Text Placeholder 16">
            <a:extLst>
              <a:ext uri="{FF2B5EF4-FFF2-40B4-BE49-F238E27FC236}">
                <a16:creationId xmlns:a16="http://schemas.microsoft.com/office/drawing/2014/main" id="{C51AB02D-82DB-CE4E-8979-922FFE8CC6A1}"/>
              </a:ext>
            </a:extLst>
          </p:cNvPr>
          <p:cNvSpPr>
            <a:spLocks noGrp="1"/>
          </p:cNvSpPr>
          <p:nvPr>
            <p:ph type="body" sz="quarter" idx="17" hasCustomPrompt="1"/>
          </p:nvPr>
        </p:nvSpPr>
        <p:spPr>
          <a:xfrm>
            <a:off x="6370506" y="4328240"/>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24" name="Text Placeholder 14">
            <a:extLst>
              <a:ext uri="{FF2B5EF4-FFF2-40B4-BE49-F238E27FC236}">
                <a16:creationId xmlns:a16="http://schemas.microsoft.com/office/drawing/2014/main" id="{94F4C08D-0D9C-B64D-A7EF-1D8EE92204E7}"/>
              </a:ext>
            </a:extLst>
          </p:cNvPr>
          <p:cNvSpPr>
            <a:spLocks noGrp="1"/>
          </p:cNvSpPr>
          <p:nvPr>
            <p:ph type="body" sz="quarter" idx="18" hasCustomPrompt="1"/>
          </p:nvPr>
        </p:nvSpPr>
        <p:spPr>
          <a:xfrm>
            <a:off x="552331" y="5074851"/>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25" name="Text Placeholder 16">
            <a:extLst>
              <a:ext uri="{FF2B5EF4-FFF2-40B4-BE49-F238E27FC236}">
                <a16:creationId xmlns:a16="http://schemas.microsoft.com/office/drawing/2014/main" id="{AB49251E-E783-844B-831F-20018C37E963}"/>
              </a:ext>
            </a:extLst>
          </p:cNvPr>
          <p:cNvSpPr>
            <a:spLocks noGrp="1"/>
          </p:cNvSpPr>
          <p:nvPr>
            <p:ph type="body" sz="quarter" idx="19" hasCustomPrompt="1"/>
          </p:nvPr>
        </p:nvSpPr>
        <p:spPr>
          <a:xfrm>
            <a:off x="551597" y="6062276"/>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
        <p:nvSpPr>
          <p:cNvPr id="26" name="Text Placeholder 14">
            <a:extLst>
              <a:ext uri="{FF2B5EF4-FFF2-40B4-BE49-F238E27FC236}">
                <a16:creationId xmlns:a16="http://schemas.microsoft.com/office/drawing/2014/main" id="{63D56B54-4A0E-864F-85EC-2A7135395923}"/>
              </a:ext>
            </a:extLst>
          </p:cNvPr>
          <p:cNvSpPr>
            <a:spLocks noGrp="1"/>
          </p:cNvSpPr>
          <p:nvPr>
            <p:ph type="body" sz="quarter" idx="20" hasCustomPrompt="1"/>
          </p:nvPr>
        </p:nvSpPr>
        <p:spPr>
          <a:xfrm>
            <a:off x="6371240" y="5065707"/>
            <a:ext cx="5314950" cy="997510"/>
          </a:xfrm>
        </p:spPr>
        <p:txBody>
          <a:bodyPr/>
          <a:lstStyle>
            <a:lvl1pPr>
              <a:buNone/>
              <a:defRPr sz="1800" i="1">
                <a:latin typeface="Arial" panose="020B0604020202020204" pitchFamily="34" charset="0"/>
                <a:cs typeface="Arial" panose="020B0604020202020204" pitchFamily="34" charset="0"/>
              </a:defRPr>
            </a:lvl1pPr>
          </a:lstStyle>
          <a:p>
            <a:pPr lvl="0"/>
            <a:r>
              <a:rPr lang="en-GB"/>
              <a:t>“Quote goes here in multiple lines.”</a:t>
            </a:r>
          </a:p>
        </p:txBody>
      </p:sp>
      <p:sp>
        <p:nvSpPr>
          <p:cNvPr id="27" name="Text Placeholder 16">
            <a:extLst>
              <a:ext uri="{FF2B5EF4-FFF2-40B4-BE49-F238E27FC236}">
                <a16:creationId xmlns:a16="http://schemas.microsoft.com/office/drawing/2014/main" id="{1A0429C4-ECC4-CE40-9390-309AC70E6136}"/>
              </a:ext>
            </a:extLst>
          </p:cNvPr>
          <p:cNvSpPr>
            <a:spLocks noGrp="1"/>
          </p:cNvSpPr>
          <p:nvPr>
            <p:ph type="body" sz="quarter" idx="21" hasCustomPrompt="1"/>
          </p:nvPr>
        </p:nvSpPr>
        <p:spPr>
          <a:xfrm>
            <a:off x="6370506" y="6053132"/>
            <a:ext cx="5314950" cy="434975"/>
          </a:xfrm>
        </p:spPr>
        <p:txBody>
          <a:bodyPr>
            <a:normAutofit/>
          </a:bodyPr>
          <a:lstStyle>
            <a:lvl1pPr>
              <a:buNone/>
              <a:defRPr sz="1800" b="1" i="1">
                <a:latin typeface="Arial" panose="020B0604020202020204" pitchFamily="34" charset="0"/>
                <a:cs typeface="Arial" panose="020B0604020202020204" pitchFamily="34" charset="0"/>
              </a:defRPr>
            </a:lvl1pPr>
          </a:lstStyle>
          <a:p>
            <a:pPr lvl="0"/>
            <a:r>
              <a:rPr lang="en-GB"/>
              <a:t>Name</a:t>
            </a:r>
            <a:endParaRPr lang="en-US"/>
          </a:p>
        </p:txBody>
      </p:sp>
    </p:spTree>
    <p:extLst>
      <p:ext uri="{BB962C8B-B14F-4D97-AF65-F5344CB8AC3E}">
        <p14:creationId xmlns:p14="http://schemas.microsoft.com/office/powerpoint/2010/main" val="5952013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 Body paragraph 3 + image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117475D-190D-B24E-9268-C3D623D40750}"/>
              </a:ext>
            </a:extLst>
          </p:cNvPr>
          <p:cNvSpPr/>
          <p:nvPr userDrawn="1"/>
        </p:nvSpPr>
        <p:spPr>
          <a:xfrm>
            <a:off x="-7200" y="0"/>
            <a:ext cx="121992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1AA792-E1CE-5949-B4EB-7D9B691B617C}"/>
              </a:ext>
            </a:extLst>
          </p:cNvPr>
          <p:cNvSpPr>
            <a:spLocks noGrp="1"/>
          </p:cNvSpPr>
          <p:nvPr>
            <p:ph type="title" hasCustomPrompt="1"/>
          </p:nvPr>
        </p:nvSpPr>
        <p:spPr>
          <a:xfrm>
            <a:off x="621937" y="87990"/>
            <a:ext cx="10956982" cy="997510"/>
          </a:xfrm>
        </p:spPr>
        <p:txBody>
          <a:bodyPr/>
          <a:lstStyle>
            <a:lvl1pPr algn="ct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15" name="Text Placeholder 14">
            <a:extLst>
              <a:ext uri="{FF2B5EF4-FFF2-40B4-BE49-F238E27FC236}">
                <a16:creationId xmlns:a16="http://schemas.microsoft.com/office/drawing/2014/main" id="{EA88091E-3D7C-344B-A75A-6B357349BEDA}"/>
              </a:ext>
            </a:extLst>
          </p:cNvPr>
          <p:cNvSpPr>
            <a:spLocks noGrp="1"/>
          </p:cNvSpPr>
          <p:nvPr>
            <p:ph type="body" sz="quarter" idx="10" hasCustomPrompt="1"/>
          </p:nvPr>
        </p:nvSpPr>
        <p:spPr>
          <a:xfrm>
            <a:off x="622300" y="1086040"/>
            <a:ext cx="10956925" cy="905605"/>
          </a:xfrm>
        </p:spPr>
        <p:txBody>
          <a:bodyPr/>
          <a:lstStyle>
            <a:lvl1pPr algn="ctr">
              <a:buNone/>
              <a:defRPr sz="1800" b="0" i="0">
                <a:latin typeface="Arial" panose="020B0604020202020204" pitchFamily="34" charset="0"/>
                <a:cs typeface="Arial" panose="020B0604020202020204" pitchFamily="34" charset="0"/>
              </a:defRPr>
            </a:lvl1pPr>
          </a:lstStyle>
          <a:p>
            <a:pPr lvl="0"/>
            <a:r>
              <a:rPr lang="en-GB"/>
              <a:t>Click here to insert body text in multiple lines or a paragraph</a:t>
            </a:r>
            <a:endParaRPr lang="en-US"/>
          </a:p>
        </p:txBody>
      </p:sp>
      <p:sp>
        <p:nvSpPr>
          <p:cNvPr id="17" name="Picture Placeholder 16">
            <a:extLst>
              <a:ext uri="{FF2B5EF4-FFF2-40B4-BE49-F238E27FC236}">
                <a16:creationId xmlns:a16="http://schemas.microsoft.com/office/drawing/2014/main" id="{693F20D0-EC56-9942-A78C-3418BBE0B852}"/>
              </a:ext>
            </a:extLst>
          </p:cNvPr>
          <p:cNvSpPr>
            <a:spLocks noGrp="1"/>
          </p:cNvSpPr>
          <p:nvPr>
            <p:ph type="pic" sz="quarter" idx="11"/>
          </p:nvPr>
        </p:nvSpPr>
        <p:spPr>
          <a:xfrm>
            <a:off x="1338263" y="2057400"/>
            <a:ext cx="3563937" cy="1992313"/>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19" name="Picture Placeholder 18">
            <a:extLst>
              <a:ext uri="{FF2B5EF4-FFF2-40B4-BE49-F238E27FC236}">
                <a16:creationId xmlns:a16="http://schemas.microsoft.com/office/drawing/2014/main" id="{C1D275C2-618D-454A-BDAB-6B1FB806ED5B}"/>
              </a:ext>
            </a:extLst>
          </p:cNvPr>
          <p:cNvSpPr>
            <a:spLocks noGrp="1"/>
          </p:cNvSpPr>
          <p:nvPr>
            <p:ph type="pic" sz="quarter" idx="12"/>
          </p:nvPr>
        </p:nvSpPr>
        <p:spPr>
          <a:xfrm>
            <a:off x="5215424" y="2068366"/>
            <a:ext cx="5268912" cy="1992313"/>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1" name="Picture Placeholder 20">
            <a:extLst>
              <a:ext uri="{FF2B5EF4-FFF2-40B4-BE49-F238E27FC236}">
                <a16:creationId xmlns:a16="http://schemas.microsoft.com/office/drawing/2014/main" id="{6E6522BB-1822-9942-9517-4A10441AAE01}"/>
              </a:ext>
            </a:extLst>
          </p:cNvPr>
          <p:cNvSpPr>
            <a:spLocks noGrp="1"/>
          </p:cNvSpPr>
          <p:nvPr>
            <p:ph type="pic" sz="quarter" idx="13"/>
          </p:nvPr>
        </p:nvSpPr>
        <p:spPr>
          <a:xfrm>
            <a:off x="1951037" y="4225925"/>
            <a:ext cx="4223519" cy="2373313"/>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3" name="Picture Placeholder 22">
            <a:extLst>
              <a:ext uri="{FF2B5EF4-FFF2-40B4-BE49-F238E27FC236}">
                <a16:creationId xmlns:a16="http://schemas.microsoft.com/office/drawing/2014/main" id="{5E91F5B1-6B00-C346-AC9C-D65DB1DF1FFB}"/>
              </a:ext>
            </a:extLst>
          </p:cNvPr>
          <p:cNvSpPr>
            <a:spLocks noGrp="1"/>
          </p:cNvSpPr>
          <p:nvPr>
            <p:ph type="pic" sz="quarter" idx="14"/>
          </p:nvPr>
        </p:nvSpPr>
        <p:spPr>
          <a:xfrm>
            <a:off x="6486525" y="4237038"/>
            <a:ext cx="3128815" cy="2351087"/>
          </a:xfrm>
          <a:blipFill>
            <a:blip r:embed="rId5"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Tree>
    <p:extLst>
      <p:ext uri="{BB962C8B-B14F-4D97-AF65-F5344CB8AC3E}">
        <p14:creationId xmlns:p14="http://schemas.microsoft.com/office/powerpoint/2010/main" val="32819832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tats + images 2 + title + 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46B9E-17D0-8546-AA23-06A3516ED781}"/>
              </a:ext>
            </a:extLst>
          </p:cNvPr>
          <p:cNvSpPr>
            <a:spLocks noGrp="1"/>
          </p:cNvSpPr>
          <p:nvPr>
            <p:ph type="title" hasCustomPrompt="1"/>
          </p:nvPr>
        </p:nvSpPr>
        <p:spPr>
          <a:xfrm>
            <a:off x="551597" y="365126"/>
            <a:ext cx="5732826"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880B3D3A-CDDA-C24E-846C-9C0C12D56922}"/>
              </a:ext>
            </a:extLst>
          </p:cNvPr>
          <p:cNvSpPr/>
          <p:nvPr userDrawn="1"/>
        </p:nvSpPr>
        <p:spPr>
          <a:xfrm>
            <a:off x="0" y="4455762"/>
            <a:ext cx="12192000" cy="213164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79926088-A261-3D45-B352-19D679B5D813}"/>
              </a:ext>
            </a:extLst>
          </p:cNvPr>
          <p:cNvSpPr>
            <a:spLocks noGrp="1"/>
          </p:cNvSpPr>
          <p:nvPr>
            <p:ph type="pic" sz="quarter" idx="10"/>
          </p:nvPr>
        </p:nvSpPr>
        <p:spPr>
          <a:xfrm>
            <a:off x="551597" y="1592766"/>
            <a:ext cx="5567362" cy="4784216"/>
          </a:xfrm>
          <a:blipFill>
            <a:blip r:embed="rId2" cstate="email">
              <a:extLst>
                <a:ext uri="{28A0092B-C50C-407E-A947-70E740481C1C}">
                  <a14:useLocalDpi xmlns:a14="http://schemas.microsoft.com/office/drawing/2010/main"/>
                </a:ext>
              </a:extLst>
            </a:blip>
            <a:stretch>
              <a:fillRect/>
            </a:stretch>
          </a:blipFill>
        </p:spPr>
        <p:txBody>
          <a:bodyPr/>
          <a:lstStyle>
            <a:lvl1pPr algn="ctr">
              <a:lnSpc>
                <a:spcPct val="300000"/>
              </a:lnSpc>
              <a:buFontTx/>
              <a:buNone/>
              <a:defRPr>
                <a:latin typeface="Arial" panose="020B0604020202020204" pitchFamily="34" charset="0"/>
                <a:cs typeface="Arial" panose="020B0604020202020204" pitchFamily="34" charset="0"/>
              </a:defRPr>
            </a:lvl1pPr>
          </a:lstStyle>
          <a:p>
            <a:r>
              <a:rPr lang="en-US"/>
              <a:t>Click icon to add picture</a:t>
            </a:r>
          </a:p>
        </p:txBody>
      </p:sp>
      <p:sp>
        <p:nvSpPr>
          <p:cNvPr id="21" name="Picture Placeholder 20">
            <a:extLst>
              <a:ext uri="{FF2B5EF4-FFF2-40B4-BE49-F238E27FC236}">
                <a16:creationId xmlns:a16="http://schemas.microsoft.com/office/drawing/2014/main" id="{DC4B1D85-5621-2C45-991A-C7AEDDC5A056}"/>
              </a:ext>
            </a:extLst>
          </p:cNvPr>
          <p:cNvSpPr>
            <a:spLocks noGrp="1"/>
          </p:cNvSpPr>
          <p:nvPr>
            <p:ph type="pic" sz="quarter" idx="11"/>
          </p:nvPr>
        </p:nvSpPr>
        <p:spPr>
          <a:xfrm>
            <a:off x="6473825" y="715963"/>
            <a:ext cx="5189538" cy="3660775"/>
          </a:xfrm>
          <a:blipFill>
            <a:blip r:embed="rId3" cstate="email">
              <a:extLst>
                <a:ext uri="{28A0092B-C50C-407E-A947-70E740481C1C}">
                  <a14:useLocalDpi xmlns:a14="http://schemas.microsoft.com/office/drawing/2010/main"/>
                </a:ext>
              </a:extLst>
            </a:blip>
            <a:stretch>
              <a:fillRect/>
            </a:stretch>
          </a:blipFill>
        </p:spPr>
        <p:txBody>
          <a:bodyPr/>
          <a:lstStyle>
            <a:lvl1pPr algn="ctr">
              <a:lnSpc>
                <a:spcPct val="300000"/>
              </a:lnSpc>
              <a:buNone/>
              <a:defRPr>
                <a:latin typeface="Arial" panose="020B0604020202020204" pitchFamily="34" charset="0"/>
                <a:cs typeface="Arial" panose="020B0604020202020204" pitchFamily="34" charset="0"/>
              </a:defRPr>
            </a:lvl1pPr>
          </a:lstStyle>
          <a:p>
            <a:r>
              <a:rPr lang="en-US"/>
              <a:t>Click icon to add picture</a:t>
            </a:r>
          </a:p>
        </p:txBody>
      </p:sp>
      <p:sp>
        <p:nvSpPr>
          <p:cNvPr id="23" name="Text Placeholder 22">
            <a:extLst>
              <a:ext uri="{FF2B5EF4-FFF2-40B4-BE49-F238E27FC236}">
                <a16:creationId xmlns:a16="http://schemas.microsoft.com/office/drawing/2014/main" id="{507AAA55-25DB-1048-97F2-FE3401A042A6}"/>
              </a:ext>
            </a:extLst>
          </p:cNvPr>
          <p:cNvSpPr>
            <a:spLocks noGrp="1"/>
          </p:cNvSpPr>
          <p:nvPr>
            <p:ph type="body" sz="quarter" idx="12"/>
          </p:nvPr>
        </p:nvSpPr>
        <p:spPr>
          <a:xfrm>
            <a:off x="6958013" y="4591616"/>
            <a:ext cx="4705350" cy="1785372"/>
          </a:xfrm>
        </p:spPr>
        <p:txBody>
          <a:bodyPr>
            <a:normAutofit/>
          </a:bodyPr>
          <a:lstStyle>
            <a:lvl1pPr>
              <a:buNone/>
              <a:defRPr sz="1600">
                <a:solidFill>
                  <a:schemeClr val="bg1"/>
                </a:solidFill>
                <a:latin typeface="Arial" panose="020B0604020202020204" pitchFamily="34" charset="0"/>
                <a:cs typeface="Arial" panose="020B0604020202020204" pitchFamily="34" charset="0"/>
              </a:defRPr>
            </a:lvl1pPr>
            <a:lvl2pPr>
              <a:buNone/>
              <a:defRPr/>
            </a:lvl2pPr>
            <a:lvl3pPr>
              <a:buNone/>
              <a:defRPr/>
            </a:lvl3pPr>
            <a:lvl4pPr>
              <a:buNone/>
              <a:defRPr/>
            </a:lvl4pPr>
            <a:lvl5pPr>
              <a:buNone/>
              <a:defRPr/>
            </a:lvl5pPr>
          </a:lstStyle>
          <a:p>
            <a:pPr lvl="0"/>
            <a:r>
              <a:rPr lang="en-US"/>
              <a:t>Click to edit Master text styles</a:t>
            </a:r>
          </a:p>
        </p:txBody>
      </p:sp>
    </p:spTree>
    <p:extLst>
      <p:ext uri="{BB962C8B-B14F-4D97-AF65-F5344CB8AC3E}">
        <p14:creationId xmlns:p14="http://schemas.microsoft.com/office/powerpoint/2010/main" val="15909040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tats with images_blue backgroun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6EB7A-897E-7241-9876-C4803AE8088A}"/>
              </a:ext>
            </a:extLst>
          </p:cNvPr>
          <p:cNvSpPr>
            <a:spLocks noGrp="1"/>
          </p:cNvSpPr>
          <p:nvPr>
            <p:ph type="title" hasCustomPrompt="1"/>
          </p:nvPr>
        </p:nvSpPr>
        <p:spPr>
          <a:xfrm>
            <a:off x="551597" y="365126"/>
            <a:ext cx="5367708" cy="997510"/>
          </a:xfrm>
        </p:spPr>
        <p:txBody>
          <a:bodyPr/>
          <a:lstStyle>
            <a:lvl1pPr>
              <a:defRPr>
                <a:solidFill>
                  <a:schemeClr val="accent1"/>
                </a:solidFill>
                <a:latin typeface="Arial" panose="020B0604020202020204" pitchFamily="34" charset="0"/>
                <a:cs typeface="Arial" panose="020B0604020202020204" pitchFamily="34" charset="0"/>
              </a:defRPr>
            </a:lvl1pPr>
          </a:lstStyle>
          <a:p>
            <a:r>
              <a:rPr lang="en-GB"/>
              <a:t>Click to edit title</a:t>
            </a:r>
            <a:endParaRPr lang="en-US"/>
          </a:p>
        </p:txBody>
      </p:sp>
      <p:sp>
        <p:nvSpPr>
          <p:cNvPr id="6" name="Rectangle 5">
            <a:extLst>
              <a:ext uri="{FF2B5EF4-FFF2-40B4-BE49-F238E27FC236}">
                <a16:creationId xmlns:a16="http://schemas.microsoft.com/office/drawing/2014/main" id="{DAA669CC-28F2-054F-8E0D-AE7D38C6EAC8}"/>
              </a:ext>
            </a:extLst>
          </p:cNvPr>
          <p:cNvSpPr/>
          <p:nvPr userDrawn="1"/>
        </p:nvSpPr>
        <p:spPr>
          <a:xfrm>
            <a:off x="6096000" y="-490"/>
            <a:ext cx="6096000" cy="6858000"/>
          </a:xfrm>
          <a:prstGeom prst="rect">
            <a:avLst/>
          </a:prstGeom>
          <a:gradFill flip="none" rotWithShape="1">
            <a:gsLst>
              <a:gs pos="0">
                <a:schemeClr val="accent2">
                  <a:lumMod val="89000"/>
                </a:schemeClr>
              </a:gs>
              <a:gs pos="44000">
                <a:schemeClr val="accent2">
                  <a:lumMod val="89000"/>
                </a:schemeClr>
              </a:gs>
              <a:gs pos="62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icture Placeholder 15">
            <a:extLst>
              <a:ext uri="{FF2B5EF4-FFF2-40B4-BE49-F238E27FC236}">
                <a16:creationId xmlns:a16="http://schemas.microsoft.com/office/drawing/2014/main" id="{C0E466BF-683D-864C-84EB-9EFC868BCE0E}"/>
              </a:ext>
            </a:extLst>
          </p:cNvPr>
          <p:cNvSpPr>
            <a:spLocks noGrp="1"/>
          </p:cNvSpPr>
          <p:nvPr>
            <p:ph type="pic" sz="quarter" idx="11"/>
          </p:nvPr>
        </p:nvSpPr>
        <p:spPr>
          <a:xfrm>
            <a:off x="6805458" y="129077"/>
            <a:ext cx="4989513" cy="3244850"/>
          </a:xfrm>
          <a:blipFill>
            <a:blip r:embed="rId2"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18" name="Picture Placeholder 17">
            <a:extLst>
              <a:ext uri="{FF2B5EF4-FFF2-40B4-BE49-F238E27FC236}">
                <a16:creationId xmlns:a16="http://schemas.microsoft.com/office/drawing/2014/main" id="{8A754F1F-61F0-5648-8F16-460C4F57527F}"/>
              </a:ext>
            </a:extLst>
          </p:cNvPr>
          <p:cNvSpPr>
            <a:spLocks noGrp="1"/>
          </p:cNvSpPr>
          <p:nvPr>
            <p:ph type="pic" sz="quarter" idx="12"/>
          </p:nvPr>
        </p:nvSpPr>
        <p:spPr>
          <a:xfrm>
            <a:off x="6805458" y="3439330"/>
            <a:ext cx="2335212" cy="3300414"/>
          </a:xfrm>
          <a:blipFill>
            <a:blip r:embed="rId3"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0" name="Picture Placeholder 19">
            <a:extLst>
              <a:ext uri="{FF2B5EF4-FFF2-40B4-BE49-F238E27FC236}">
                <a16:creationId xmlns:a16="http://schemas.microsoft.com/office/drawing/2014/main" id="{4868DC2A-04B9-D544-9BE2-7B4F877D4C15}"/>
              </a:ext>
            </a:extLst>
          </p:cNvPr>
          <p:cNvSpPr>
            <a:spLocks noGrp="1"/>
          </p:cNvSpPr>
          <p:nvPr>
            <p:ph type="pic" sz="quarter" idx="13"/>
          </p:nvPr>
        </p:nvSpPr>
        <p:spPr>
          <a:xfrm>
            <a:off x="9299421" y="3428510"/>
            <a:ext cx="2495550" cy="3300413"/>
          </a:xfrm>
          <a:blipFill>
            <a:blip r:embed="rId4" cstate="email">
              <a:extLst>
                <a:ext uri="{28A0092B-C50C-407E-A947-70E740481C1C}">
                  <a14:useLocalDpi xmlns:a14="http://schemas.microsoft.com/office/drawing/2010/main"/>
                </a:ext>
              </a:extLst>
            </a:blip>
            <a:stretch>
              <a:fillRect/>
            </a:stretch>
          </a:blipFill>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22" name="Text Placeholder 21">
            <a:extLst>
              <a:ext uri="{FF2B5EF4-FFF2-40B4-BE49-F238E27FC236}">
                <a16:creationId xmlns:a16="http://schemas.microsoft.com/office/drawing/2014/main" id="{69D7C3D1-BB8D-9E48-9B35-0ABC6972A859}"/>
              </a:ext>
            </a:extLst>
          </p:cNvPr>
          <p:cNvSpPr>
            <a:spLocks noGrp="1"/>
          </p:cNvSpPr>
          <p:nvPr>
            <p:ph type="body" sz="quarter" idx="14" hasCustomPrompt="1"/>
          </p:nvPr>
        </p:nvSpPr>
        <p:spPr>
          <a:xfrm>
            <a:off x="571345" y="1751502"/>
            <a:ext cx="5347960" cy="4741372"/>
          </a:xfrm>
        </p:spPr>
        <p:txBody>
          <a:bodyPr/>
          <a:lstStyle>
            <a:lvl1pPr>
              <a:buNone/>
              <a:defRPr sz="1800" b="1">
                <a:solidFill>
                  <a:schemeClr val="accent1"/>
                </a:solidFill>
                <a:latin typeface="Arial" panose="020B0604020202020204" pitchFamily="34" charset="0"/>
                <a:cs typeface="Arial" panose="020B0604020202020204" pitchFamily="34" charset="0"/>
              </a:defRPr>
            </a:lvl1pPr>
            <a:lvl2pPr marL="685800" marR="0"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sz="1800" b="1">
                <a:solidFill>
                  <a:schemeClr val="accent1"/>
                </a:solidFill>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5pPr>
              <a:defRPr sz="1800">
                <a:latin typeface="Arial" panose="020B0604020202020204" pitchFamily="34" charset="0"/>
                <a:cs typeface="Arial" panose="020B0604020202020204" pitchFamily="34" charset="0"/>
              </a:defRPr>
            </a:lvl5pPr>
          </a:lstStyle>
          <a:p>
            <a:pPr lvl="0"/>
            <a:r>
              <a:rPr lang="en-GB"/>
              <a:t>HEADING GOES HERE</a:t>
            </a:r>
          </a:p>
          <a:p>
            <a:pPr lvl="0"/>
            <a:r>
              <a:rPr lang="en-GB"/>
              <a:t>Stat </a:t>
            </a:r>
            <a:r>
              <a:rPr lang="en-GB" b="0">
                <a:solidFill>
                  <a:schemeClr val="tx1"/>
                </a:solidFill>
              </a:rPr>
              <a:t>goes here:</a:t>
            </a:r>
            <a:endParaRPr lang="en-GB"/>
          </a:p>
          <a:p>
            <a:pPr lvl="1"/>
            <a:r>
              <a:rPr lang="en-GB"/>
              <a:t>Stat </a:t>
            </a:r>
            <a:r>
              <a:rPr lang="en-GB" b="0">
                <a:solidFill>
                  <a:schemeClr val="tx1"/>
                </a:solidFill>
              </a:rPr>
              <a:t>goes here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Stat </a:t>
            </a:r>
            <a:r>
              <a:rPr lang="en-GB" b="0">
                <a:solidFill>
                  <a:schemeClr val="tx1"/>
                </a:solidFill>
              </a:rPr>
              <a:t>goes here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Stat </a:t>
            </a:r>
            <a:r>
              <a:rPr lang="en-GB" b="0">
                <a:solidFill>
                  <a:schemeClr val="tx1"/>
                </a:solidFill>
              </a:rPr>
              <a:t>goes here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GB"/>
              <a:t>Stat </a:t>
            </a:r>
            <a:r>
              <a:rPr lang="en-GB" b="0">
                <a:solidFill>
                  <a:schemeClr val="tx1"/>
                </a:solidFill>
              </a:rPr>
              <a:t>goes here</a:t>
            </a:r>
          </a:p>
          <a:p>
            <a:pPr lvl="1"/>
            <a:r>
              <a:rPr lang="en-GB"/>
              <a:t>Stat </a:t>
            </a:r>
            <a:r>
              <a:rPr lang="en-GB" b="0">
                <a:solidFill>
                  <a:schemeClr val="tx1"/>
                </a:solidFill>
              </a:rPr>
              <a:t>goes here</a:t>
            </a:r>
            <a:endParaRPr lang="en-GB"/>
          </a:p>
          <a:p>
            <a:pPr lvl="2"/>
            <a:r>
              <a:rPr lang="en-GB"/>
              <a:t>Text goes here - </a:t>
            </a:r>
            <a:r>
              <a:rPr lang="en-GB">
                <a:solidFill>
                  <a:schemeClr val="accent1"/>
                </a:solidFill>
              </a:rPr>
              <a:t>01</a:t>
            </a:r>
            <a:endParaRPr lang="en-GB"/>
          </a:p>
          <a:p>
            <a:pPr lvl="2"/>
            <a:r>
              <a:rPr lang="en-GB"/>
              <a:t>Text goes here – </a:t>
            </a:r>
            <a:r>
              <a:rPr lang="en-GB">
                <a:solidFill>
                  <a:schemeClr val="accent1"/>
                </a:solidFill>
              </a:rPr>
              <a:t>02</a:t>
            </a:r>
          </a:p>
          <a:p>
            <a:pPr lvl="4"/>
            <a:r>
              <a:rPr lang="en-GB"/>
              <a:t>Text</a:t>
            </a:r>
          </a:p>
          <a:p>
            <a:pPr lvl="4"/>
            <a:r>
              <a:rPr lang="en-GB"/>
              <a:t>Text</a:t>
            </a:r>
          </a:p>
          <a:p>
            <a:pPr lvl="4"/>
            <a:r>
              <a:rPr lang="en-GB"/>
              <a:t>Text</a:t>
            </a:r>
          </a:p>
          <a:p>
            <a:pPr lvl="4"/>
            <a:r>
              <a:rPr lang="en-GB"/>
              <a:t>Text</a:t>
            </a:r>
            <a:endParaRPr lang="en-US"/>
          </a:p>
        </p:txBody>
      </p:sp>
    </p:spTree>
    <p:extLst>
      <p:ext uri="{BB962C8B-B14F-4D97-AF65-F5344CB8AC3E}">
        <p14:creationId xmlns:p14="http://schemas.microsoft.com/office/powerpoint/2010/main" val="953333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Key stats with picture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8C8A169-D1EE-D041-8EB3-6DA119A6442D}"/>
              </a:ext>
            </a:extLst>
          </p:cNvPr>
          <p:cNvSpPr/>
          <p:nvPr userDrawn="1"/>
        </p:nvSpPr>
        <p:spPr>
          <a:xfrm>
            <a:off x="0" y="0"/>
            <a:ext cx="33655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8">
            <a:extLst>
              <a:ext uri="{FF2B5EF4-FFF2-40B4-BE49-F238E27FC236}">
                <a16:creationId xmlns:a16="http://schemas.microsoft.com/office/drawing/2014/main" id="{53C7261C-D5BE-5E43-A2E3-857EAF774A6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143214" y="206163"/>
            <a:ext cx="2846522" cy="3143216"/>
          </a:xfrm>
          <a:prstGeom prst="rect">
            <a:avLst/>
          </a:prstGeom>
        </p:spPr>
      </p:pic>
      <p:pic>
        <p:nvPicPr>
          <p:cNvPr id="12" name="Picture 19">
            <a:extLst>
              <a:ext uri="{FF2B5EF4-FFF2-40B4-BE49-F238E27FC236}">
                <a16:creationId xmlns:a16="http://schemas.microsoft.com/office/drawing/2014/main" id="{7C63EE89-363E-D441-9F0A-451D1CAF722E}"/>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074976" y="213088"/>
            <a:ext cx="4189708" cy="3155196"/>
          </a:xfrm>
          <a:prstGeom prst="rect">
            <a:avLst/>
          </a:prstGeom>
        </p:spPr>
      </p:pic>
      <p:pic>
        <p:nvPicPr>
          <p:cNvPr id="14" name="Picture 21">
            <a:extLst>
              <a:ext uri="{FF2B5EF4-FFF2-40B4-BE49-F238E27FC236}">
                <a16:creationId xmlns:a16="http://schemas.microsoft.com/office/drawing/2014/main" id="{F1E24E9D-0717-1845-AFEF-5AB1488877B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4143214" y="3423010"/>
            <a:ext cx="3944317" cy="3270472"/>
          </a:xfrm>
          <a:prstGeom prst="rect">
            <a:avLst/>
          </a:prstGeom>
        </p:spPr>
      </p:pic>
      <p:sp>
        <p:nvSpPr>
          <p:cNvPr id="17" name="Text Placeholder 16">
            <a:extLst>
              <a:ext uri="{FF2B5EF4-FFF2-40B4-BE49-F238E27FC236}">
                <a16:creationId xmlns:a16="http://schemas.microsoft.com/office/drawing/2014/main" id="{4F90B25C-3692-8C47-B163-0909E527F0E7}"/>
              </a:ext>
            </a:extLst>
          </p:cNvPr>
          <p:cNvSpPr>
            <a:spLocks noGrp="1"/>
          </p:cNvSpPr>
          <p:nvPr>
            <p:ph type="body" sz="quarter" idx="10" hasCustomPrompt="1"/>
          </p:nvPr>
        </p:nvSpPr>
        <p:spPr>
          <a:xfrm>
            <a:off x="106429" y="396617"/>
            <a:ext cx="3122315" cy="500783"/>
          </a:xfrm>
        </p:spPr>
        <p:txBody>
          <a:bodyPr>
            <a:noAutofit/>
          </a:bodyPr>
          <a:lstStyle>
            <a:lvl1pPr algn="ctr">
              <a:buNone/>
              <a:defRPr sz="3200" b="1">
                <a:solidFill>
                  <a:schemeClr val="bg1"/>
                </a:solidFill>
                <a:latin typeface="Arial" panose="020B0604020202020204" pitchFamily="34" charset="0"/>
                <a:cs typeface="Arial" panose="020B0604020202020204" pitchFamily="34" charset="0"/>
              </a:defRPr>
            </a:lvl1pPr>
          </a:lstStyle>
          <a:p>
            <a:pPr lvl="0"/>
            <a:r>
              <a:rPr lang="en-US"/>
              <a:t>KEY STAT</a:t>
            </a:r>
          </a:p>
        </p:txBody>
      </p:sp>
      <p:sp>
        <p:nvSpPr>
          <p:cNvPr id="19" name="Text Placeholder 18">
            <a:extLst>
              <a:ext uri="{FF2B5EF4-FFF2-40B4-BE49-F238E27FC236}">
                <a16:creationId xmlns:a16="http://schemas.microsoft.com/office/drawing/2014/main" id="{D5ECDA99-5D1E-4044-9DC1-76CB78C5F475}"/>
              </a:ext>
            </a:extLst>
          </p:cNvPr>
          <p:cNvSpPr>
            <a:spLocks noGrp="1"/>
          </p:cNvSpPr>
          <p:nvPr>
            <p:ph type="body" sz="quarter" idx="11"/>
          </p:nvPr>
        </p:nvSpPr>
        <p:spPr>
          <a:xfrm>
            <a:off x="106363" y="834834"/>
            <a:ext cx="3122612" cy="850900"/>
          </a:xfrm>
        </p:spPr>
        <p:txBody>
          <a:bodyPr>
            <a:normAutofit/>
          </a:bodyPr>
          <a:lstStyle>
            <a:lvl1pPr algn="ctr">
              <a:buNone/>
              <a:defRPr sz="2000" b="1">
                <a:solidFill>
                  <a:schemeClr val="bg1"/>
                </a:solidFill>
                <a:latin typeface="Arial" panose="020B0604020202020204" pitchFamily="34" charset="0"/>
                <a:cs typeface="Arial" panose="020B0604020202020204" pitchFamily="34" charset="0"/>
              </a:defRPr>
            </a:lvl1pPr>
            <a:lvl2pPr>
              <a:buNone/>
              <a:defRPr sz="1400">
                <a:solidFill>
                  <a:schemeClr val="bg1"/>
                </a:solidFill>
                <a:latin typeface="+mn-lt"/>
              </a:defRPr>
            </a:lvl2pPr>
            <a:lvl3pPr>
              <a:buNone/>
              <a:defRPr sz="1400">
                <a:solidFill>
                  <a:schemeClr val="bg1"/>
                </a:solidFill>
                <a:latin typeface="+mn-lt"/>
              </a:defRPr>
            </a:lvl3pPr>
            <a:lvl4pPr>
              <a:buNone/>
              <a:defRPr sz="1400">
                <a:solidFill>
                  <a:schemeClr val="bg1"/>
                </a:solidFill>
                <a:latin typeface="+mn-lt"/>
              </a:defRPr>
            </a:lvl4pPr>
            <a:lvl5pPr>
              <a:buNone/>
              <a:defRPr sz="1400">
                <a:solidFill>
                  <a:schemeClr val="bg1"/>
                </a:solidFill>
                <a:latin typeface="+mn-lt"/>
              </a:defRPr>
            </a:lvl5pPr>
          </a:lstStyle>
          <a:p>
            <a:pPr lvl="0"/>
            <a:r>
              <a:rPr lang="en-US"/>
              <a:t>Click to edit Master text styles</a:t>
            </a:r>
          </a:p>
        </p:txBody>
      </p:sp>
      <p:sp>
        <p:nvSpPr>
          <p:cNvPr id="20" name="Text Placeholder 16">
            <a:extLst>
              <a:ext uri="{FF2B5EF4-FFF2-40B4-BE49-F238E27FC236}">
                <a16:creationId xmlns:a16="http://schemas.microsoft.com/office/drawing/2014/main" id="{AE3579E0-4228-B44B-8BD1-15846A5916F0}"/>
              </a:ext>
            </a:extLst>
          </p:cNvPr>
          <p:cNvSpPr>
            <a:spLocks noGrp="1"/>
          </p:cNvSpPr>
          <p:nvPr>
            <p:ph type="body" sz="quarter" idx="12" hasCustomPrompt="1"/>
          </p:nvPr>
        </p:nvSpPr>
        <p:spPr>
          <a:xfrm>
            <a:off x="106429" y="2007202"/>
            <a:ext cx="3122315" cy="500783"/>
          </a:xfrm>
        </p:spPr>
        <p:txBody>
          <a:bodyPr>
            <a:noAutofit/>
          </a:bodyPr>
          <a:lstStyle>
            <a:lvl1pPr algn="ctr">
              <a:buNone/>
              <a:defRPr sz="3200" b="1">
                <a:solidFill>
                  <a:schemeClr val="bg1"/>
                </a:solidFill>
                <a:latin typeface="Arial" panose="020B0604020202020204" pitchFamily="34" charset="0"/>
                <a:cs typeface="Arial" panose="020B0604020202020204" pitchFamily="34" charset="0"/>
              </a:defRPr>
            </a:lvl1pPr>
          </a:lstStyle>
          <a:p>
            <a:pPr lvl="0"/>
            <a:r>
              <a:rPr lang="en-US"/>
              <a:t>KEY STAT</a:t>
            </a:r>
          </a:p>
        </p:txBody>
      </p:sp>
      <p:sp>
        <p:nvSpPr>
          <p:cNvPr id="21" name="Text Placeholder 18">
            <a:extLst>
              <a:ext uri="{FF2B5EF4-FFF2-40B4-BE49-F238E27FC236}">
                <a16:creationId xmlns:a16="http://schemas.microsoft.com/office/drawing/2014/main" id="{DAA400BA-C4BE-3C48-A45E-6AAC258246F1}"/>
              </a:ext>
            </a:extLst>
          </p:cNvPr>
          <p:cNvSpPr>
            <a:spLocks noGrp="1"/>
          </p:cNvSpPr>
          <p:nvPr>
            <p:ph type="body" sz="quarter" idx="13"/>
          </p:nvPr>
        </p:nvSpPr>
        <p:spPr>
          <a:xfrm>
            <a:off x="106363" y="2445419"/>
            <a:ext cx="3122612" cy="850900"/>
          </a:xfrm>
        </p:spPr>
        <p:txBody>
          <a:bodyPr>
            <a:normAutofit/>
          </a:bodyPr>
          <a:lstStyle>
            <a:lvl1pPr algn="ctr">
              <a:buNone/>
              <a:defRPr sz="2000" b="1">
                <a:solidFill>
                  <a:schemeClr val="bg1"/>
                </a:solidFill>
                <a:latin typeface="Arial" panose="020B0604020202020204" pitchFamily="34" charset="0"/>
                <a:cs typeface="Arial" panose="020B0604020202020204" pitchFamily="34" charset="0"/>
              </a:defRPr>
            </a:lvl1pPr>
            <a:lvl2pPr>
              <a:buNone/>
              <a:defRPr sz="1400">
                <a:solidFill>
                  <a:schemeClr val="bg1"/>
                </a:solidFill>
                <a:latin typeface="+mn-lt"/>
              </a:defRPr>
            </a:lvl2pPr>
            <a:lvl3pPr>
              <a:buNone/>
              <a:defRPr sz="1400">
                <a:solidFill>
                  <a:schemeClr val="bg1"/>
                </a:solidFill>
                <a:latin typeface="+mn-lt"/>
              </a:defRPr>
            </a:lvl3pPr>
            <a:lvl4pPr>
              <a:buNone/>
              <a:defRPr sz="1400">
                <a:solidFill>
                  <a:schemeClr val="bg1"/>
                </a:solidFill>
                <a:latin typeface="+mn-lt"/>
              </a:defRPr>
            </a:lvl4pPr>
            <a:lvl5pPr>
              <a:buNone/>
              <a:defRPr sz="1400">
                <a:solidFill>
                  <a:schemeClr val="bg1"/>
                </a:solidFill>
                <a:latin typeface="+mn-lt"/>
              </a:defRPr>
            </a:lvl5pPr>
          </a:lstStyle>
          <a:p>
            <a:pPr lvl="0"/>
            <a:r>
              <a:rPr lang="en-US"/>
              <a:t>Click to edit Master text styles</a:t>
            </a:r>
          </a:p>
        </p:txBody>
      </p:sp>
      <p:sp>
        <p:nvSpPr>
          <p:cNvPr id="22" name="Text Placeholder 16">
            <a:extLst>
              <a:ext uri="{FF2B5EF4-FFF2-40B4-BE49-F238E27FC236}">
                <a16:creationId xmlns:a16="http://schemas.microsoft.com/office/drawing/2014/main" id="{8E6CBEE7-E2DD-A84A-8763-F91BBD08098E}"/>
              </a:ext>
            </a:extLst>
          </p:cNvPr>
          <p:cNvSpPr>
            <a:spLocks noGrp="1"/>
          </p:cNvSpPr>
          <p:nvPr>
            <p:ph type="body" sz="quarter" idx="14" hasCustomPrompt="1"/>
          </p:nvPr>
        </p:nvSpPr>
        <p:spPr>
          <a:xfrm>
            <a:off x="106429" y="3630807"/>
            <a:ext cx="3122315" cy="500783"/>
          </a:xfrm>
        </p:spPr>
        <p:txBody>
          <a:bodyPr>
            <a:noAutofit/>
          </a:bodyPr>
          <a:lstStyle>
            <a:lvl1pPr algn="ctr">
              <a:buNone/>
              <a:defRPr sz="3200" b="1">
                <a:solidFill>
                  <a:schemeClr val="bg1"/>
                </a:solidFill>
                <a:latin typeface="Arial" panose="020B0604020202020204" pitchFamily="34" charset="0"/>
                <a:cs typeface="Arial" panose="020B0604020202020204" pitchFamily="34" charset="0"/>
              </a:defRPr>
            </a:lvl1pPr>
          </a:lstStyle>
          <a:p>
            <a:pPr lvl="0"/>
            <a:r>
              <a:rPr lang="en-US"/>
              <a:t>KEY STAT</a:t>
            </a:r>
          </a:p>
        </p:txBody>
      </p:sp>
      <p:sp>
        <p:nvSpPr>
          <p:cNvPr id="23" name="Text Placeholder 18">
            <a:extLst>
              <a:ext uri="{FF2B5EF4-FFF2-40B4-BE49-F238E27FC236}">
                <a16:creationId xmlns:a16="http://schemas.microsoft.com/office/drawing/2014/main" id="{3E53BFD5-1EA1-5941-A560-3DE18A93D57C}"/>
              </a:ext>
            </a:extLst>
          </p:cNvPr>
          <p:cNvSpPr>
            <a:spLocks noGrp="1"/>
          </p:cNvSpPr>
          <p:nvPr>
            <p:ph type="body" sz="quarter" idx="15"/>
          </p:nvPr>
        </p:nvSpPr>
        <p:spPr>
          <a:xfrm>
            <a:off x="106363" y="4069024"/>
            <a:ext cx="3122612" cy="850900"/>
          </a:xfrm>
        </p:spPr>
        <p:txBody>
          <a:bodyPr>
            <a:normAutofit/>
          </a:bodyPr>
          <a:lstStyle>
            <a:lvl1pPr algn="ctr">
              <a:buNone/>
              <a:defRPr sz="2000" b="1">
                <a:solidFill>
                  <a:schemeClr val="bg1"/>
                </a:solidFill>
                <a:latin typeface="Arial" panose="020B0604020202020204" pitchFamily="34" charset="0"/>
                <a:cs typeface="Arial" panose="020B0604020202020204" pitchFamily="34" charset="0"/>
              </a:defRPr>
            </a:lvl1pPr>
            <a:lvl2pPr>
              <a:buNone/>
              <a:defRPr sz="1400">
                <a:solidFill>
                  <a:schemeClr val="bg1"/>
                </a:solidFill>
                <a:latin typeface="+mn-lt"/>
              </a:defRPr>
            </a:lvl2pPr>
            <a:lvl3pPr>
              <a:buNone/>
              <a:defRPr sz="1400">
                <a:solidFill>
                  <a:schemeClr val="bg1"/>
                </a:solidFill>
                <a:latin typeface="+mn-lt"/>
              </a:defRPr>
            </a:lvl3pPr>
            <a:lvl4pPr>
              <a:buNone/>
              <a:defRPr sz="1400">
                <a:solidFill>
                  <a:schemeClr val="bg1"/>
                </a:solidFill>
                <a:latin typeface="+mn-lt"/>
              </a:defRPr>
            </a:lvl4pPr>
            <a:lvl5pPr>
              <a:buNone/>
              <a:defRPr sz="1400">
                <a:solidFill>
                  <a:schemeClr val="bg1"/>
                </a:solidFill>
                <a:latin typeface="+mn-lt"/>
              </a:defRPr>
            </a:lvl5pPr>
          </a:lstStyle>
          <a:p>
            <a:pPr lvl="0"/>
            <a:r>
              <a:rPr lang="en-US"/>
              <a:t>Click to edit Master text styles</a:t>
            </a:r>
          </a:p>
        </p:txBody>
      </p:sp>
      <p:sp>
        <p:nvSpPr>
          <p:cNvPr id="24" name="Text Placeholder 16">
            <a:extLst>
              <a:ext uri="{FF2B5EF4-FFF2-40B4-BE49-F238E27FC236}">
                <a16:creationId xmlns:a16="http://schemas.microsoft.com/office/drawing/2014/main" id="{01B6D4F3-677D-7240-A163-D92C99422C41}"/>
              </a:ext>
            </a:extLst>
          </p:cNvPr>
          <p:cNvSpPr>
            <a:spLocks noGrp="1"/>
          </p:cNvSpPr>
          <p:nvPr>
            <p:ph type="body" sz="quarter" idx="16" hasCustomPrompt="1"/>
          </p:nvPr>
        </p:nvSpPr>
        <p:spPr>
          <a:xfrm>
            <a:off x="106429" y="5241392"/>
            <a:ext cx="3122315" cy="500783"/>
          </a:xfrm>
        </p:spPr>
        <p:txBody>
          <a:bodyPr>
            <a:noAutofit/>
          </a:bodyPr>
          <a:lstStyle>
            <a:lvl1pPr algn="ctr">
              <a:buNone/>
              <a:defRPr sz="3200" b="1">
                <a:solidFill>
                  <a:schemeClr val="bg1"/>
                </a:solidFill>
                <a:latin typeface="Arial" panose="020B0604020202020204" pitchFamily="34" charset="0"/>
                <a:cs typeface="Arial" panose="020B0604020202020204" pitchFamily="34" charset="0"/>
              </a:defRPr>
            </a:lvl1pPr>
          </a:lstStyle>
          <a:p>
            <a:pPr lvl="0"/>
            <a:r>
              <a:rPr lang="en-US"/>
              <a:t>KEY STAT</a:t>
            </a:r>
          </a:p>
        </p:txBody>
      </p:sp>
      <p:sp>
        <p:nvSpPr>
          <p:cNvPr id="25" name="Text Placeholder 18">
            <a:extLst>
              <a:ext uri="{FF2B5EF4-FFF2-40B4-BE49-F238E27FC236}">
                <a16:creationId xmlns:a16="http://schemas.microsoft.com/office/drawing/2014/main" id="{403BED5C-AE14-3043-8820-FC4E3E97AF20}"/>
              </a:ext>
            </a:extLst>
          </p:cNvPr>
          <p:cNvSpPr>
            <a:spLocks noGrp="1"/>
          </p:cNvSpPr>
          <p:nvPr>
            <p:ph type="body" sz="quarter" idx="17"/>
          </p:nvPr>
        </p:nvSpPr>
        <p:spPr>
          <a:xfrm>
            <a:off x="106363" y="5679609"/>
            <a:ext cx="3122612" cy="850900"/>
          </a:xfrm>
        </p:spPr>
        <p:txBody>
          <a:bodyPr>
            <a:normAutofit/>
          </a:bodyPr>
          <a:lstStyle>
            <a:lvl1pPr algn="ctr">
              <a:buNone/>
              <a:defRPr sz="2000" b="1">
                <a:solidFill>
                  <a:schemeClr val="bg1"/>
                </a:solidFill>
                <a:latin typeface="Arial" panose="020B0604020202020204" pitchFamily="34" charset="0"/>
                <a:cs typeface="Arial" panose="020B0604020202020204" pitchFamily="34" charset="0"/>
              </a:defRPr>
            </a:lvl1pPr>
            <a:lvl2pPr>
              <a:buNone/>
              <a:defRPr sz="1400">
                <a:solidFill>
                  <a:schemeClr val="bg1"/>
                </a:solidFill>
                <a:latin typeface="+mn-lt"/>
              </a:defRPr>
            </a:lvl2pPr>
            <a:lvl3pPr>
              <a:buNone/>
              <a:defRPr sz="1400">
                <a:solidFill>
                  <a:schemeClr val="bg1"/>
                </a:solidFill>
                <a:latin typeface="+mn-lt"/>
              </a:defRPr>
            </a:lvl3pPr>
            <a:lvl4pPr>
              <a:buNone/>
              <a:defRPr sz="1400">
                <a:solidFill>
                  <a:schemeClr val="bg1"/>
                </a:solidFill>
                <a:latin typeface="+mn-lt"/>
              </a:defRPr>
            </a:lvl4pPr>
            <a:lvl5pPr>
              <a:buNone/>
              <a:defRPr sz="1400">
                <a:solidFill>
                  <a:schemeClr val="bg1"/>
                </a:solidFill>
                <a:latin typeface="+mn-lt"/>
              </a:defRPr>
            </a:lvl5pPr>
          </a:lstStyle>
          <a:p>
            <a:pPr lvl="0"/>
            <a:r>
              <a:rPr lang="en-US"/>
              <a:t>Click to edit Master text styles</a:t>
            </a:r>
          </a:p>
        </p:txBody>
      </p:sp>
      <p:sp>
        <p:nvSpPr>
          <p:cNvPr id="27" name="Picture Placeholder 26">
            <a:extLst>
              <a:ext uri="{FF2B5EF4-FFF2-40B4-BE49-F238E27FC236}">
                <a16:creationId xmlns:a16="http://schemas.microsoft.com/office/drawing/2014/main" id="{4F32C7F4-1C2A-B145-88D7-BDFCBB0ED136}"/>
              </a:ext>
            </a:extLst>
          </p:cNvPr>
          <p:cNvSpPr>
            <a:spLocks noGrp="1"/>
          </p:cNvSpPr>
          <p:nvPr>
            <p:ph type="pic" sz="quarter" idx="18"/>
          </p:nvPr>
        </p:nvSpPr>
        <p:spPr>
          <a:xfrm>
            <a:off x="4143374" y="212604"/>
            <a:ext cx="2846361" cy="3136775"/>
          </a:xfrm>
          <a:blipFill>
            <a:blip r:embed="rId5" cstate="email">
              <a:extLst>
                <a:ext uri="{28A0092B-C50C-407E-A947-70E740481C1C}">
                  <a14:useLocalDpi xmlns:a14="http://schemas.microsoft.com/office/drawing/2010/main"/>
                </a:ext>
              </a:extLst>
            </a:blip>
            <a:stretch>
              <a:fillRect/>
            </a:stretch>
          </a:blipFill>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icon to add picture</a:t>
            </a:r>
          </a:p>
        </p:txBody>
      </p:sp>
      <p:sp>
        <p:nvSpPr>
          <p:cNvPr id="29" name="Picture Placeholder 28">
            <a:extLst>
              <a:ext uri="{FF2B5EF4-FFF2-40B4-BE49-F238E27FC236}">
                <a16:creationId xmlns:a16="http://schemas.microsoft.com/office/drawing/2014/main" id="{990CE0E9-2038-BF40-8396-AA7B94F3511F}"/>
              </a:ext>
            </a:extLst>
          </p:cNvPr>
          <p:cNvSpPr>
            <a:spLocks noGrp="1"/>
          </p:cNvSpPr>
          <p:nvPr>
            <p:ph type="pic" sz="quarter" idx="19"/>
          </p:nvPr>
        </p:nvSpPr>
        <p:spPr>
          <a:xfrm>
            <a:off x="7074975" y="206254"/>
            <a:ext cx="4181988" cy="3149600"/>
          </a:xfrm>
          <a:blipFill>
            <a:blip r:embed="rId6" cstate="email">
              <a:extLst>
                <a:ext uri="{28A0092B-C50C-407E-A947-70E740481C1C}">
                  <a14:useLocalDpi xmlns:a14="http://schemas.microsoft.com/office/drawing/2010/main"/>
                </a:ext>
              </a:extLst>
            </a:blip>
            <a:stretch>
              <a:fillRect/>
            </a:stretch>
          </a:blipFill>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icon to add picture</a:t>
            </a:r>
          </a:p>
        </p:txBody>
      </p:sp>
      <p:sp>
        <p:nvSpPr>
          <p:cNvPr id="31" name="Picture Placeholder 30">
            <a:extLst>
              <a:ext uri="{FF2B5EF4-FFF2-40B4-BE49-F238E27FC236}">
                <a16:creationId xmlns:a16="http://schemas.microsoft.com/office/drawing/2014/main" id="{2CD62321-9AFA-C647-96BA-50DEB86C3740}"/>
              </a:ext>
            </a:extLst>
          </p:cNvPr>
          <p:cNvSpPr>
            <a:spLocks noGrp="1"/>
          </p:cNvSpPr>
          <p:nvPr>
            <p:ph type="pic" sz="quarter" idx="20"/>
          </p:nvPr>
        </p:nvSpPr>
        <p:spPr>
          <a:xfrm>
            <a:off x="4143375" y="3424117"/>
            <a:ext cx="3944156" cy="3269365"/>
          </a:xfrm>
          <a:blipFill>
            <a:blip r:embed="rId7" cstate="email">
              <a:extLst>
                <a:ext uri="{28A0092B-C50C-407E-A947-70E740481C1C}">
                  <a14:useLocalDpi xmlns:a14="http://schemas.microsoft.com/office/drawing/2010/main"/>
                </a:ext>
              </a:extLst>
            </a:blip>
            <a:stretch>
              <a:fillRect/>
            </a:stretch>
          </a:blipFill>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icon to add picture</a:t>
            </a:r>
          </a:p>
        </p:txBody>
      </p:sp>
      <p:sp>
        <p:nvSpPr>
          <p:cNvPr id="33" name="Picture Placeholder 32">
            <a:extLst>
              <a:ext uri="{FF2B5EF4-FFF2-40B4-BE49-F238E27FC236}">
                <a16:creationId xmlns:a16="http://schemas.microsoft.com/office/drawing/2014/main" id="{EEB8925D-2E9F-D24F-8A02-E3B73E4A5583}"/>
              </a:ext>
            </a:extLst>
          </p:cNvPr>
          <p:cNvSpPr>
            <a:spLocks noGrp="1"/>
          </p:cNvSpPr>
          <p:nvPr>
            <p:ph type="pic" sz="quarter" idx="21"/>
          </p:nvPr>
        </p:nvSpPr>
        <p:spPr>
          <a:xfrm>
            <a:off x="8184559" y="3423009"/>
            <a:ext cx="3080125" cy="3269365"/>
          </a:xfrm>
          <a:blipFill>
            <a:blip r:embed="rId8" cstate="email">
              <a:extLst>
                <a:ext uri="{28A0092B-C50C-407E-A947-70E740481C1C}">
                  <a14:useLocalDpi xmlns:a14="http://schemas.microsoft.com/office/drawing/2010/main"/>
                </a:ext>
              </a:extLst>
            </a:blip>
            <a:stretch>
              <a:fillRect/>
            </a:stretch>
          </a:blipFill>
        </p:spPr>
        <p:txBody>
          <a:bodyPr/>
          <a:lstStyle>
            <a:lvl1pPr>
              <a:defRPr>
                <a:solidFill>
                  <a:schemeClr val="bg1"/>
                </a:solidFill>
                <a:latin typeface="Arial" panose="020B0604020202020204" pitchFamily="34" charset="0"/>
                <a:cs typeface="Arial" panose="020B0604020202020204" pitchFamily="34" charset="0"/>
              </a:defRPr>
            </a:lvl1pPr>
          </a:lstStyle>
          <a:p>
            <a:r>
              <a:rPr lang="en-US"/>
              <a:t>Click icon to add picture</a:t>
            </a:r>
          </a:p>
        </p:txBody>
      </p:sp>
    </p:spTree>
    <p:extLst>
      <p:ext uri="{BB962C8B-B14F-4D97-AF65-F5344CB8AC3E}">
        <p14:creationId xmlns:p14="http://schemas.microsoft.com/office/powerpoint/2010/main" val="15964645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verview and Objective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480017E-AA3C-E342-8215-F1D0B2414616}"/>
              </a:ext>
            </a:extLst>
          </p:cNvPr>
          <p:cNvSpPr/>
          <p:nvPr userDrawn="1"/>
        </p:nvSpPr>
        <p:spPr>
          <a:xfrm>
            <a:off x="0" y="0"/>
            <a:ext cx="332654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3">
            <a:extLst>
              <a:ext uri="{FF2B5EF4-FFF2-40B4-BE49-F238E27FC236}">
                <a16:creationId xmlns:a16="http://schemas.microsoft.com/office/drawing/2014/main" id="{C84AFA98-1D6E-3C4F-AC36-D33AD29E6297}"/>
              </a:ext>
            </a:extLst>
          </p:cNvPr>
          <p:cNvSpPr>
            <a:spLocks noGrp="1"/>
          </p:cNvSpPr>
          <p:nvPr>
            <p:ph type="title" hasCustomPrompt="1"/>
          </p:nvPr>
        </p:nvSpPr>
        <p:spPr>
          <a:xfrm>
            <a:off x="367666" y="365126"/>
            <a:ext cx="2869975" cy="997510"/>
          </a:xfrm>
        </p:spPr>
        <p:txBody>
          <a:bodyPr/>
          <a:lstStyle>
            <a:lvl1pPr>
              <a:defRPr>
                <a:solidFill>
                  <a:schemeClr val="bg1"/>
                </a:solidFill>
                <a:latin typeface="Arial" panose="020B0604020202020204" pitchFamily="34" charset="0"/>
                <a:cs typeface="Arial" panose="020B0604020202020204" pitchFamily="34" charset="0"/>
              </a:defRPr>
            </a:lvl1pPr>
          </a:lstStyle>
          <a:p>
            <a:r>
              <a:rPr lang="en-GB"/>
              <a:t>Click to edit </a:t>
            </a:r>
            <a:br>
              <a:rPr lang="en-GB"/>
            </a:br>
            <a:r>
              <a:rPr lang="en-GB"/>
              <a:t>title</a:t>
            </a:r>
            <a:endParaRPr lang="en-US"/>
          </a:p>
        </p:txBody>
      </p:sp>
      <p:sp>
        <p:nvSpPr>
          <p:cNvPr id="32" name="Text Placeholder 31">
            <a:extLst>
              <a:ext uri="{FF2B5EF4-FFF2-40B4-BE49-F238E27FC236}">
                <a16:creationId xmlns:a16="http://schemas.microsoft.com/office/drawing/2014/main" id="{58FA95EE-A455-FF48-B154-696B0AC0B675}"/>
              </a:ext>
            </a:extLst>
          </p:cNvPr>
          <p:cNvSpPr>
            <a:spLocks noGrp="1"/>
          </p:cNvSpPr>
          <p:nvPr>
            <p:ph type="body" sz="quarter" idx="16" hasCustomPrompt="1"/>
          </p:nvPr>
        </p:nvSpPr>
        <p:spPr>
          <a:xfrm>
            <a:off x="1023730" y="1649985"/>
            <a:ext cx="2220909" cy="952500"/>
          </a:xfrm>
        </p:spPr>
        <p:txBody>
          <a:bodyPr>
            <a:normAutofit/>
          </a:bodyPr>
          <a:lstStyle>
            <a:lvl1pPr algn="r">
              <a:buNone/>
              <a:defRPr sz="2400" b="1" i="0">
                <a:solidFill>
                  <a:schemeClr val="bg1"/>
                </a:solidFill>
                <a:latin typeface="Arial" panose="020B0604020202020204" pitchFamily="34" charset="0"/>
                <a:cs typeface="Arial" panose="020B0604020202020204" pitchFamily="34" charset="0"/>
              </a:defRPr>
            </a:lvl1pPr>
          </a:lstStyle>
          <a:p>
            <a:pPr lvl="0"/>
            <a:r>
              <a:rPr lang="en-GB"/>
              <a:t>Click to edit: </a:t>
            </a:r>
            <a:endParaRPr lang="en-US"/>
          </a:p>
        </p:txBody>
      </p:sp>
      <p:sp>
        <p:nvSpPr>
          <p:cNvPr id="33" name="Text Placeholder 31">
            <a:extLst>
              <a:ext uri="{FF2B5EF4-FFF2-40B4-BE49-F238E27FC236}">
                <a16:creationId xmlns:a16="http://schemas.microsoft.com/office/drawing/2014/main" id="{36F9C9F3-851C-6A42-8A0F-632C4E3CD51E}"/>
              </a:ext>
            </a:extLst>
          </p:cNvPr>
          <p:cNvSpPr>
            <a:spLocks noGrp="1"/>
          </p:cNvSpPr>
          <p:nvPr>
            <p:ph type="body" sz="quarter" idx="17" hasCustomPrompt="1"/>
          </p:nvPr>
        </p:nvSpPr>
        <p:spPr>
          <a:xfrm>
            <a:off x="1023729" y="4209296"/>
            <a:ext cx="2220910" cy="952500"/>
          </a:xfrm>
        </p:spPr>
        <p:txBody>
          <a:bodyPr>
            <a:normAutofit/>
          </a:bodyPr>
          <a:lstStyle>
            <a:lvl1pPr algn="r">
              <a:buNone/>
              <a:defRPr sz="2400" b="1" i="0">
                <a:solidFill>
                  <a:schemeClr val="bg1"/>
                </a:solidFill>
                <a:latin typeface="Arial" panose="020B0604020202020204" pitchFamily="34" charset="0"/>
                <a:cs typeface="Arial" panose="020B0604020202020204" pitchFamily="34" charset="0"/>
              </a:defRPr>
            </a:lvl1pPr>
          </a:lstStyle>
          <a:p>
            <a:pPr lvl="0"/>
            <a:r>
              <a:rPr lang="en-GB"/>
              <a:t>Click to edit: </a:t>
            </a:r>
            <a:endParaRPr lang="en-US"/>
          </a:p>
        </p:txBody>
      </p:sp>
      <p:sp>
        <p:nvSpPr>
          <p:cNvPr id="35" name="Text Placeholder 34">
            <a:extLst>
              <a:ext uri="{FF2B5EF4-FFF2-40B4-BE49-F238E27FC236}">
                <a16:creationId xmlns:a16="http://schemas.microsoft.com/office/drawing/2014/main" id="{48F687DA-261A-BE44-838A-B84942207FA6}"/>
              </a:ext>
            </a:extLst>
          </p:cNvPr>
          <p:cNvSpPr>
            <a:spLocks noGrp="1"/>
          </p:cNvSpPr>
          <p:nvPr>
            <p:ph type="body" sz="quarter" idx="18" hasCustomPrompt="1"/>
          </p:nvPr>
        </p:nvSpPr>
        <p:spPr>
          <a:xfrm>
            <a:off x="3365937" y="1651398"/>
            <a:ext cx="7250113" cy="1765300"/>
          </a:xfrm>
        </p:spPr>
        <p:txBody>
          <a:bodyPr>
            <a:normAutofit/>
          </a:bodyPr>
          <a:lstStyle>
            <a:lvl1pPr>
              <a:defRPr sz="1800" b="0">
                <a:solidFill>
                  <a:schemeClr val="tx1"/>
                </a:solidFill>
                <a:latin typeface="Arial" panose="020B0604020202020204" pitchFamily="34" charset="0"/>
                <a:cs typeface="Arial" panose="020B0604020202020204" pitchFamily="34" charset="0"/>
              </a:defRPr>
            </a:lvl1pPr>
            <a:lvl2pPr>
              <a:defRPr>
                <a:latin typeface="Calibri" panose="020F0502020204030204" pitchFamily="34" charset="0"/>
                <a:cs typeface="Calibri" panose="020F0502020204030204" pitchFamily="34" charset="0"/>
              </a:defRPr>
            </a:lvl2pPr>
            <a:lvl3pPr algn="l">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GB"/>
              <a:t>Body text can go here in one or two lines.</a:t>
            </a:r>
            <a:endParaRPr lang="en-US"/>
          </a:p>
        </p:txBody>
      </p:sp>
      <p:sp>
        <p:nvSpPr>
          <p:cNvPr id="36" name="Text Placeholder 34">
            <a:extLst>
              <a:ext uri="{FF2B5EF4-FFF2-40B4-BE49-F238E27FC236}">
                <a16:creationId xmlns:a16="http://schemas.microsoft.com/office/drawing/2014/main" id="{41BD31AC-35FC-0A49-8A9A-9EE5FB2D5D04}"/>
              </a:ext>
            </a:extLst>
          </p:cNvPr>
          <p:cNvSpPr>
            <a:spLocks noGrp="1"/>
          </p:cNvSpPr>
          <p:nvPr>
            <p:ph type="body" sz="quarter" idx="19" hasCustomPrompt="1"/>
          </p:nvPr>
        </p:nvSpPr>
        <p:spPr>
          <a:xfrm>
            <a:off x="3365937" y="4205412"/>
            <a:ext cx="7250113" cy="1765300"/>
          </a:xfrm>
        </p:spPr>
        <p:txBody>
          <a:bodyPr>
            <a:normAutofit/>
          </a:bodyPr>
          <a:lstStyle>
            <a:lvl1pPr>
              <a:defRPr sz="1800" b="0">
                <a:solidFill>
                  <a:schemeClr val="tx1"/>
                </a:solidFill>
                <a:latin typeface="Arial" panose="020B0604020202020204" pitchFamily="34" charset="0"/>
                <a:cs typeface="Arial" panose="020B0604020202020204" pitchFamily="34" charset="0"/>
              </a:defRPr>
            </a:lvl1pPr>
            <a:lvl2pPr>
              <a:defRPr>
                <a:latin typeface="Calibri" panose="020F0502020204030204" pitchFamily="34" charset="0"/>
                <a:cs typeface="Calibri" panose="020F0502020204030204" pitchFamily="34" charset="0"/>
              </a:defRPr>
            </a:lvl2pPr>
            <a:lvl3pPr algn="l">
              <a:defRPr>
                <a:latin typeface="Calibri" panose="020F0502020204030204" pitchFamily="34" charset="0"/>
                <a:cs typeface="Calibri" panose="020F0502020204030204" pitchFamily="34" charset="0"/>
              </a:defRPr>
            </a:lvl3pPr>
            <a:lvl4pPr>
              <a:defRPr>
                <a:latin typeface="Calibri" panose="020F0502020204030204" pitchFamily="34" charset="0"/>
                <a:cs typeface="Calibri" panose="020F0502020204030204" pitchFamily="34" charset="0"/>
              </a:defRPr>
            </a:lvl4pPr>
            <a:lvl5pPr>
              <a:defRPr>
                <a:latin typeface="Calibri" panose="020F0502020204030204" pitchFamily="34" charset="0"/>
                <a:cs typeface="Calibri" panose="020F0502020204030204" pitchFamily="34" charset="0"/>
              </a:defRPr>
            </a:lvl5pPr>
          </a:lstStyle>
          <a:p>
            <a:pPr lvl="0"/>
            <a:r>
              <a:rPr lang="en-GB"/>
              <a:t>Body text can go here in one or two lines.</a:t>
            </a:r>
            <a:endParaRPr lang="en-US"/>
          </a:p>
        </p:txBody>
      </p:sp>
    </p:spTree>
    <p:extLst>
      <p:ext uri="{BB962C8B-B14F-4D97-AF65-F5344CB8AC3E}">
        <p14:creationId xmlns:p14="http://schemas.microsoft.com/office/powerpoint/2010/main" val="3831544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Introduction_red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358D3-92B5-C14D-97E5-2DB515A65132}"/>
              </a:ext>
            </a:extLst>
          </p:cNvPr>
          <p:cNvSpPr>
            <a:spLocks noGrp="1"/>
          </p:cNvSpPr>
          <p:nvPr>
            <p:ph type="title"/>
          </p:nvPr>
        </p:nvSpPr>
        <p:spPr>
          <a:xfrm>
            <a:off x="6390164" y="365126"/>
            <a:ext cx="5486861" cy="997510"/>
          </a:xfrm>
        </p:spPr>
        <p:txBody>
          <a:bodyPr/>
          <a:lstStyle>
            <a:lvl1pPr>
              <a:defRPr>
                <a:solidFill>
                  <a:srgbClr val="C00000"/>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Rectangle 5">
            <a:extLst>
              <a:ext uri="{FF2B5EF4-FFF2-40B4-BE49-F238E27FC236}">
                <a16:creationId xmlns:a16="http://schemas.microsoft.com/office/drawing/2014/main" id="{1CDDD25A-1FAC-324F-BCDC-3272520530EB}"/>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07EC23FF-97D6-8B43-96E0-A28DCD2BD1FC}"/>
              </a:ext>
            </a:extLst>
          </p:cNvPr>
          <p:cNvSpPr>
            <a:spLocks noGrp="1"/>
          </p:cNvSpPr>
          <p:nvPr>
            <p:ph type="pic" sz="quarter" idx="10"/>
          </p:nvPr>
        </p:nvSpPr>
        <p:spPr>
          <a:xfrm>
            <a:off x="542159" y="833264"/>
            <a:ext cx="4996629" cy="5005082"/>
          </a:xfrm>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4" name="Text Placeholder 3">
            <a:extLst>
              <a:ext uri="{FF2B5EF4-FFF2-40B4-BE49-F238E27FC236}">
                <a16:creationId xmlns:a16="http://schemas.microsoft.com/office/drawing/2014/main" id="{0F5D2CDB-C8F5-E846-A370-C5DC4A3AB400}"/>
              </a:ext>
            </a:extLst>
          </p:cNvPr>
          <p:cNvSpPr>
            <a:spLocks noGrp="1"/>
          </p:cNvSpPr>
          <p:nvPr>
            <p:ph type="body" sz="quarter" idx="11"/>
          </p:nvPr>
        </p:nvSpPr>
        <p:spPr>
          <a:xfrm>
            <a:off x="6389688" y="1422400"/>
            <a:ext cx="5487987" cy="5195888"/>
          </a:xfrm>
        </p:spPr>
        <p:txBody>
          <a:bodyPr>
            <a:normAutofit/>
          </a:bodyPr>
          <a:lstStyle>
            <a:lvl1pPr>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863596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ntroduction_blue ba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358D3-92B5-C14D-97E5-2DB515A65132}"/>
              </a:ext>
            </a:extLst>
          </p:cNvPr>
          <p:cNvSpPr>
            <a:spLocks noGrp="1"/>
          </p:cNvSpPr>
          <p:nvPr>
            <p:ph type="title"/>
          </p:nvPr>
        </p:nvSpPr>
        <p:spPr>
          <a:xfrm>
            <a:off x="6390164" y="365126"/>
            <a:ext cx="5486861" cy="997510"/>
          </a:xfrm>
        </p:spPr>
        <p:txBody>
          <a:bodyPr/>
          <a:lstStyle>
            <a:lvl1pPr>
              <a:defRPr>
                <a:solidFill>
                  <a:schemeClr val="accent2"/>
                </a:solidFill>
                <a:latin typeface="Arial" panose="020B0604020202020204" pitchFamily="34" charset="0"/>
                <a:cs typeface="Arial" panose="020B0604020202020204" pitchFamily="34" charset="0"/>
              </a:defRPr>
            </a:lvl1pPr>
          </a:lstStyle>
          <a:p>
            <a:r>
              <a:rPr lang="en-US"/>
              <a:t>Click to edit Master title style</a:t>
            </a:r>
          </a:p>
        </p:txBody>
      </p:sp>
      <p:sp>
        <p:nvSpPr>
          <p:cNvPr id="6" name="Rectangle 5">
            <a:extLst>
              <a:ext uri="{FF2B5EF4-FFF2-40B4-BE49-F238E27FC236}">
                <a16:creationId xmlns:a16="http://schemas.microsoft.com/office/drawing/2014/main" id="{1CDDD25A-1FAC-324F-BCDC-3272520530EB}"/>
              </a:ext>
            </a:extLst>
          </p:cNvPr>
          <p:cNvSpPr/>
          <p:nvPr userDrawn="1"/>
        </p:nvSpPr>
        <p:spPr>
          <a:xfrm flipH="1">
            <a:off x="0" y="0"/>
            <a:ext cx="11927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07EC23FF-97D6-8B43-96E0-A28DCD2BD1FC}"/>
              </a:ext>
            </a:extLst>
          </p:cNvPr>
          <p:cNvSpPr>
            <a:spLocks noGrp="1"/>
          </p:cNvSpPr>
          <p:nvPr>
            <p:ph type="pic" sz="quarter" idx="10"/>
          </p:nvPr>
        </p:nvSpPr>
        <p:spPr>
          <a:xfrm>
            <a:off x="542159" y="926313"/>
            <a:ext cx="4996629" cy="5005082"/>
          </a:xfrm>
        </p:spPr>
        <p:txBody>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4" name="Text Placeholder 3">
            <a:extLst>
              <a:ext uri="{FF2B5EF4-FFF2-40B4-BE49-F238E27FC236}">
                <a16:creationId xmlns:a16="http://schemas.microsoft.com/office/drawing/2014/main" id="{0F5D2CDB-C8F5-E846-A370-C5DC4A3AB400}"/>
              </a:ext>
            </a:extLst>
          </p:cNvPr>
          <p:cNvSpPr>
            <a:spLocks noGrp="1"/>
          </p:cNvSpPr>
          <p:nvPr>
            <p:ph type="body" sz="quarter" idx="11"/>
          </p:nvPr>
        </p:nvSpPr>
        <p:spPr>
          <a:xfrm>
            <a:off x="6389688" y="1422400"/>
            <a:ext cx="5487987" cy="5195888"/>
          </a:xfrm>
        </p:spPr>
        <p:txBody>
          <a:bodyPr>
            <a:normAutofit/>
          </a:bodyPr>
          <a:lstStyle>
            <a:lvl1pPr>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36957185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3842A-38E2-ADF1-5523-54783DF19A7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F44D93-FECA-DBBF-4D28-E27D12D20C6D}"/>
              </a:ext>
            </a:extLst>
          </p:cNvPr>
          <p:cNvSpPr>
            <a:spLocks noGrp="1"/>
          </p:cNvSpPr>
          <p:nvPr>
            <p:ph type="dt" sz="half" idx="10"/>
          </p:nvPr>
        </p:nvSpPr>
        <p:spPr/>
        <p:txBody>
          <a:bodyPr/>
          <a:lstStyle/>
          <a:p>
            <a:fld id="{6BFD841F-779B-41DE-BC44-1B505D7BABF7}" type="datetime1">
              <a:rPr lang="en-US" smtClean="0"/>
              <a:t>10/4/2023</a:t>
            </a:fld>
            <a:endParaRPr lang="en-US"/>
          </a:p>
        </p:txBody>
      </p:sp>
      <p:sp>
        <p:nvSpPr>
          <p:cNvPr id="4" name="Footer Placeholder 3">
            <a:extLst>
              <a:ext uri="{FF2B5EF4-FFF2-40B4-BE49-F238E27FC236}">
                <a16:creationId xmlns:a16="http://schemas.microsoft.com/office/drawing/2014/main" id="{624EC533-FAA0-E8BE-2D8D-F66C6A64F896}"/>
              </a:ext>
            </a:extLst>
          </p:cNvPr>
          <p:cNvSpPr>
            <a:spLocks noGrp="1"/>
          </p:cNvSpPr>
          <p:nvPr>
            <p:ph type="ftr" sz="quarter" idx="11"/>
          </p:nvPr>
        </p:nvSpPr>
        <p:spPr/>
        <p:txBody>
          <a:bodyPr/>
          <a:lstStyle/>
          <a:p>
            <a:r>
              <a:rPr lang="en-GB"/>
              <a:t>For queries about your application or the recruitment process, please email xxx</a:t>
            </a:r>
            <a:endParaRPr lang="en-US"/>
          </a:p>
        </p:txBody>
      </p:sp>
      <p:sp>
        <p:nvSpPr>
          <p:cNvPr id="5" name="Slide Number Placeholder 4">
            <a:extLst>
              <a:ext uri="{FF2B5EF4-FFF2-40B4-BE49-F238E27FC236}">
                <a16:creationId xmlns:a16="http://schemas.microsoft.com/office/drawing/2014/main" id="{DFB7DF3C-307E-AA6E-8415-1898730DD5D2}"/>
              </a:ext>
            </a:extLst>
          </p:cNvPr>
          <p:cNvSpPr>
            <a:spLocks noGrp="1"/>
          </p:cNvSpPr>
          <p:nvPr>
            <p:ph type="sldNum" sz="quarter" idx="12"/>
          </p:nvPr>
        </p:nvSpPr>
        <p:spPr/>
        <p:txBody>
          <a:bodyPr/>
          <a:lstStyle/>
          <a:p>
            <a:fld id="{1B287C65-F529-6A4B-9307-53EFD28F08ED}" type="slidenum">
              <a:rPr lang="en-US" smtClean="0"/>
              <a:t>‹#›</a:t>
            </a:fld>
            <a:endParaRPr lang="en-US"/>
          </a:p>
        </p:txBody>
      </p:sp>
      <p:sp>
        <p:nvSpPr>
          <p:cNvPr id="6" name="Rectangle 5">
            <a:extLst>
              <a:ext uri="{FF2B5EF4-FFF2-40B4-BE49-F238E27FC236}">
                <a16:creationId xmlns:a16="http://schemas.microsoft.com/office/drawing/2014/main" id="{8F4A5BB5-5A50-BC94-5498-BAFECB7924C3}"/>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08310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Pull out quote with two pictures - white">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60482" y="1527857"/>
            <a:ext cx="3563938" cy="2809013"/>
          </a:xfrm>
        </p:spPr>
        <p:txBody>
          <a:bodyPr/>
          <a:lstStyle>
            <a:lvl1pPr marL="0" indent="0">
              <a:buNone/>
              <a:defRPr/>
            </a:lvl1pPr>
          </a:lstStyle>
          <a:p>
            <a:endParaRPr lang="en-GB"/>
          </a:p>
        </p:txBody>
      </p:sp>
      <p:sp>
        <p:nvSpPr>
          <p:cNvPr id="9" name="Picture Placeholder 6">
            <a:extLst>
              <a:ext uri="{FF2B5EF4-FFF2-40B4-BE49-F238E27FC236}">
                <a16:creationId xmlns:a16="http://schemas.microsoft.com/office/drawing/2014/main" id="{B082CCD9-B19E-E3F9-679F-38A2F00AF268}"/>
              </a:ext>
            </a:extLst>
          </p:cNvPr>
          <p:cNvSpPr>
            <a:spLocks noGrp="1"/>
          </p:cNvSpPr>
          <p:nvPr>
            <p:ph type="pic" sz="quarter" idx="12"/>
          </p:nvPr>
        </p:nvSpPr>
        <p:spPr>
          <a:xfrm>
            <a:off x="4329220" y="1527857"/>
            <a:ext cx="3563938" cy="2809013"/>
          </a:xfrm>
        </p:spPr>
        <p:txBody>
          <a:bodyPr/>
          <a:lstStyle>
            <a:lvl1pPr marL="0" indent="0">
              <a:buNone/>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8197958" y="1527857"/>
            <a:ext cx="3563938" cy="2809014"/>
          </a:xfrm>
          <a:solidFill>
            <a:srgbClr val="00285F"/>
          </a:solidFill>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Rectangle 1">
            <a:extLst>
              <a:ext uri="{FF2B5EF4-FFF2-40B4-BE49-F238E27FC236}">
                <a16:creationId xmlns:a16="http://schemas.microsoft.com/office/drawing/2014/main" id="{D138B705-FF3C-56D9-8BD7-E5F4FD457298}"/>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452968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Pull out quote with two pictures - blue">
    <p:bg>
      <p:bgPr>
        <a:gradFill flip="none" rotWithShape="1">
          <a:gsLst>
            <a:gs pos="0">
              <a:schemeClr val="accent2">
                <a:lumMod val="89000"/>
              </a:schemeClr>
            </a:gs>
            <a:gs pos="57000">
              <a:schemeClr val="accent2">
                <a:lumMod val="89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60482" y="1527857"/>
            <a:ext cx="3563938" cy="2809013"/>
          </a:xfrm>
        </p:spPr>
        <p:txBody>
          <a:bodyPr/>
          <a:lstStyle>
            <a:lvl1pPr marL="0" indent="0">
              <a:buNone/>
              <a:defRPr>
                <a:solidFill>
                  <a:schemeClr val="bg1"/>
                </a:solidFill>
              </a:defRPr>
            </a:lvl1pPr>
          </a:lstStyle>
          <a:p>
            <a:endParaRPr lang="en-GB"/>
          </a:p>
        </p:txBody>
      </p:sp>
      <p:sp>
        <p:nvSpPr>
          <p:cNvPr id="9" name="Picture Placeholder 6">
            <a:extLst>
              <a:ext uri="{FF2B5EF4-FFF2-40B4-BE49-F238E27FC236}">
                <a16:creationId xmlns:a16="http://schemas.microsoft.com/office/drawing/2014/main" id="{B082CCD9-B19E-E3F9-679F-38A2F00AF268}"/>
              </a:ext>
            </a:extLst>
          </p:cNvPr>
          <p:cNvSpPr>
            <a:spLocks noGrp="1"/>
          </p:cNvSpPr>
          <p:nvPr>
            <p:ph type="pic" sz="quarter" idx="12"/>
          </p:nvPr>
        </p:nvSpPr>
        <p:spPr>
          <a:xfrm>
            <a:off x="4329220" y="1527857"/>
            <a:ext cx="3563938"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8197958" y="1527857"/>
            <a:ext cx="3563938" cy="2809014"/>
          </a:xfrm>
          <a:solidFill>
            <a:schemeClr val="bg1"/>
          </a:solidFill>
        </p:spPr>
        <p:txBody>
          <a:bodyPr>
            <a:noAutofit/>
          </a:bodyPr>
          <a:lstStyle>
            <a:lvl1pPr marL="342900" indent="-342900">
              <a:buClr>
                <a:srgbClr val="CF102D"/>
              </a:buClr>
              <a:buFont typeface="Arial" panose="020B0604020202020204" pitchFamily="34" charset="0"/>
              <a:buChar char="•"/>
              <a:defRPr sz="2000">
                <a:solidFill>
                  <a:srgbClr val="00285F"/>
                </a:solidFill>
              </a:defRPr>
            </a:lvl1pPr>
            <a:lvl2pPr>
              <a:defRPr sz="1800">
                <a:solidFill>
                  <a:srgbClr val="00285F"/>
                </a:solidFill>
              </a:defRPr>
            </a:lvl2pPr>
            <a:lvl3pPr>
              <a:buClr>
                <a:srgbClr val="CF102D"/>
              </a:buClr>
              <a:defRPr sz="1600">
                <a:solidFill>
                  <a:srgbClr val="00285F"/>
                </a:solidFill>
              </a:defRPr>
            </a:lvl3pPr>
            <a:lvl4pPr>
              <a:defRPr sz="1400">
                <a:solidFill>
                  <a:srgbClr val="00285F"/>
                </a:solidFill>
              </a:defRPr>
            </a:lvl4pPr>
            <a:lvl5pPr>
              <a:buClr>
                <a:srgbClr val="CF102D"/>
              </a:buClr>
              <a:defRPr sz="1400">
                <a:solidFill>
                  <a:srgbClr val="0028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3">
            <a:extLst>
              <a:ext uri="{FF2B5EF4-FFF2-40B4-BE49-F238E27FC236}">
                <a16:creationId xmlns:a16="http://schemas.microsoft.com/office/drawing/2014/main" id="{5B4BC4FF-BB80-A11F-79FB-26279C21ADDD}"/>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95091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Image with pull out - white">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60481" y="1527857"/>
            <a:ext cx="6060635"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6845968" y="1527857"/>
            <a:ext cx="4915928" cy="2809014"/>
          </a:xfrm>
          <a:solidFill>
            <a:srgbClr val="00285F"/>
          </a:solidFill>
        </p:spPr>
        <p:txBody>
          <a:bodyPr>
            <a:noAutofit/>
          </a:bodyPr>
          <a:lstStyle>
            <a:lvl1pPr marL="0" indent="0">
              <a:buNone/>
              <a:defRPr sz="2000">
                <a:solidFill>
                  <a:schemeClr val="bg1">
                    <a:lumMod val="95000"/>
                  </a:schemeClr>
                </a:solidFill>
              </a:defRPr>
            </a:lvl1pPr>
            <a:lvl2pPr>
              <a:defRPr sz="1800">
                <a:solidFill>
                  <a:schemeClr val="bg1">
                    <a:lumMod val="95000"/>
                  </a:schemeClr>
                </a:solidFill>
              </a:defRPr>
            </a:lvl2pPr>
            <a:lvl3pPr>
              <a:defRPr sz="1600">
                <a:solidFill>
                  <a:schemeClr val="bg1">
                    <a:lumMod val="95000"/>
                  </a:schemeClr>
                </a:solidFill>
              </a:defRPr>
            </a:lvl3pPr>
            <a:lvl4pPr>
              <a:defRPr sz="1400">
                <a:solidFill>
                  <a:schemeClr val="bg1">
                    <a:lumMod val="95000"/>
                  </a:schemeClr>
                </a:solidFill>
              </a:defRPr>
            </a:lvl4pPr>
            <a:lvl5pPr>
              <a:defRPr sz="1400">
                <a:solidFill>
                  <a:schemeClr val="bg1">
                    <a:lumMod val="9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Rectangle 1">
            <a:extLst>
              <a:ext uri="{FF2B5EF4-FFF2-40B4-BE49-F238E27FC236}">
                <a16:creationId xmlns:a16="http://schemas.microsoft.com/office/drawing/2014/main" id="{ECDDA408-7C34-D6F1-5898-37CEAC215FAC}"/>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04475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mage with pull out - blue">
    <p:bg>
      <p:bgPr>
        <a:gradFill flip="none" rotWithShape="1">
          <a:gsLst>
            <a:gs pos="0">
              <a:schemeClr val="accent2">
                <a:lumMod val="89000"/>
              </a:schemeClr>
            </a:gs>
            <a:gs pos="45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60481" y="1527857"/>
            <a:ext cx="6060635"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6845968" y="1527857"/>
            <a:ext cx="4915928" cy="2809014"/>
          </a:xfrm>
          <a:solidFill>
            <a:schemeClr val="bg1"/>
          </a:solidFill>
        </p:spPr>
        <p:txBody>
          <a:bodyPr>
            <a:noAutofit/>
          </a:bodyPr>
          <a:lstStyle>
            <a:lvl1pPr marL="0" indent="0">
              <a:buNone/>
              <a:defRPr sz="2000">
                <a:solidFill>
                  <a:srgbClr val="00285F"/>
                </a:solidFill>
              </a:defRPr>
            </a:lvl1pPr>
            <a:lvl2pPr>
              <a:defRPr sz="1800">
                <a:solidFill>
                  <a:srgbClr val="00285F"/>
                </a:solidFill>
              </a:defRPr>
            </a:lvl2pPr>
            <a:lvl3pPr>
              <a:defRPr sz="1600">
                <a:solidFill>
                  <a:srgbClr val="00285F"/>
                </a:solidFill>
              </a:defRPr>
            </a:lvl3pPr>
            <a:lvl4pPr>
              <a:defRPr sz="1400">
                <a:solidFill>
                  <a:srgbClr val="00285F"/>
                </a:solidFill>
              </a:defRPr>
            </a:lvl4pPr>
            <a:lvl5pPr>
              <a:defRPr sz="1400">
                <a:solidFill>
                  <a:srgbClr val="0028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2">
            <a:extLst>
              <a:ext uri="{FF2B5EF4-FFF2-40B4-BE49-F238E27FC236}">
                <a16:creationId xmlns:a16="http://schemas.microsoft.com/office/drawing/2014/main" id="{473B1E2A-4A61-364D-4907-C3FE1E449374}"/>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83282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Image with pull out - blue">
    <p:bg>
      <p:bgPr>
        <a:gradFill flip="none" rotWithShape="1">
          <a:gsLst>
            <a:gs pos="0">
              <a:schemeClr val="accent2">
                <a:lumMod val="89000"/>
              </a:schemeClr>
            </a:gs>
            <a:gs pos="6000">
              <a:schemeClr val="accent2">
                <a:lumMod val="89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5713293" y="1527858"/>
            <a:ext cx="6060635"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625642" y="1527857"/>
            <a:ext cx="4915928" cy="2809014"/>
          </a:xfrm>
          <a:solidFill>
            <a:schemeClr val="bg1"/>
          </a:solidFill>
        </p:spPr>
        <p:txBody>
          <a:bodyPr>
            <a:noAutofit/>
          </a:bodyPr>
          <a:lstStyle>
            <a:lvl1pPr marL="0" indent="0">
              <a:buNone/>
              <a:defRPr sz="2000">
                <a:solidFill>
                  <a:srgbClr val="00285F"/>
                </a:solidFill>
              </a:defRPr>
            </a:lvl1pPr>
            <a:lvl2pPr>
              <a:defRPr sz="1800">
                <a:solidFill>
                  <a:srgbClr val="00285F"/>
                </a:solidFill>
              </a:defRPr>
            </a:lvl2pPr>
            <a:lvl3pPr>
              <a:defRPr sz="1600">
                <a:solidFill>
                  <a:srgbClr val="00285F"/>
                </a:solidFill>
              </a:defRPr>
            </a:lvl3pPr>
            <a:lvl4pPr>
              <a:defRPr sz="1400">
                <a:solidFill>
                  <a:srgbClr val="00285F"/>
                </a:solidFill>
              </a:defRPr>
            </a:lvl4pPr>
            <a:lvl5pPr>
              <a:defRPr sz="1400">
                <a:solidFill>
                  <a:srgbClr val="0028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2">
            <a:extLst>
              <a:ext uri="{FF2B5EF4-FFF2-40B4-BE49-F238E27FC236}">
                <a16:creationId xmlns:a16="http://schemas.microsoft.com/office/drawing/2014/main" id="{CB849E6A-6456-40F0-C193-94A7FD5344F3}"/>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74552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Image with pull out - blue">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5713293" y="1527858"/>
            <a:ext cx="6060635" cy="2809013"/>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625642" y="1527857"/>
            <a:ext cx="4915928" cy="2809014"/>
          </a:xfrm>
          <a:solidFill>
            <a:srgbClr val="00285F"/>
          </a:solidFill>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Rectangle 1">
            <a:extLst>
              <a:ext uri="{FF2B5EF4-FFF2-40B4-BE49-F238E27FC236}">
                <a16:creationId xmlns:a16="http://schemas.microsoft.com/office/drawing/2014/main" id="{2D75AB2B-A320-702E-C21F-87545C062442}"/>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681001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ection slide pull out with agenda - whit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7F0D6BF-2EFA-2B20-F11C-CB24EDCD8383}"/>
              </a:ext>
            </a:extLst>
          </p:cNvPr>
          <p:cNvSpPr/>
          <p:nvPr userDrawn="1"/>
        </p:nvSpPr>
        <p:spPr>
          <a:xfrm>
            <a:off x="485000" y="465221"/>
            <a:ext cx="7536053" cy="484471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854EE1-B292-351A-F59B-58879A1217F0}"/>
              </a:ext>
            </a:extLst>
          </p:cNvPr>
          <p:cNvSpPr>
            <a:spLocks noGrp="1"/>
          </p:cNvSpPr>
          <p:nvPr>
            <p:ph type="ctrTitle"/>
          </p:nvPr>
        </p:nvSpPr>
        <p:spPr>
          <a:xfrm>
            <a:off x="853968" y="804296"/>
            <a:ext cx="6798116" cy="2387600"/>
          </a:xfrm>
          <a:effectLst>
            <a:outerShdw blurRad="50800" dist="38100" dir="2700000" algn="tl" rotWithShape="0">
              <a:prstClr val="black">
                <a:alpha val="40000"/>
              </a:prstClr>
            </a:outerShdw>
          </a:effectLst>
        </p:spPr>
        <p:txBody>
          <a:bodyPr anchor="b"/>
          <a:lstStyle>
            <a:lvl1pPr algn="l">
              <a:defRPr sz="6000">
                <a:solidFill>
                  <a:srgbClr val="CF102D"/>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D86D141F-3C5F-4767-21B6-3E48153A4774}"/>
              </a:ext>
            </a:extLst>
          </p:cNvPr>
          <p:cNvSpPr>
            <a:spLocks noGrp="1"/>
          </p:cNvSpPr>
          <p:nvPr>
            <p:ph type="subTitle" idx="1"/>
          </p:nvPr>
        </p:nvSpPr>
        <p:spPr>
          <a:xfrm>
            <a:off x="853968" y="3390951"/>
            <a:ext cx="6798116" cy="1655762"/>
          </a:xfrm>
          <a:effectLst>
            <a:outerShdw blurRad="50800" dist="38100" dir="2700000" algn="tl" rotWithShape="0">
              <a:prstClr val="black">
                <a:alpha val="40000"/>
              </a:prstClr>
            </a:outerShdw>
          </a:effectLst>
        </p:spPr>
        <p:txBody>
          <a:bodyPr/>
          <a:lstStyle>
            <a:lvl1pPr marL="0" indent="0" algn="l">
              <a:buNone/>
              <a:defRPr sz="2400">
                <a:solidFill>
                  <a:srgbClr val="CF102D"/>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Rectangle 8">
            <a:extLst>
              <a:ext uri="{FF2B5EF4-FFF2-40B4-BE49-F238E27FC236}">
                <a16:creationId xmlns:a16="http://schemas.microsoft.com/office/drawing/2014/main" id="{8A9B6927-5A00-AF9A-93D1-ACEBC3C4183C}"/>
              </a:ext>
            </a:extLst>
          </p:cNvPr>
          <p:cNvSpPr/>
          <p:nvPr userDrawn="1"/>
        </p:nvSpPr>
        <p:spPr>
          <a:xfrm>
            <a:off x="9049617" y="0"/>
            <a:ext cx="314238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12">
            <a:extLst>
              <a:ext uri="{FF2B5EF4-FFF2-40B4-BE49-F238E27FC236}">
                <a16:creationId xmlns:a16="http://schemas.microsoft.com/office/drawing/2014/main" id="{9D879D2F-9303-7A20-2A12-AD88D7081948}"/>
              </a:ext>
            </a:extLst>
          </p:cNvPr>
          <p:cNvSpPr>
            <a:spLocks noGrp="1"/>
          </p:cNvSpPr>
          <p:nvPr>
            <p:ph type="body" sz="quarter" idx="10"/>
          </p:nvPr>
        </p:nvSpPr>
        <p:spPr>
          <a:xfrm>
            <a:off x="9288463" y="207963"/>
            <a:ext cx="2662237" cy="6400800"/>
          </a:xfrm>
        </p:spPr>
        <p:txBody>
          <a:bodyPr/>
          <a:lstStyle>
            <a:lvl1pPr marL="0" indent="0">
              <a:buNone/>
              <a:defRPr b="1">
                <a:solidFill>
                  <a:srgbClr val="CF102D"/>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1173727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ection slide pull out with agenda - white with blu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48F0C44-D341-86F4-8BF8-24096E473DE1}"/>
              </a:ext>
            </a:extLst>
          </p:cNvPr>
          <p:cNvSpPr/>
          <p:nvPr userDrawn="1"/>
        </p:nvSpPr>
        <p:spPr>
          <a:xfrm>
            <a:off x="574158" y="510363"/>
            <a:ext cx="7442791" cy="48697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854EE1-B292-351A-F59B-58879A1217F0}"/>
              </a:ext>
            </a:extLst>
          </p:cNvPr>
          <p:cNvSpPr>
            <a:spLocks noGrp="1"/>
          </p:cNvSpPr>
          <p:nvPr>
            <p:ph type="ctrTitle"/>
          </p:nvPr>
        </p:nvSpPr>
        <p:spPr>
          <a:xfrm>
            <a:off x="853968" y="804296"/>
            <a:ext cx="6798116" cy="2387600"/>
          </a:xfrm>
          <a:effectLst>
            <a:outerShdw blurRad="50800" dist="38100" dir="2700000" algn="tl" rotWithShape="0">
              <a:prstClr val="black">
                <a:alpha val="40000"/>
              </a:prstClr>
            </a:outerShdw>
          </a:effectLst>
        </p:spPr>
        <p:txBody>
          <a:bodyPr anchor="b"/>
          <a:lstStyle>
            <a:lvl1pPr algn="l">
              <a:defRPr sz="6000">
                <a:solidFill>
                  <a:schemeClr val="bg1">
                    <a:lumMod val="95000"/>
                  </a:schemeClr>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D86D141F-3C5F-4767-21B6-3E48153A4774}"/>
              </a:ext>
            </a:extLst>
          </p:cNvPr>
          <p:cNvSpPr>
            <a:spLocks noGrp="1"/>
          </p:cNvSpPr>
          <p:nvPr>
            <p:ph type="subTitle" idx="1"/>
          </p:nvPr>
        </p:nvSpPr>
        <p:spPr>
          <a:xfrm>
            <a:off x="853968" y="3390951"/>
            <a:ext cx="6798116" cy="1655762"/>
          </a:xfrm>
          <a:effectLst>
            <a:outerShdw blurRad="50800" dist="38100" dir="2700000" algn="tl" rotWithShape="0">
              <a:prstClr val="black">
                <a:alpha val="40000"/>
              </a:prstClr>
            </a:outerShdw>
          </a:effectLst>
        </p:spPr>
        <p:txBody>
          <a:bodyPr/>
          <a:lstStyle>
            <a:lvl1pPr marL="0" indent="0" algn="l">
              <a:buNone/>
              <a:defRPr sz="24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Rectangle 8">
            <a:extLst>
              <a:ext uri="{FF2B5EF4-FFF2-40B4-BE49-F238E27FC236}">
                <a16:creationId xmlns:a16="http://schemas.microsoft.com/office/drawing/2014/main" id="{8A9B6927-5A00-AF9A-93D1-ACEBC3C4183C}"/>
              </a:ext>
            </a:extLst>
          </p:cNvPr>
          <p:cNvSpPr/>
          <p:nvPr userDrawn="1"/>
        </p:nvSpPr>
        <p:spPr>
          <a:xfrm>
            <a:off x="9049617" y="0"/>
            <a:ext cx="314238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12">
            <a:extLst>
              <a:ext uri="{FF2B5EF4-FFF2-40B4-BE49-F238E27FC236}">
                <a16:creationId xmlns:a16="http://schemas.microsoft.com/office/drawing/2014/main" id="{9D879D2F-9303-7A20-2A12-AD88D7081948}"/>
              </a:ext>
            </a:extLst>
          </p:cNvPr>
          <p:cNvSpPr>
            <a:spLocks noGrp="1"/>
          </p:cNvSpPr>
          <p:nvPr>
            <p:ph type="body" sz="quarter" idx="10"/>
          </p:nvPr>
        </p:nvSpPr>
        <p:spPr>
          <a:xfrm>
            <a:off x="9288463" y="207963"/>
            <a:ext cx="2662237" cy="6400800"/>
          </a:xfrm>
        </p:spPr>
        <p:txBody>
          <a:bodyPr/>
          <a:lstStyle>
            <a:lvl1pPr marL="0" indent="0">
              <a:buNone/>
              <a:defRPr b="1">
                <a:solidFill>
                  <a:srgbClr val="CF102D"/>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112049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Section slide pull out with agenda - white with blu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48F0C44-D341-86F4-8BF8-24096E473DE1}"/>
              </a:ext>
            </a:extLst>
          </p:cNvPr>
          <p:cNvSpPr/>
          <p:nvPr userDrawn="1"/>
        </p:nvSpPr>
        <p:spPr>
          <a:xfrm>
            <a:off x="574158" y="510363"/>
            <a:ext cx="7442791" cy="4869711"/>
          </a:xfrm>
          <a:prstGeom prst="rect">
            <a:avLst/>
          </a:prstGeom>
          <a:gradFill flip="none" rotWithShape="1">
            <a:gsLst>
              <a:gs pos="0">
                <a:schemeClr val="accent2">
                  <a:lumMod val="89000"/>
                </a:schemeClr>
              </a:gs>
              <a:gs pos="44000">
                <a:schemeClr val="accent2">
                  <a:lumMod val="75000"/>
                </a:schemeClr>
              </a:gs>
              <a:gs pos="97000">
                <a:schemeClr val="accent2">
                  <a:lumMod val="70000"/>
                </a:scheme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854EE1-B292-351A-F59B-58879A1217F0}"/>
              </a:ext>
            </a:extLst>
          </p:cNvPr>
          <p:cNvSpPr>
            <a:spLocks noGrp="1"/>
          </p:cNvSpPr>
          <p:nvPr>
            <p:ph type="ctrTitle"/>
          </p:nvPr>
        </p:nvSpPr>
        <p:spPr>
          <a:xfrm>
            <a:off x="853968" y="804296"/>
            <a:ext cx="6798116" cy="2387600"/>
          </a:xfrm>
          <a:effectLst>
            <a:outerShdw blurRad="50800" dist="38100" dir="2700000" algn="tl" rotWithShape="0">
              <a:prstClr val="black">
                <a:alpha val="40000"/>
              </a:prstClr>
            </a:outerShdw>
          </a:effectLst>
        </p:spPr>
        <p:txBody>
          <a:bodyPr anchor="b"/>
          <a:lstStyle>
            <a:lvl1pPr algn="l">
              <a:defRPr sz="6000">
                <a:solidFill>
                  <a:schemeClr val="bg1">
                    <a:lumMod val="95000"/>
                  </a:schemeClr>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D86D141F-3C5F-4767-21B6-3E48153A4774}"/>
              </a:ext>
            </a:extLst>
          </p:cNvPr>
          <p:cNvSpPr>
            <a:spLocks noGrp="1"/>
          </p:cNvSpPr>
          <p:nvPr>
            <p:ph type="subTitle" idx="1"/>
          </p:nvPr>
        </p:nvSpPr>
        <p:spPr>
          <a:xfrm>
            <a:off x="853968" y="3390951"/>
            <a:ext cx="6798116" cy="1655762"/>
          </a:xfrm>
          <a:effectLst>
            <a:outerShdw blurRad="50800" dist="38100" dir="2700000" algn="tl" rotWithShape="0">
              <a:prstClr val="black">
                <a:alpha val="40000"/>
              </a:prstClr>
            </a:outerShdw>
          </a:effectLst>
        </p:spPr>
        <p:txBody>
          <a:bodyPr/>
          <a:lstStyle>
            <a:lvl1pPr marL="0" indent="0" algn="l">
              <a:buNone/>
              <a:defRPr sz="2400">
                <a:solidFill>
                  <a:schemeClr val="bg1">
                    <a:lumMod val="9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Rectangle 8">
            <a:extLst>
              <a:ext uri="{FF2B5EF4-FFF2-40B4-BE49-F238E27FC236}">
                <a16:creationId xmlns:a16="http://schemas.microsoft.com/office/drawing/2014/main" id="{8A9B6927-5A00-AF9A-93D1-ACEBC3C4183C}"/>
              </a:ext>
            </a:extLst>
          </p:cNvPr>
          <p:cNvSpPr/>
          <p:nvPr userDrawn="1"/>
        </p:nvSpPr>
        <p:spPr>
          <a:xfrm>
            <a:off x="9049617" y="0"/>
            <a:ext cx="314238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12">
            <a:extLst>
              <a:ext uri="{FF2B5EF4-FFF2-40B4-BE49-F238E27FC236}">
                <a16:creationId xmlns:a16="http://schemas.microsoft.com/office/drawing/2014/main" id="{9D879D2F-9303-7A20-2A12-AD88D7081948}"/>
              </a:ext>
            </a:extLst>
          </p:cNvPr>
          <p:cNvSpPr>
            <a:spLocks noGrp="1"/>
          </p:cNvSpPr>
          <p:nvPr>
            <p:ph type="body" sz="quarter" idx="10"/>
          </p:nvPr>
        </p:nvSpPr>
        <p:spPr>
          <a:xfrm>
            <a:off x="9288463" y="207963"/>
            <a:ext cx="2662237" cy="6400800"/>
          </a:xfrm>
        </p:spPr>
        <p:txBody>
          <a:bodyPr/>
          <a:lstStyle>
            <a:lvl1pPr marL="0" indent="0">
              <a:buNone/>
              <a:defRPr b="1">
                <a:solidFill>
                  <a:srgbClr val="CF102D"/>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123760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Section slide pull out with agenda - blue with white">
    <p:bg>
      <p:bgPr>
        <a:gradFill flip="none" rotWithShape="1">
          <a:gsLst>
            <a:gs pos="0">
              <a:schemeClr val="accent2">
                <a:lumMod val="89000"/>
              </a:schemeClr>
            </a:gs>
            <a:gs pos="37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6BDB236-C01B-4D37-2F76-8A8E76D9441F}"/>
              </a:ext>
            </a:extLst>
          </p:cNvPr>
          <p:cNvSpPr/>
          <p:nvPr userDrawn="1"/>
        </p:nvSpPr>
        <p:spPr>
          <a:xfrm>
            <a:off x="484998" y="518211"/>
            <a:ext cx="7536053" cy="48447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1854EE1-B292-351A-F59B-58879A1217F0}"/>
              </a:ext>
            </a:extLst>
          </p:cNvPr>
          <p:cNvSpPr>
            <a:spLocks noGrp="1"/>
          </p:cNvSpPr>
          <p:nvPr>
            <p:ph type="ctrTitle"/>
          </p:nvPr>
        </p:nvSpPr>
        <p:spPr>
          <a:xfrm>
            <a:off x="853968" y="804296"/>
            <a:ext cx="6798116" cy="2387600"/>
          </a:xfrm>
          <a:effectLst/>
        </p:spPr>
        <p:txBody>
          <a:bodyPr anchor="b"/>
          <a:lstStyle>
            <a:lvl1pPr algn="l">
              <a:defRPr sz="6000">
                <a:solidFill>
                  <a:srgbClr val="00285F"/>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D86D141F-3C5F-4767-21B6-3E48153A4774}"/>
              </a:ext>
            </a:extLst>
          </p:cNvPr>
          <p:cNvSpPr>
            <a:spLocks noGrp="1"/>
          </p:cNvSpPr>
          <p:nvPr>
            <p:ph type="subTitle" idx="1"/>
          </p:nvPr>
        </p:nvSpPr>
        <p:spPr>
          <a:xfrm>
            <a:off x="853968" y="3390951"/>
            <a:ext cx="6798116" cy="1655762"/>
          </a:xfrm>
          <a:effectLst/>
        </p:spPr>
        <p:txBody>
          <a:bodyPr/>
          <a:lstStyle>
            <a:lvl1pPr marL="0" indent="0" algn="l">
              <a:buNone/>
              <a:defRPr sz="2400">
                <a:solidFill>
                  <a:srgbClr val="00285F"/>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Rectangle 8">
            <a:extLst>
              <a:ext uri="{FF2B5EF4-FFF2-40B4-BE49-F238E27FC236}">
                <a16:creationId xmlns:a16="http://schemas.microsoft.com/office/drawing/2014/main" id="{8A9B6927-5A00-AF9A-93D1-ACEBC3C4183C}"/>
              </a:ext>
            </a:extLst>
          </p:cNvPr>
          <p:cNvSpPr/>
          <p:nvPr userDrawn="1"/>
        </p:nvSpPr>
        <p:spPr>
          <a:xfrm>
            <a:off x="9049617" y="0"/>
            <a:ext cx="314238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Placeholder 12">
            <a:extLst>
              <a:ext uri="{FF2B5EF4-FFF2-40B4-BE49-F238E27FC236}">
                <a16:creationId xmlns:a16="http://schemas.microsoft.com/office/drawing/2014/main" id="{9D879D2F-9303-7A20-2A12-AD88D7081948}"/>
              </a:ext>
            </a:extLst>
          </p:cNvPr>
          <p:cNvSpPr>
            <a:spLocks noGrp="1"/>
          </p:cNvSpPr>
          <p:nvPr>
            <p:ph type="body" sz="quarter" idx="10"/>
          </p:nvPr>
        </p:nvSpPr>
        <p:spPr>
          <a:xfrm>
            <a:off x="9288463" y="207963"/>
            <a:ext cx="2662237" cy="6400800"/>
          </a:xfrm>
        </p:spPr>
        <p:txBody>
          <a:bodyPr/>
          <a:lstStyle>
            <a:lvl1pPr marL="0" indent="0">
              <a:buNone/>
              <a:defRPr b="1">
                <a:solidFill>
                  <a:srgbClr val="CF102D"/>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2464540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 pictures with text -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A352-0CC0-7F3F-3A00-FB302687A2C4}"/>
              </a:ext>
            </a:extLst>
          </p:cNvPr>
          <p:cNvSpPr>
            <a:spLocks noGrp="1"/>
          </p:cNvSpPr>
          <p:nvPr>
            <p:ph type="title"/>
          </p:nvPr>
        </p:nvSpPr>
        <p:spPr>
          <a:xfrm>
            <a:off x="445293" y="391251"/>
            <a:ext cx="10403521" cy="1325563"/>
          </a:xfrm>
        </p:spPr>
        <p:txBody>
          <a:bodyPr/>
          <a:lstStyle/>
          <a:p>
            <a:r>
              <a:rPr lang="en-US"/>
              <a:t>Click to edit Master title style</a:t>
            </a:r>
            <a:endParaRPr lang="en-GB"/>
          </a:p>
        </p:txBody>
      </p:sp>
      <p:sp>
        <p:nvSpPr>
          <p:cNvPr id="7" name="Picture Placeholder 6">
            <a:extLst>
              <a:ext uri="{FF2B5EF4-FFF2-40B4-BE49-F238E27FC236}">
                <a16:creationId xmlns:a16="http://schemas.microsoft.com/office/drawing/2014/main" id="{B3AF5050-7467-4C7F-8FD0-A8A23EE059D5}"/>
              </a:ext>
            </a:extLst>
          </p:cNvPr>
          <p:cNvSpPr>
            <a:spLocks noGrp="1"/>
          </p:cNvSpPr>
          <p:nvPr>
            <p:ph type="pic" sz="quarter" idx="10"/>
          </p:nvPr>
        </p:nvSpPr>
        <p:spPr>
          <a:xfrm>
            <a:off x="445293" y="2259376"/>
            <a:ext cx="3563938" cy="1933575"/>
          </a:xfrm>
        </p:spPr>
        <p:txBody>
          <a:bodyPr/>
          <a:lstStyle>
            <a:lvl1pPr marL="0" indent="0">
              <a:buNone/>
              <a:defRPr/>
            </a:lvl1pPr>
          </a:lstStyle>
          <a:p>
            <a:endParaRPr lang="en-GB"/>
          </a:p>
        </p:txBody>
      </p:sp>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314031" y="2259376"/>
            <a:ext cx="3563938" cy="1933575"/>
          </a:xfrm>
        </p:spPr>
        <p:txBody>
          <a:bodyPr/>
          <a:lstStyle>
            <a:lvl1pPr marL="0" indent="0">
              <a:buNone/>
              <a:defRPr/>
            </a:lvl1pPr>
          </a:lstStyle>
          <a:p>
            <a:endParaRPr lang="en-GB"/>
          </a:p>
        </p:txBody>
      </p:sp>
      <p:sp>
        <p:nvSpPr>
          <p:cNvPr id="9" name="Picture Placeholder 6">
            <a:extLst>
              <a:ext uri="{FF2B5EF4-FFF2-40B4-BE49-F238E27FC236}">
                <a16:creationId xmlns:a16="http://schemas.microsoft.com/office/drawing/2014/main" id="{B082CCD9-B19E-E3F9-679F-38A2F00AF268}"/>
              </a:ext>
            </a:extLst>
          </p:cNvPr>
          <p:cNvSpPr>
            <a:spLocks noGrp="1"/>
          </p:cNvSpPr>
          <p:nvPr>
            <p:ph type="pic" sz="quarter" idx="12"/>
          </p:nvPr>
        </p:nvSpPr>
        <p:spPr>
          <a:xfrm>
            <a:off x="8182769" y="2259376"/>
            <a:ext cx="3563938" cy="1933575"/>
          </a:xfrm>
        </p:spPr>
        <p:txBody>
          <a:bodyPr/>
          <a:lstStyle>
            <a:lvl1pPr marL="0" indent="0">
              <a:buNone/>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444500" y="4414838"/>
            <a:ext cx="3563938" cy="1933575"/>
          </a:xfrm>
        </p:spPr>
        <p:txBody>
          <a:bodyPr>
            <a:noAutofit/>
          </a:bodyPr>
          <a:lstStyle>
            <a:lvl1pPr marL="0" indent="0">
              <a:buNone/>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Text Placeholder 10">
            <a:extLst>
              <a:ext uri="{FF2B5EF4-FFF2-40B4-BE49-F238E27FC236}">
                <a16:creationId xmlns:a16="http://schemas.microsoft.com/office/drawing/2014/main" id="{37904F22-86B0-841C-1AC2-CA6B10D451EB}"/>
              </a:ext>
            </a:extLst>
          </p:cNvPr>
          <p:cNvSpPr>
            <a:spLocks noGrp="1"/>
          </p:cNvSpPr>
          <p:nvPr>
            <p:ph type="body" sz="quarter" idx="14"/>
          </p:nvPr>
        </p:nvSpPr>
        <p:spPr>
          <a:xfrm>
            <a:off x="4314031" y="4414838"/>
            <a:ext cx="3563938" cy="1933575"/>
          </a:xfrm>
        </p:spPr>
        <p:txBody>
          <a:bodyPr>
            <a:noAutofit/>
          </a:bodyPr>
          <a:lstStyle>
            <a:lvl1pPr marL="0" indent="0">
              <a:buNone/>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10">
            <a:extLst>
              <a:ext uri="{FF2B5EF4-FFF2-40B4-BE49-F238E27FC236}">
                <a16:creationId xmlns:a16="http://schemas.microsoft.com/office/drawing/2014/main" id="{7414B2CF-DA63-413C-48FB-7680673190AD}"/>
              </a:ext>
            </a:extLst>
          </p:cNvPr>
          <p:cNvSpPr>
            <a:spLocks noGrp="1"/>
          </p:cNvSpPr>
          <p:nvPr>
            <p:ph type="body" sz="quarter" idx="15"/>
          </p:nvPr>
        </p:nvSpPr>
        <p:spPr>
          <a:xfrm>
            <a:off x="8167847" y="4414837"/>
            <a:ext cx="3563938" cy="1933575"/>
          </a:xfrm>
        </p:spPr>
        <p:txBody>
          <a:bodyPr>
            <a:noAutofit/>
          </a:bodyPr>
          <a:lstStyle>
            <a:lvl1pPr marL="0" indent="0">
              <a:buNone/>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2">
            <a:extLst>
              <a:ext uri="{FF2B5EF4-FFF2-40B4-BE49-F238E27FC236}">
                <a16:creationId xmlns:a16="http://schemas.microsoft.com/office/drawing/2014/main" id="{534008F7-53E8-065C-948D-A0C5A1D429C1}"/>
              </a:ext>
            </a:extLst>
          </p:cNvPr>
          <p:cNvSpPr/>
          <p:nvPr userDrawn="1"/>
        </p:nvSpPr>
        <p:spPr>
          <a:xfrm flipH="1">
            <a:off x="0" y="0"/>
            <a:ext cx="1192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1175404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3 pictures with text - blue">
    <p:bg>
      <p:bgPr>
        <a:gradFill flip="none" rotWithShape="1">
          <a:gsLst>
            <a:gs pos="0">
              <a:schemeClr val="accent2">
                <a:lumMod val="89000"/>
              </a:schemeClr>
            </a:gs>
            <a:gs pos="41000">
              <a:schemeClr val="accent2">
                <a:lumMod val="89000"/>
              </a:schemeClr>
            </a:gs>
            <a:gs pos="55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A352-0CC0-7F3F-3A00-FB302687A2C4}"/>
              </a:ext>
            </a:extLst>
          </p:cNvPr>
          <p:cNvSpPr>
            <a:spLocks noGrp="1"/>
          </p:cNvSpPr>
          <p:nvPr>
            <p:ph type="title"/>
          </p:nvPr>
        </p:nvSpPr>
        <p:spPr>
          <a:xfrm>
            <a:off x="445293" y="391251"/>
            <a:ext cx="11286492" cy="1325563"/>
          </a:xfrm>
        </p:spPr>
        <p:txBody>
          <a:bodyPr/>
          <a:lstStyle>
            <a:lvl1pPr>
              <a:defRPr>
                <a:solidFill>
                  <a:schemeClr val="bg1"/>
                </a:solidFill>
              </a:defRPr>
            </a:lvl1pPr>
          </a:lstStyle>
          <a:p>
            <a:r>
              <a:rPr lang="en-US"/>
              <a:t>Click to edit Master title style</a:t>
            </a:r>
            <a:endParaRPr lang="en-GB"/>
          </a:p>
        </p:txBody>
      </p:sp>
      <p:sp>
        <p:nvSpPr>
          <p:cNvPr id="7" name="Picture Placeholder 6">
            <a:extLst>
              <a:ext uri="{FF2B5EF4-FFF2-40B4-BE49-F238E27FC236}">
                <a16:creationId xmlns:a16="http://schemas.microsoft.com/office/drawing/2014/main" id="{B3AF5050-7467-4C7F-8FD0-A8A23EE059D5}"/>
              </a:ext>
            </a:extLst>
          </p:cNvPr>
          <p:cNvSpPr>
            <a:spLocks noGrp="1"/>
          </p:cNvSpPr>
          <p:nvPr>
            <p:ph type="pic" sz="quarter" idx="10"/>
          </p:nvPr>
        </p:nvSpPr>
        <p:spPr>
          <a:xfrm>
            <a:off x="445293" y="2259376"/>
            <a:ext cx="3563938" cy="1933575"/>
          </a:xfrm>
        </p:spPr>
        <p:txBody>
          <a:bodyPr/>
          <a:lstStyle>
            <a:lvl1pPr marL="0" indent="0">
              <a:buNone/>
              <a:defRPr>
                <a:solidFill>
                  <a:schemeClr val="bg1"/>
                </a:solidFill>
              </a:defRPr>
            </a:lvl1pPr>
          </a:lstStyle>
          <a:p>
            <a:endParaRPr lang="en-GB"/>
          </a:p>
        </p:txBody>
      </p:sp>
      <p:sp>
        <p:nvSpPr>
          <p:cNvPr id="8" name="Picture Placeholder 6">
            <a:extLst>
              <a:ext uri="{FF2B5EF4-FFF2-40B4-BE49-F238E27FC236}">
                <a16:creationId xmlns:a16="http://schemas.microsoft.com/office/drawing/2014/main" id="{6EE07EA7-5678-EFAD-F8B8-A853EA165DF0}"/>
              </a:ext>
            </a:extLst>
          </p:cNvPr>
          <p:cNvSpPr>
            <a:spLocks noGrp="1"/>
          </p:cNvSpPr>
          <p:nvPr>
            <p:ph type="pic" sz="quarter" idx="11"/>
          </p:nvPr>
        </p:nvSpPr>
        <p:spPr>
          <a:xfrm>
            <a:off x="4314031" y="2259376"/>
            <a:ext cx="3563938" cy="1933575"/>
          </a:xfrm>
        </p:spPr>
        <p:txBody>
          <a:bodyPr/>
          <a:lstStyle>
            <a:lvl1pPr marL="0" indent="0">
              <a:buNone/>
              <a:defRPr>
                <a:solidFill>
                  <a:schemeClr val="bg1"/>
                </a:solidFill>
              </a:defRPr>
            </a:lvl1pPr>
          </a:lstStyle>
          <a:p>
            <a:endParaRPr lang="en-GB"/>
          </a:p>
        </p:txBody>
      </p:sp>
      <p:sp>
        <p:nvSpPr>
          <p:cNvPr id="9" name="Picture Placeholder 6">
            <a:extLst>
              <a:ext uri="{FF2B5EF4-FFF2-40B4-BE49-F238E27FC236}">
                <a16:creationId xmlns:a16="http://schemas.microsoft.com/office/drawing/2014/main" id="{B082CCD9-B19E-E3F9-679F-38A2F00AF268}"/>
              </a:ext>
            </a:extLst>
          </p:cNvPr>
          <p:cNvSpPr>
            <a:spLocks noGrp="1"/>
          </p:cNvSpPr>
          <p:nvPr>
            <p:ph type="pic" sz="quarter" idx="12"/>
          </p:nvPr>
        </p:nvSpPr>
        <p:spPr>
          <a:xfrm>
            <a:off x="8182769" y="2259376"/>
            <a:ext cx="3563938" cy="1933575"/>
          </a:xfrm>
        </p:spPr>
        <p:txBody>
          <a:bodyPr/>
          <a:lstStyle>
            <a:lvl1pPr marL="0" indent="0">
              <a:buNone/>
              <a:defRPr>
                <a:solidFill>
                  <a:schemeClr val="bg1"/>
                </a:solidFill>
              </a:defRPr>
            </a:lvl1pPr>
          </a:lstStyle>
          <a:p>
            <a:endParaRPr lang="en-GB"/>
          </a:p>
        </p:txBody>
      </p:sp>
      <p:sp>
        <p:nvSpPr>
          <p:cNvPr id="11" name="Text Placeholder 10">
            <a:extLst>
              <a:ext uri="{FF2B5EF4-FFF2-40B4-BE49-F238E27FC236}">
                <a16:creationId xmlns:a16="http://schemas.microsoft.com/office/drawing/2014/main" id="{7DF83C2A-0C9F-9CAA-D152-6CEFD1451BA5}"/>
              </a:ext>
            </a:extLst>
          </p:cNvPr>
          <p:cNvSpPr>
            <a:spLocks noGrp="1"/>
          </p:cNvSpPr>
          <p:nvPr>
            <p:ph type="body" sz="quarter" idx="13"/>
          </p:nvPr>
        </p:nvSpPr>
        <p:spPr>
          <a:xfrm>
            <a:off x="444500" y="4414838"/>
            <a:ext cx="3563938" cy="1933575"/>
          </a:xfrm>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Text Placeholder 10">
            <a:extLst>
              <a:ext uri="{FF2B5EF4-FFF2-40B4-BE49-F238E27FC236}">
                <a16:creationId xmlns:a16="http://schemas.microsoft.com/office/drawing/2014/main" id="{37904F22-86B0-841C-1AC2-CA6B10D451EB}"/>
              </a:ext>
            </a:extLst>
          </p:cNvPr>
          <p:cNvSpPr>
            <a:spLocks noGrp="1"/>
          </p:cNvSpPr>
          <p:nvPr>
            <p:ph type="body" sz="quarter" idx="14"/>
          </p:nvPr>
        </p:nvSpPr>
        <p:spPr>
          <a:xfrm>
            <a:off x="4314031" y="4414838"/>
            <a:ext cx="3563938" cy="1933575"/>
          </a:xfrm>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10">
            <a:extLst>
              <a:ext uri="{FF2B5EF4-FFF2-40B4-BE49-F238E27FC236}">
                <a16:creationId xmlns:a16="http://schemas.microsoft.com/office/drawing/2014/main" id="{7414B2CF-DA63-413C-48FB-7680673190AD}"/>
              </a:ext>
            </a:extLst>
          </p:cNvPr>
          <p:cNvSpPr>
            <a:spLocks noGrp="1"/>
          </p:cNvSpPr>
          <p:nvPr>
            <p:ph type="body" sz="quarter" idx="15"/>
          </p:nvPr>
        </p:nvSpPr>
        <p:spPr>
          <a:xfrm>
            <a:off x="8167847" y="4414837"/>
            <a:ext cx="3563938" cy="1933575"/>
          </a:xfrm>
        </p:spPr>
        <p:txBody>
          <a:bodyPr>
            <a:noAutofit/>
          </a:bodyPr>
          <a:lstStyle>
            <a:lvl1pPr marL="0" indent="0">
              <a:buNone/>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2C921E3F-EDCD-3EE4-EBD9-307429074874}"/>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218925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Section header - image">
    <p:bg>
      <p:bgPr>
        <a:solidFill>
          <a:schemeClr val="bg1"/>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BAB9C38D-4693-D506-8FB7-39B52011DB13}"/>
              </a:ext>
            </a:extLst>
          </p:cNvPr>
          <p:cNvSpPr>
            <a:spLocks noGrp="1"/>
          </p:cNvSpPr>
          <p:nvPr>
            <p:ph type="pic" sz="quarter" idx="10"/>
          </p:nvPr>
        </p:nvSpPr>
        <p:spPr>
          <a:xfrm>
            <a:off x="0" y="0"/>
            <a:ext cx="12192000" cy="6858000"/>
          </a:xfrm>
        </p:spPr>
        <p:txBody>
          <a:bodyPr/>
          <a:lstStyle/>
          <a:p>
            <a:endParaRPr lang="en-GB"/>
          </a:p>
        </p:txBody>
      </p:sp>
      <p:sp>
        <p:nvSpPr>
          <p:cNvPr id="2" name="Title 1">
            <a:extLst>
              <a:ext uri="{FF2B5EF4-FFF2-40B4-BE49-F238E27FC236}">
                <a16:creationId xmlns:a16="http://schemas.microsoft.com/office/drawing/2014/main" id="{40DFABDE-B7C9-7515-CBA4-074993948FEF}"/>
              </a:ext>
            </a:extLst>
          </p:cNvPr>
          <p:cNvSpPr>
            <a:spLocks noGrp="1"/>
          </p:cNvSpPr>
          <p:nvPr>
            <p:ph type="title"/>
          </p:nvPr>
        </p:nvSpPr>
        <p:spPr>
          <a:xfrm>
            <a:off x="560545" y="413501"/>
            <a:ext cx="10515600" cy="2110244"/>
          </a:xfrm>
        </p:spPr>
        <p:txBody>
          <a:bodyPr anchor="t" anchorCtr="0"/>
          <a:lstStyle>
            <a:lvl1pPr>
              <a:defRPr sz="60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C500175-8D06-F5A7-9736-9AE69E3BAD2E}"/>
              </a:ext>
            </a:extLst>
          </p:cNvPr>
          <p:cNvSpPr>
            <a:spLocks noGrp="1"/>
          </p:cNvSpPr>
          <p:nvPr>
            <p:ph type="body" idx="1"/>
          </p:nvPr>
        </p:nvSpPr>
        <p:spPr>
          <a:xfrm>
            <a:off x="560545" y="2798878"/>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2756618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ero image with text overlay right">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873E41-1614-5F75-2D8E-B58920E318DF}"/>
              </a:ext>
            </a:extLst>
          </p:cNvPr>
          <p:cNvSpPr>
            <a:spLocks noGrp="1"/>
          </p:cNvSpPr>
          <p:nvPr>
            <p:ph sz="quarter" idx="10"/>
          </p:nvPr>
        </p:nvSpPr>
        <p:spPr>
          <a:xfrm>
            <a:off x="0" y="0"/>
            <a:ext cx="12192000" cy="6858000"/>
          </a:xfrm>
        </p:spPr>
        <p:txBody>
          <a:bodyPr/>
          <a:lstStyle>
            <a:lvl1pPr marL="0" indent="0">
              <a:buNone/>
              <a:defRPr/>
            </a:lvl1pPr>
          </a:lstStyle>
          <a:p>
            <a:pPr lvl="0"/>
            <a:endParaRPr lang="en-GB"/>
          </a:p>
        </p:txBody>
      </p:sp>
      <p:sp>
        <p:nvSpPr>
          <p:cNvPr id="3" name="Text Placeholder 2">
            <a:extLst>
              <a:ext uri="{FF2B5EF4-FFF2-40B4-BE49-F238E27FC236}">
                <a16:creationId xmlns:a16="http://schemas.microsoft.com/office/drawing/2014/main" id="{AB2AB0D1-36B5-CA6D-2DE9-7AB687B6421D}"/>
              </a:ext>
            </a:extLst>
          </p:cNvPr>
          <p:cNvSpPr>
            <a:spLocks noGrp="1"/>
          </p:cNvSpPr>
          <p:nvPr>
            <p:ph type="body" sz="quarter" idx="11"/>
          </p:nvPr>
        </p:nvSpPr>
        <p:spPr>
          <a:xfrm>
            <a:off x="6256338" y="392113"/>
            <a:ext cx="5643562" cy="6256337"/>
          </a:xfrm>
        </p:spPr>
        <p:txBody>
          <a:bodyPr/>
          <a:lstStyle>
            <a:lvl1pPr>
              <a:defRPr>
                <a:solidFill>
                  <a:schemeClr val="bg1">
                    <a:lumMod val="95000"/>
                  </a:schemeClr>
                </a:solidFill>
              </a:defRPr>
            </a:lvl1pPr>
            <a:lvl2pPr>
              <a:defRPr>
                <a:solidFill>
                  <a:schemeClr val="bg1">
                    <a:lumMod val="95000"/>
                  </a:schemeClr>
                </a:solidFill>
              </a:defRPr>
            </a:lvl2pPr>
            <a:lvl3pPr>
              <a:defRPr>
                <a:solidFill>
                  <a:schemeClr val="bg1">
                    <a:lumMod val="95000"/>
                  </a:schemeClr>
                </a:solidFill>
              </a:defRPr>
            </a:lvl3pPr>
            <a:lvl4pPr>
              <a:defRPr>
                <a:solidFill>
                  <a:schemeClr val="bg1">
                    <a:lumMod val="95000"/>
                  </a:schemeClr>
                </a:solidFill>
              </a:defRPr>
            </a:lvl4pPr>
            <a:lvl5pPr>
              <a:defRPr>
                <a:solidFill>
                  <a:schemeClr val="bg1">
                    <a:lumMod val="9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224943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Hero image with text overlay left">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873E41-1614-5F75-2D8E-B58920E318DF}"/>
              </a:ext>
            </a:extLst>
          </p:cNvPr>
          <p:cNvSpPr>
            <a:spLocks noGrp="1"/>
          </p:cNvSpPr>
          <p:nvPr>
            <p:ph sz="quarter" idx="10"/>
          </p:nvPr>
        </p:nvSpPr>
        <p:spPr>
          <a:xfrm>
            <a:off x="0" y="0"/>
            <a:ext cx="12192000" cy="6858000"/>
          </a:xfrm>
        </p:spPr>
        <p:txBody>
          <a:bodyPr/>
          <a:lstStyle>
            <a:lvl1pPr marL="0" indent="0">
              <a:buNone/>
              <a:defRPr/>
            </a:lvl1pPr>
          </a:lstStyle>
          <a:p>
            <a:pPr lvl="0"/>
            <a:endParaRPr lang="en-GB"/>
          </a:p>
        </p:txBody>
      </p:sp>
      <p:sp>
        <p:nvSpPr>
          <p:cNvPr id="3" name="Text Placeholder 2">
            <a:extLst>
              <a:ext uri="{FF2B5EF4-FFF2-40B4-BE49-F238E27FC236}">
                <a16:creationId xmlns:a16="http://schemas.microsoft.com/office/drawing/2014/main" id="{AB2AB0D1-36B5-CA6D-2DE9-7AB687B6421D}"/>
              </a:ext>
            </a:extLst>
          </p:cNvPr>
          <p:cNvSpPr>
            <a:spLocks noGrp="1"/>
          </p:cNvSpPr>
          <p:nvPr>
            <p:ph type="body" sz="quarter" idx="11"/>
          </p:nvPr>
        </p:nvSpPr>
        <p:spPr>
          <a:xfrm>
            <a:off x="299675" y="300831"/>
            <a:ext cx="5643562" cy="6256337"/>
          </a:xfrm>
        </p:spPr>
        <p:txBody>
          <a:bodyPr/>
          <a:lstStyle>
            <a:lvl1pPr>
              <a:defRPr>
                <a:solidFill>
                  <a:schemeClr val="bg1">
                    <a:lumMod val="95000"/>
                  </a:schemeClr>
                </a:solidFill>
              </a:defRPr>
            </a:lvl1pPr>
            <a:lvl2pPr>
              <a:defRPr>
                <a:solidFill>
                  <a:schemeClr val="bg1">
                    <a:lumMod val="95000"/>
                  </a:schemeClr>
                </a:solidFill>
              </a:defRPr>
            </a:lvl2pPr>
            <a:lvl3pPr>
              <a:defRPr>
                <a:solidFill>
                  <a:schemeClr val="bg1">
                    <a:lumMod val="95000"/>
                  </a:schemeClr>
                </a:solidFill>
              </a:defRPr>
            </a:lvl3pPr>
            <a:lvl4pPr>
              <a:defRPr>
                <a:solidFill>
                  <a:schemeClr val="bg1">
                    <a:lumMod val="95000"/>
                  </a:schemeClr>
                </a:solidFill>
              </a:defRPr>
            </a:lvl4pPr>
            <a:lvl5pPr>
              <a:defRPr>
                <a:solidFill>
                  <a:schemeClr val="bg1">
                    <a:lumMod val="9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7327516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Hero image with title ">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873E41-1614-5F75-2D8E-B58920E318DF}"/>
              </a:ext>
            </a:extLst>
          </p:cNvPr>
          <p:cNvSpPr>
            <a:spLocks noGrp="1"/>
          </p:cNvSpPr>
          <p:nvPr>
            <p:ph sz="quarter" idx="10"/>
          </p:nvPr>
        </p:nvSpPr>
        <p:spPr>
          <a:xfrm>
            <a:off x="0" y="0"/>
            <a:ext cx="12192000" cy="6858000"/>
          </a:xfrm>
        </p:spPr>
        <p:txBody>
          <a:bodyPr/>
          <a:lstStyle>
            <a:lvl1pPr marL="0" indent="0">
              <a:buNone/>
              <a:defRPr/>
            </a:lvl1pPr>
          </a:lstStyle>
          <a:p>
            <a:pPr lvl="0"/>
            <a:endParaRPr lang="en-GB"/>
          </a:p>
        </p:txBody>
      </p:sp>
      <p:sp>
        <p:nvSpPr>
          <p:cNvPr id="2" name="Title 1">
            <a:extLst>
              <a:ext uri="{FF2B5EF4-FFF2-40B4-BE49-F238E27FC236}">
                <a16:creationId xmlns:a16="http://schemas.microsoft.com/office/drawing/2014/main" id="{D0086CBF-B067-6211-2E02-0AE231D798F7}"/>
              </a:ext>
            </a:extLst>
          </p:cNvPr>
          <p:cNvSpPr>
            <a:spLocks noGrp="1"/>
          </p:cNvSpPr>
          <p:nvPr>
            <p:ph type="title"/>
          </p:nvPr>
        </p:nvSpPr>
        <p:spPr>
          <a:xfrm>
            <a:off x="482523" y="378188"/>
            <a:ext cx="11226953" cy="1833384"/>
          </a:xfrm>
        </p:spPr>
        <p:txBody>
          <a:bodyPr>
            <a:noAutofit/>
          </a:bodyPr>
          <a:lstStyle>
            <a:lvl1pPr>
              <a:defRPr sz="7200">
                <a:solidFill>
                  <a:schemeClr val="bg1"/>
                </a:solidFill>
              </a:defRPr>
            </a:lvl1pPr>
          </a:lstStyle>
          <a:p>
            <a:r>
              <a:rPr lang="en-US"/>
              <a:t>Click to edit Master title style</a:t>
            </a:r>
            <a:endParaRPr lang="en-GB"/>
          </a:p>
        </p:txBody>
      </p:sp>
    </p:spTree>
    <p:extLst>
      <p:ext uri="{BB962C8B-B14F-4D97-AF65-F5344CB8AC3E}">
        <p14:creationId xmlns:p14="http://schemas.microsoft.com/office/powerpoint/2010/main" val="275293627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0873E41-1614-5F75-2D8E-B58920E318DF}"/>
              </a:ext>
            </a:extLst>
          </p:cNvPr>
          <p:cNvSpPr>
            <a:spLocks noGrp="1"/>
          </p:cNvSpPr>
          <p:nvPr>
            <p:ph sz="quarter" idx="10"/>
          </p:nvPr>
        </p:nvSpPr>
        <p:spPr>
          <a:xfrm>
            <a:off x="0" y="0"/>
            <a:ext cx="12192000" cy="6858000"/>
          </a:xfrm>
        </p:spPr>
        <p:txBody>
          <a:bodyPr/>
          <a:lstStyle>
            <a:lvl1pPr marL="0" indent="0">
              <a:buNone/>
              <a:defRPr/>
            </a:lvl1pPr>
          </a:lstStyle>
          <a:p>
            <a:pPr lvl="0"/>
            <a:endParaRPr lang="en-GB"/>
          </a:p>
        </p:txBody>
      </p:sp>
      <p:sp>
        <p:nvSpPr>
          <p:cNvPr id="2" name="Title 1">
            <a:extLst>
              <a:ext uri="{FF2B5EF4-FFF2-40B4-BE49-F238E27FC236}">
                <a16:creationId xmlns:a16="http://schemas.microsoft.com/office/drawing/2014/main" id="{AB222CE0-3957-4D56-BC89-6C7385EC6D22}"/>
              </a:ext>
            </a:extLst>
          </p:cNvPr>
          <p:cNvSpPr>
            <a:spLocks noGrp="1"/>
          </p:cNvSpPr>
          <p:nvPr>
            <p:ph type="title"/>
          </p:nvPr>
        </p:nvSpPr>
        <p:spPr>
          <a:xfrm>
            <a:off x="838200" y="365125"/>
            <a:ext cx="10526486" cy="1325563"/>
          </a:xfrm>
        </p:spPr>
        <p:txBody>
          <a:bodyPr/>
          <a:lstStyle/>
          <a:p>
            <a:r>
              <a:rPr lang="en-US"/>
              <a:t>Click to edit Master title style</a:t>
            </a:r>
            <a:endParaRPr lang="en-GB"/>
          </a:p>
        </p:txBody>
      </p:sp>
    </p:spTree>
    <p:extLst>
      <p:ext uri="{BB962C8B-B14F-4D97-AF65-F5344CB8AC3E}">
        <p14:creationId xmlns:p14="http://schemas.microsoft.com/office/powerpoint/2010/main" val="290304441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 whi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A62DE-D1A0-AF6F-08A7-B03F124BB825}"/>
              </a:ext>
            </a:extLst>
          </p:cNvPr>
          <p:cNvSpPr>
            <a:spLocks noGrp="1"/>
          </p:cNvSpPr>
          <p:nvPr>
            <p:ph type="title"/>
          </p:nvPr>
        </p:nvSpPr>
        <p:spPr>
          <a:xfrm>
            <a:off x="560545" y="413501"/>
            <a:ext cx="10515600" cy="2110244"/>
          </a:xfrm>
        </p:spPr>
        <p:txBody>
          <a:bodyPr anchor="t" anchorCtr="0"/>
          <a:lstStyle>
            <a:lvl1pPr>
              <a:defRPr sz="6000">
                <a:solidFill>
                  <a:srgbClr val="CF102D"/>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51EC555-4817-7A8F-CBA1-52A922235A0C}"/>
              </a:ext>
            </a:extLst>
          </p:cNvPr>
          <p:cNvSpPr>
            <a:spLocks noGrp="1"/>
          </p:cNvSpPr>
          <p:nvPr>
            <p:ph type="body" idx="1"/>
          </p:nvPr>
        </p:nvSpPr>
        <p:spPr>
          <a:xfrm>
            <a:off x="560545" y="2798878"/>
            <a:ext cx="10515600" cy="1500187"/>
          </a:xfrm>
        </p:spPr>
        <p:txBody>
          <a:bodyPr/>
          <a:lstStyle>
            <a:lvl1pPr marL="0" indent="0">
              <a:buNone/>
              <a:defRPr sz="2400">
                <a:solidFill>
                  <a:srgbClr val="00285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645742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2A32183D-2FB6-C93F-D913-1D229A24FB0E}"/>
              </a:ext>
            </a:extLst>
          </p:cNvPr>
          <p:cNvSpPr>
            <a:spLocks noGrp="1"/>
          </p:cNvSpPr>
          <p:nvPr>
            <p:ph type="pic" sz="quarter" idx="10"/>
          </p:nvPr>
        </p:nvSpPr>
        <p:spPr>
          <a:xfrm>
            <a:off x="0" y="0"/>
            <a:ext cx="12192000" cy="6858000"/>
          </a:xfrm>
        </p:spPr>
        <p:txBody>
          <a:bodyPr/>
          <a:lstStyle/>
          <a:p>
            <a:endParaRPr lang="en-GB"/>
          </a:p>
        </p:txBody>
      </p:sp>
      <p:sp>
        <p:nvSpPr>
          <p:cNvPr id="2" name="Title 1">
            <a:extLst>
              <a:ext uri="{FF2B5EF4-FFF2-40B4-BE49-F238E27FC236}">
                <a16:creationId xmlns:a16="http://schemas.microsoft.com/office/drawing/2014/main" id="{5FDD87DC-9804-5B12-03DC-69BCADB6DA0A}"/>
              </a:ext>
            </a:extLst>
          </p:cNvPr>
          <p:cNvSpPr>
            <a:spLocks noGrp="1"/>
          </p:cNvSpPr>
          <p:nvPr>
            <p:ph type="title"/>
          </p:nvPr>
        </p:nvSpPr>
        <p:spPr>
          <a:xfrm>
            <a:off x="831849" y="3257184"/>
            <a:ext cx="9494907" cy="2852737"/>
          </a:xfrm>
        </p:spPr>
        <p:txBody>
          <a:bodyPr anchor="b">
            <a:norm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330427113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C5F6EC77-ACC9-AF40-830A-B35C992F887E}"/>
              </a:ext>
            </a:extLst>
          </p:cNvPr>
          <p:cNvSpPr>
            <a:spLocks noGrp="1"/>
          </p:cNvSpPr>
          <p:nvPr>
            <p:ph type="pic" sz="quarter" idx="13"/>
          </p:nvPr>
        </p:nvSpPr>
        <p:spPr>
          <a:xfrm>
            <a:off x="0" y="0"/>
            <a:ext cx="12192000" cy="6858000"/>
          </a:xfrm>
          <a:custGeom>
            <a:avLst/>
            <a:gdLst>
              <a:gd name="connsiteX0" fmla="*/ 0 w 12192000"/>
              <a:gd name="connsiteY0" fmla="*/ 6238874 h 6858000"/>
              <a:gd name="connsiteX1" fmla="*/ 12192000 w 12192000"/>
              <a:gd name="connsiteY1" fmla="*/ 6238874 h 6858000"/>
              <a:gd name="connsiteX2" fmla="*/ 12192000 w 12192000"/>
              <a:gd name="connsiteY2" fmla="*/ 6858000 h 6858000"/>
              <a:gd name="connsiteX3" fmla="*/ 0 w 12192000"/>
              <a:gd name="connsiteY3" fmla="*/ 6858000 h 6858000"/>
              <a:gd name="connsiteX4" fmla="*/ 0 w 12192000"/>
              <a:gd name="connsiteY4" fmla="*/ 0 h 6858000"/>
              <a:gd name="connsiteX5" fmla="*/ 12192000 w 12192000"/>
              <a:gd name="connsiteY5" fmla="*/ 0 h 6858000"/>
              <a:gd name="connsiteX6" fmla="*/ 12192000 w 12192000"/>
              <a:gd name="connsiteY6" fmla="*/ 4900613 h 6858000"/>
              <a:gd name="connsiteX7" fmla="*/ 0 w 12192000"/>
              <a:gd name="connsiteY7" fmla="*/ 490061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6238874"/>
                </a:moveTo>
                <a:lnTo>
                  <a:pt x="12192000" y="6238874"/>
                </a:lnTo>
                <a:lnTo>
                  <a:pt x="12192000" y="6858000"/>
                </a:lnTo>
                <a:lnTo>
                  <a:pt x="0" y="6858000"/>
                </a:lnTo>
                <a:close/>
                <a:moveTo>
                  <a:pt x="0" y="0"/>
                </a:moveTo>
                <a:lnTo>
                  <a:pt x="12192000" y="0"/>
                </a:lnTo>
                <a:lnTo>
                  <a:pt x="12192000" y="4900613"/>
                </a:lnTo>
                <a:lnTo>
                  <a:pt x="0" y="4900613"/>
                </a:lnTo>
                <a:close/>
              </a:path>
            </a:pathLst>
          </a:custGeom>
          <a:blipFill dpi="0" rotWithShape="1">
            <a:blip r:embed="rId2" cstate="email">
              <a:extLst>
                <a:ext uri="{28A0092B-C50C-407E-A947-70E740481C1C}">
                  <a14:useLocalDpi xmlns:a14="http://schemas.microsoft.com/office/drawing/2010/main"/>
                </a:ext>
              </a:extLst>
            </a:blip>
            <a:srcRect/>
            <a:stretch>
              <a:fillRect/>
            </a:stretch>
          </a:blipFill>
        </p:spPr>
        <p:txBody>
          <a:bodyPr wrap="square">
            <a:noAutofit/>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5" name="Rectangle 34">
            <a:extLst>
              <a:ext uri="{FF2B5EF4-FFF2-40B4-BE49-F238E27FC236}">
                <a16:creationId xmlns:a16="http://schemas.microsoft.com/office/drawing/2014/main" id="{E1C5F8E5-E9FC-B948-BDA7-7A48D6034DA1}"/>
              </a:ext>
            </a:extLst>
          </p:cNvPr>
          <p:cNvSpPr/>
          <p:nvPr userDrawn="1"/>
        </p:nvSpPr>
        <p:spPr>
          <a:xfrm>
            <a:off x="0" y="4898581"/>
            <a:ext cx="12192000" cy="13382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19D9-865D-AD45-9D48-7E7929244CB4}"/>
              </a:ext>
            </a:extLst>
          </p:cNvPr>
          <p:cNvSpPr>
            <a:spLocks noGrp="1"/>
          </p:cNvSpPr>
          <p:nvPr>
            <p:ph type="title"/>
          </p:nvPr>
        </p:nvSpPr>
        <p:spPr>
          <a:xfrm>
            <a:off x="831850" y="5060866"/>
            <a:ext cx="10515600" cy="997510"/>
          </a:xfrm>
        </p:spPr>
        <p:txBody>
          <a:bodyPr>
            <a:no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9533433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Section Divider">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C5F6EC77-ACC9-AF40-830A-B35C992F887E}"/>
              </a:ext>
            </a:extLst>
          </p:cNvPr>
          <p:cNvSpPr>
            <a:spLocks noGrp="1"/>
          </p:cNvSpPr>
          <p:nvPr>
            <p:ph type="pic" sz="quarter" idx="13"/>
          </p:nvPr>
        </p:nvSpPr>
        <p:spPr>
          <a:xfrm>
            <a:off x="0" y="0"/>
            <a:ext cx="12192000" cy="6858000"/>
          </a:xfrm>
          <a:custGeom>
            <a:avLst/>
            <a:gdLst>
              <a:gd name="connsiteX0" fmla="*/ 0 w 12192000"/>
              <a:gd name="connsiteY0" fmla="*/ 6238874 h 6858000"/>
              <a:gd name="connsiteX1" fmla="*/ 12192000 w 12192000"/>
              <a:gd name="connsiteY1" fmla="*/ 6238874 h 6858000"/>
              <a:gd name="connsiteX2" fmla="*/ 12192000 w 12192000"/>
              <a:gd name="connsiteY2" fmla="*/ 6858000 h 6858000"/>
              <a:gd name="connsiteX3" fmla="*/ 0 w 12192000"/>
              <a:gd name="connsiteY3" fmla="*/ 6858000 h 6858000"/>
              <a:gd name="connsiteX4" fmla="*/ 0 w 12192000"/>
              <a:gd name="connsiteY4" fmla="*/ 0 h 6858000"/>
              <a:gd name="connsiteX5" fmla="*/ 12192000 w 12192000"/>
              <a:gd name="connsiteY5" fmla="*/ 0 h 6858000"/>
              <a:gd name="connsiteX6" fmla="*/ 12192000 w 12192000"/>
              <a:gd name="connsiteY6" fmla="*/ 4900613 h 6858000"/>
              <a:gd name="connsiteX7" fmla="*/ 0 w 12192000"/>
              <a:gd name="connsiteY7" fmla="*/ 490061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6238874"/>
                </a:moveTo>
                <a:lnTo>
                  <a:pt x="12192000" y="6238874"/>
                </a:lnTo>
                <a:lnTo>
                  <a:pt x="12192000" y="6858000"/>
                </a:lnTo>
                <a:lnTo>
                  <a:pt x="0" y="6858000"/>
                </a:lnTo>
                <a:close/>
                <a:moveTo>
                  <a:pt x="0" y="0"/>
                </a:moveTo>
                <a:lnTo>
                  <a:pt x="12192000" y="0"/>
                </a:lnTo>
                <a:lnTo>
                  <a:pt x="12192000" y="4900613"/>
                </a:lnTo>
                <a:lnTo>
                  <a:pt x="0" y="4900613"/>
                </a:lnTo>
                <a:close/>
              </a:path>
            </a:pathLst>
          </a:custGeom>
          <a:blipFill dpi="0" rotWithShape="1">
            <a:blip r:embed="rId2" cstate="email">
              <a:extLst>
                <a:ext uri="{28A0092B-C50C-407E-A947-70E740481C1C}">
                  <a14:useLocalDpi xmlns:a14="http://schemas.microsoft.com/office/drawing/2010/main"/>
                </a:ext>
              </a:extLst>
            </a:blip>
            <a:srcRect/>
            <a:stretch>
              <a:fillRect/>
            </a:stretch>
          </a:blipFill>
        </p:spPr>
        <p:txBody>
          <a:bodyPr wrap="square">
            <a:noAutofit/>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5" name="Rectangle 34">
            <a:extLst>
              <a:ext uri="{FF2B5EF4-FFF2-40B4-BE49-F238E27FC236}">
                <a16:creationId xmlns:a16="http://schemas.microsoft.com/office/drawing/2014/main" id="{E1C5F8E5-E9FC-B948-BDA7-7A48D6034DA1}"/>
              </a:ext>
            </a:extLst>
          </p:cNvPr>
          <p:cNvSpPr/>
          <p:nvPr userDrawn="1"/>
        </p:nvSpPr>
        <p:spPr>
          <a:xfrm>
            <a:off x="0" y="4898581"/>
            <a:ext cx="12192000" cy="1338261"/>
          </a:xfrm>
          <a:prstGeom prst="rect">
            <a:avLst/>
          </a:pr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19D9-865D-AD45-9D48-7E7929244CB4}"/>
              </a:ext>
            </a:extLst>
          </p:cNvPr>
          <p:cNvSpPr>
            <a:spLocks noGrp="1"/>
          </p:cNvSpPr>
          <p:nvPr>
            <p:ph type="title"/>
          </p:nvPr>
        </p:nvSpPr>
        <p:spPr>
          <a:xfrm>
            <a:off x="831850" y="5060866"/>
            <a:ext cx="10515600" cy="997510"/>
          </a:xfrm>
        </p:spPr>
        <p:txBody>
          <a:bodyPr>
            <a:no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9224648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_Section Divider">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C5F6EC77-ACC9-AF40-830A-B35C992F887E}"/>
              </a:ext>
            </a:extLst>
          </p:cNvPr>
          <p:cNvSpPr>
            <a:spLocks noGrp="1"/>
          </p:cNvSpPr>
          <p:nvPr>
            <p:ph type="pic" sz="quarter" idx="13"/>
          </p:nvPr>
        </p:nvSpPr>
        <p:spPr>
          <a:xfrm>
            <a:off x="0" y="0"/>
            <a:ext cx="12192000" cy="6858000"/>
          </a:xfrm>
          <a:custGeom>
            <a:avLst/>
            <a:gdLst>
              <a:gd name="connsiteX0" fmla="*/ 0 w 12192000"/>
              <a:gd name="connsiteY0" fmla="*/ 6238874 h 6858000"/>
              <a:gd name="connsiteX1" fmla="*/ 12192000 w 12192000"/>
              <a:gd name="connsiteY1" fmla="*/ 6238874 h 6858000"/>
              <a:gd name="connsiteX2" fmla="*/ 12192000 w 12192000"/>
              <a:gd name="connsiteY2" fmla="*/ 6858000 h 6858000"/>
              <a:gd name="connsiteX3" fmla="*/ 0 w 12192000"/>
              <a:gd name="connsiteY3" fmla="*/ 6858000 h 6858000"/>
              <a:gd name="connsiteX4" fmla="*/ 0 w 12192000"/>
              <a:gd name="connsiteY4" fmla="*/ 0 h 6858000"/>
              <a:gd name="connsiteX5" fmla="*/ 12192000 w 12192000"/>
              <a:gd name="connsiteY5" fmla="*/ 0 h 6858000"/>
              <a:gd name="connsiteX6" fmla="*/ 12192000 w 12192000"/>
              <a:gd name="connsiteY6" fmla="*/ 4900613 h 6858000"/>
              <a:gd name="connsiteX7" fmla="*/ 0 w 12192000"/>
              <a:gd name="connsiteY7" fmla="*/ 490061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6238874"/>
                </a:moveTo>
                <a:lnTo>
                  <a:pt x="12192000" y="6238874"/>
                </a:lnTo>
                <a:lnTo>
                  <a:pt x="12192000" y="6858000"/>
                </a:lnTo>
                <a:lnTo>
                  <a:pt x="0" y="6858000"/>
                </a:lnTo>
                <a:close/>
                <a:moveTo>
                  <a:pt x="0" y="0"/>
                </a:moveTo>
                <a:lnTo>
                  <a:pt x="12192000" y="0"/>
                </a:lnTo>
                <a:lnTo>
                  <a:pt x="12192000" y="4900613"/>
                </a:lnTo>
                <a:lnTo>
                  <a:pt x="0" y="4900613"/>
                </a:lnTo>
                <a:close/>
              </a:path>
            </a:pathLst>
          </a:custGeom>
          <a:blipFill dpi="0" rotWithShape="1">
            <a:blip r:embed="rId2" cstate="email">
              <a:extLst>
                <a:ext uri="{28A0092B-C50C-407E-A947-70E740481C1C}">
                  <a14:useLocalDpi xmlns:a14="http://schemas.microsoft.com/office/drawing/2010/main"/>
                </a:ext>
              </a:extLst>
            </a:blip>
            <a:srcRect/>
            <a:stretch>
              <a:fillRect/>
            </a:stretch>
          </a:blipFill>
        </p:spPr>
        <p:txBody>
          <a:bodyPr wrap="square">
            <a:noAutofit/>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5" name="Rectangle 34">
            <a:extLst>
              <a:ext uri="{FF2B5EF4-FFF2-40B4-BE49-F238E27FC236}">
                <a16:creationId xmlns:a16="http://schemas.microsoft.com/office/drawing/2014/main" id="{E1C5F8E5-E9FC-B948-BDA7-7A48D6034DA1}"/>
              </a:ext>
            </a:extLst>
          </p:cNvPr>
          <p:cNvSpPr/>
          <p:nvPr userDrawn="1"/>
        </p:nvSpPr>
        <p:spPr>
          <a:xfrm>
            <a:off x="0" y="4898581"/>
            <a:ext cx="12192000" cy="133826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19D9-865D-AD45-9D48-7E7929244CB4}"/>
              </a:ext>
            </a:extLst>
          </p:cNvPr>
          <p:cNvSpPr>
            <a:spLocks noGrp="1"/>
          </p:cNvSpPr>
          <p:nvPr>
            <p:ph type="title"/>
          </p:nvPr>
        </p:nvSpPr>
        <p:spPr>
          <a:xfrm>
            <a:off x="831850" y="5060866"/>
            <a:ext cx="10515600" cy="997510"/>
          </a:xfrm>
        </p:spPr>
        <p:txBody>
          <a:bodyPr>
            <a:no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11016210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_Section Divider">
    <p:spTree>
      <p:nvGrpSpPr>
        <p:cNvPr id="1" name=""/>
        <p:cNvGrpSpPr/>
        <p:nvPr/>
      </p:nvGrpSpPr>
      <p:grpSpPr>
        <a:xfrm>
          <a:off x="0" y="0"/>
          <a:ext cx="0" cy="0"/>
          <a:chOff x="0" y="0"/>
          <a:chExt cx="0" cy="0"/>
        </a:xfrm>
      </p:grpSpPr>
      <p:sp>
        <p:nvSpPr>
          <p:cNvPr id="36" name="Picture Placeholder 35">
            <a:extLst>
              <a:ext uri="{FF2B5EF4-FFF2-40B4-BE49-F238E27FC236}">
                <a16:creationId xmlns:a16="http://schemas.microsoft.com/office/drawing/2014/main" id="{C5F6EC77-ACC9-AF40-830A-B35C992F887E}"/>
              </a:ext>
            </a:extLst>
          </p:cNvPr>
          <p:cNvSpPr>
            <a:spLocks noGrp="1"/>
          </p:cNvSpPr>
          <p:nvPr>
            <p:ph type="pic" sz="quarter" idx="13"/>
          </p:nvPr>
        </p:nvSpPr>
        <p:spPr>
          <a:xfrm>
            <a:off x="0" y="0"/>
            <a:ext cx="12192000" cy="6858000"/>
          </a:xfrm>
          <a:custGeom>
            <a:avLst/>
            <a:gdLst>
              <a:gd name="connsiteX0" fmla="*/ 0 w 12192000"/>
              <a:gd name="connsiteY0" fmla="*/ 6238874 h 6858000"/>
              <a:gd name="connsiteX1" fmla="*/ 12192000 w 12192000"/>
              <a:gd name="connsiteY1" fmla="*/ 6238874 h 6858000"/>
              <a:gd name="connsiteX2" fmla="*/ 12192000 w 12192000"/>
              <a:gd name="connsiteY2" fmla="*/ 6858000 h 6858000"/>
              <a:gd name="connsiteX3" fmla="*/ 0 w 12192000"/>
              <a:gd name="connsiteY3" fmla="*/ 6858000 h 6858000"/>
              <a:gd name="connsiteX4" fmla="*/ 0 w 12192000"/>
              <a:gd name="connsiteY4" fmla="*/ 0 h 6858000"/>
              <a:gd name="connsiteX5" fmla="*/ 12192000 w 12192000"/>
              <a:gd name="connsiteY5" fmla="*/ 0 h 6858000"/>
              <a:gd name="connsiteX6" fmla="*/ 12192000 w 12192000"/>
              <a:gd name="connsiteY6" fmla="*/ 4900613 h 6858000"/>
              <a:gd name="connsiteX7" fmla="*/ 0 w 12192000"/>
              <a:gd name="connsiteY7" fmla="*/ 490061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6238874"/>
                </a:moveTo>
                <a:lnTo>
                  <a:pt x="12192000" y="6238874"/>
                </a:lnTo>
                <a:lnTo>
                  <a:pt x="12192000" y="6858000"/>
                </a:lnTo>
                <a:lnTo>
                  <a:pt x="0" y="6858000"/>
                </a:lnTo>
                <a:close/>
                <a:moveTo>
                  <a:pt x="0" y="0"/>
                </a:moveTo>
                <a:lnTo>
                  <a:pt x="12192000" y="0"/>
                </a:lnTo>
                <a:lnTo>
                  <a:pt x="12192000" y="4900613"/>
                </a:lnTo>
                <a:lnTo>
                  <a:pt x="0" y="4900613"/>
                </a:lnTo>
                <a:close/>
              </a:path>
            </a:pathLst>
          </a:custGeom>
          <a:blipFill dpi="0" rotWithShape="1">
            <a:blip r:embed="rId2" cstate="email">
              <a:extLst>
                <a:ext uri="{28A0092B-C50C-407E-A947-70E740481C1C}">
                  <a14:useLocalDpi xmlns:a14="http://schemas.microsoft.com/office/drawing/2010/main"/>
                </a:ext>
              </a:extLst>
            </a:blip>
            <a:srcRect/>
            <a:stretch>
              <a:fillRect/>
            </a:stretch>
          </a:blipFill>
        </p:spPr>
        <p:txBody>
          <a:bodyPr wrap="square">
            <a:noAutofit/>
          </a:bodyPr>
          <a:lstStyle>
            <a:lvl1pPr>
              <a:defRPr>
                <a:latin typeface="Arial" panose="020B0604020202020204" pitchFamily="34" charset="0"/>
                <a:cs typeface="Arial" panose="020B0604020202020204" pitchFamily="34" charset="0"/>
              </a:defRPr>
            </a:lvl1pPr>
          </a:lstStyle>
          <a:p>
            <a:r>
              <a:rPr lang="en-US"/>
              <a:t>Click icon to add picture</a:t>
            </a:r>
          </a:p>
        </p:txBody>
      </p:sp>
      <p:sp>
        <p:nvSpPr>
          <p:cNvPr id="35" name="Rectangle 34">
            <a:extLst>
              <a:ext uri="{FF2B5EF4-FFF2-40B4-BE49-F238E27FC236}">
                <a16:creationId xmlns:a16="http://schemas.microsoft.com/office/drawing/2014/main" id="{E1C5F8E5-E9FC-B948-BDA7-7A48D6034DA1}"/>
              </a:ext>
            </a:extLst>
          </p:cNvPr>
          <p:cNvSpPr/>
          <p:nvPr userDrawn="1"/>
        </p:nvSpPr>
        <p:spPr>
          <a:xfrm>
            <a:off x="0" y="4898581"/>
            <a:ext cx="12192000" cy="133826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619D9-865D-AD45-9D48-7E7929244CB4}"/>
              </a:ext>
            </a:extLst>
          </p:cNvPr>
          <p:cNvSpPr>
            <a:spLocks noGrp="1"/>
          </p:cNvSpPr>
          <p:nvPr>
            <p:ph type="title"/>
          </p:nvPr>
        </p:nvSpPr>
        <p:spPr>
          <a:xfrm>
            <a:off x="831850" y="5060866"/>
            <a:ext cx="10515600" cy="997510"/>
          </a:xfrm>
        </p:spPr>
        <p:txBody>
          <a:bodyPr>
            <a:noAutofit/>
          </a:bodyPr>
          <a:lstStyle>
            <a:lvl1pPr>
              <a:defRPr sz="5400">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384123078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ection header - red">
    <p:bg>
      <p:bgPr>
        <a:gradFill flip="none" rotWithShape="1">
          <a:gsLst>
            <a:gs pos="100000">
              <a:schemeClr val="accent1">
                <a:lumMod val="75000"/>
              </a:schemeClr>
            </a:gs>
            <a:gs pos="57000">
              <a:schemeClr val="accent1"/>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72B624F-674A-AE3A-097F-1424F523D5AC}"/>
              </a:ext>
            </a:extLst>
          </p:cNvPr>
          <p:cNvSpPr>
            <a:spLocks noGrp="1"/>
          </p:cNvSpPr>
          <p:nvPr>
            <p:ph type="title"/>
          </p:nvPr>
        </p:nvSpPr>
        <p:spPr>
          <a:xfrm>
            <a:off x="573608" y="949078"/>
            <a:ext cx="10515600" cy="2110244"/>
          </a:xfrm>
        </p:spPr>
        <p:txBody>
          <a:bodyPr anchor="t" anchorCtr="0"/>
          <a:lstStyle>
            <a:lvl1pPr>
              <a:defRPr sz="6000">
                <a:solidFill>
                  <a:schemeClr val="bg1"/>
                </a:solidFill>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151FFBBD-BFCA-F141-9979-9CE87DF6E64C}"/>
              </a:ext>
            </a:extLst>
          </p:cNvPr>
          <p:cNvSpPr>
            <a:spLocks noGrp="1"/>
          </p:cNvSpPr>
          <p:nvPr>
            <p:ph type="body" idx="1"/>
          </p:nvPr>
        </p:nvSpPr>
        <p:spPr>
          <a:xfrm>
            <a:off x="573608" y="3334455"/>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 name="Rectangle 1">
            <a:extLst>
              <a:ext uri="{FF2B5EF4-FFF2-40B4-BE49-F238E27FC236}">
                <a16:creationId xmlns:a16="http://schemas.microsoft.com/office/drawing/2014/main" id="{42DB52F7-F528-5CF7-8786-D03DC4F4536A}"/>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038897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ection Header - blue">
    <p:bg>
      <p:bgPr>
        <a:gradFill flip="none" rotWithShape="1">
          <a:gsLst>
            <a:gs pos="0">
              <a:schemeClr val="accent2">
                <a:lumMod val="89000"/>
              </a:schemeClr>
            </a:gs>
            <a:gs pos="38000">
              <a:schemeClr val="accent2">
                <a:lumMod val="75000"/>
              </a:schemeClr>
            </a:gs>
            <a:gs pos="97000">
              <a:schemeClr val="accent2">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6AFAE8C-11DC-15E3-685F-655DC91379EF}"/>
              </a:ext>
            </a:extLst>
          </p:cNvPr>
          <p:cNvSpPr>
            <a:spLocks noGrp="1"/>
          </p:cNvSpPr>
          <p:nvPr>
            <p:ph type="title"/>
          </p:nvPr>
        </p:nvSpPr>
        <p:spPr>
          <a:xfrm>
            <a:off x="573608" y="949078"/>
            <a:ext cx="10515600" cy="2110244"/>
          </a:xfrm>
        </p:spPr>
        <p:txBody>
          <a:bodyPr anchor="t" anchorCtr="0"/>
          <a:lstStyle>
            <a:lvl1pPr>
              <a:defRPr sz="6000">
                <a:solidFill>
                  <a:schemeClr val="bg1"/>
                </a:solidFill>
              </a:defRPr>
            </a:lvl1pPr>
          </a:lstStyle>
          <a:p>
            <a:r>
              <a:rPr lang="en-US"/>
              <a:t>Click to edit Master title style</a:t>
            </a:r>
            <a:endParaRPr lang="en-GB"/>
          </a:p>
        </p:txBody>
      </p:sp>
      <p:sp>
        <p:nvSpPr>
          <p:cNvPr id="10" name="Text Placeholder 2">
            <a:extLst>
              <a:ext uri="{FF2B5EF4-FFF2-40B4-BE49-F238E27FC236}">
                <a16:creationId xmlns:a16="http://schemas.microsoft.com/office/drawing/2014/main" id="{F281D7A0-E782-45AA-2601-4D1FEB5A5864}"/>
              </a:ext>
            </a:extLst>
          </p:cNvPr>
          <p:cNvSpPr>
            <a:spLocks noGrp="1"/>
          </p:cNvSpPr>
          <p:nvPr>
            <p:ph type="body" idx="1"/>
          </p:nvPr>
        </p:nvSpPr>
        <p:spPr>
          <a:xfrm>
            <a:off x="573608" y="3334455"/>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 name="Rectangle 1">
            <a:extLst>
              <a:ext uri="{FF2B5EF4-FFF2-40B4-BE49-F238E27FC236}">
                <a16:creationId xmlns:a16="http://schemas.microsoft.com/office/drawing/2014/main" id="{F8CEFE97-C066-10C2-F2A0-ED50E2F1FCAB}"/>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107349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ection Header - green">
    <p:bg>
      <p:bgPr>
        <a:gradFill flip="none" rotWithShape="1">
          <a:gsLst>
            <a:gs pos="0">
              <a:schemeClr val="accent3"/>
            </a:gs>
            <a:gs pos="50000">
              <a:srgbClr val="002622"/>
            </a:gs>
            <a:gs pos="100000">
              <a:schemeClr val="tx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6834417E-21B1-58E2-FFF7-9D683F94C51A}"/>
              </a:ext>
            </a:extLst>
          </p:cNvPr>
          <p:cNvSpPr>
            <a:spLocks noGrp="1"/>
          </p:cNvSpPr>
          <p:nvPr>
            <p:ph type="title"/>
          </p:nvPr>
        </p:nvSpPr>
        <p:spPr>
          <a:xfrm>
            <a:off x="573608" y="949078"/>
            <a:ext cx="10515600" cy="2110244"/>
          </a:xfrm>
        </p:spPr>
        <p:txBody>
          <a:bodyPr anchor="t" anchorCtr="0"/>
          <a:lstStyle>
            <a:lvl1pPr>
              <a:defRPr sz="6000">
                <a:solidFill>
                  <a:schemeClr val="bg1"/>
                </a:solidFill>
              </a:defRPr>
            </a:lvl1pPr>
          </a:lstStyle>
          <a:p>
            <a:r>
              <a:rPr lang="en-US"/>
              <a:t>Click to edit Master title style</a:t>
            </a:r>
            <a:endParaRPr lang="en-GB"/>
          </a:p>
        </p:txBody>
      </p:sp>
      <p:sp>
        <p:nvSpPr>
          <p:cNvPr id="6" name="Text Placeholder 2">
            <a:extLst>
              <a:ext uri="{FF2B5EF4-FFF2-40B4-BE49-F238E27FC236}">
                <a16:creationId xmlns:a16="http://schemas.microsoft.com/office/drawing/2014/main" id="{0E008D81-6219-ABE0-366B-D78B0F89BD6E}"/>
              </a:ext>
            </a:extLst>
          </p:cNvPr>
          <p:cNvSpPr>
            <a:spLocks noGrp="1"/>
          </p:cNvSpPr>
          <p:nvPr>
            <p:ph type="body" idx="1"/>
          </p:nvPr>
        </p:nvSpPr>
        <p:spPr>
          <a:xfrm>
            <a:off x="573608" y="3334455"/>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 name="Rectangle 1">
            <a:extLst>
              <a:ext uri="{FF2B5EF4-FFF2-40B4-BE49-F238E27FC236}">
                <a16:creationId xmlns:a16="http://schemas.microsoft.com/office/drawing/2014/main" id="{8C852FBF-1222-F53B-E1A5-E230C7DAB9C8}"/>
              </a:ext>
            </a:extLst>
          </p:cNvPr>
          <p:cNvSpPr/>
          <p:nvPr userDrawn="1"/>
        </p:nvSpPr>
        <p:spPr>
          <a:xfrm flipH="1">
            <a:off x="0" y="0"/>
            <a:ext cx="11927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9661730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End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907364-2508-4E8E-A4FD-BCE63AF01886}"/>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3291849" y="1743445"/>
            <a:ext cx="5608302" cy="3371109"/>
          </a:xfrm>
          <a:prstGeom prst="rect">
            <a:avLst/>
          </a:prstGeom>
        </p:spPr>
      </p:pic>
    </p:spTree>
    <p:extLst>
      <p:ext uri="{BB962C8B-B14F-4D97-AF65-F5344CB8AC3E}">
        <p14:creationId xmlns:p14="http://schemas.microsoft.com/office/powerpoint/2010/main" val="270874696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C35B7-437D-4BE6-9B66-ED0B9A0A93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7D09F8-429B-4557-A486-27A5770CB020}"/>
              </a:ext>
            </a:extLst>
          </p:cNvPr>
          <p:cNvSpPr>
            <a:spLocks noGrp="1"/>
          </p:cNvSpPr>
          <p:nvPr>
            <p:ph idx="1"/>
          </p:nvPr>
        </p:nvSpPr>
        <p:spPr>
          <a:xfrm>
            <a:off x="838200" y="1825626"/>
            <a:ext cx="10515600" cy="3940861"/>
          </a:xfrm>
        </p:spPr>
        <p:txBody>
          <a:bodyPr/>
          <a:lstStyle>
            <a:lvl1pPr marL="228600" indent="-228600">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D510A885-BAA2-4890-9018-4D60866D65DD}"/>
              </a:ext>
            </a:extLst>
          </p:cNvPr>
          <p:cNvSpPr>
            <a:spLocks noGrp="1"/>
          </p:cNvSpPr>
          <p:nvPr>
            <p:ph type="ftr" sz="quarter" idx="11"/>
          </p:nvPr>
        </p:nvSpPr>
        <p:spPr>
          <a:xfrm>
            <a:off x="1142400" y="6231601"/>
            <a:ext cx="4114800" cy="365125"/>
          </a:xfrm>
          <a:prstGeom prst="rect">
            <a:avLst/>
          </a:prstGeom>
        </p:spPr>
        <p:txBody>
          <a:bodyPr/>
          <a:lstStyle>
            <a:lvl1pPr algn="l">
              <a:defRPr>
                <a:solidFill>
                  <a:schemeClr val="bg1"/>
                </a:solidFill>
                <a:latin typeface="Arial" panose="020B0604020202020204" pitchFamily="34" charset="0"/>
                <a:cs typeface="Arial" panose="020B0604020202020204" pitchFamily="34" charset="0"/>
              </a:defRPr>
            </a:lvl1pPr>
          </a:lstStyle>
          <a:p>
            <a:r>
              <a:rPr lang="en-GB"/>
              <a:t>For queries about your application or the recruitment process, please email xxx</a:t>
            </a:r>
          </a:p>
        </p:txBody>
      </p:sp>
      <p:sp>
        <p:nvSpPr>
          <p:cNvPr id="6" name="Slide Number Placeholder 5">
            <a:extLst>
              <a:ext uri="{FF2B5EF4-FFF2-40B4-BE49-F238E27FC236}">
                <a16:creationId xmlns:a16="http://schemas.microsoft.com/office/drawing/2014/main" id="{D1F82590-118A-4F46-A2EA-2A85E3977EA2}"/>
              </a:ext>
            </a:extLst>
          </p:cNvPr>
          <p:cNvSpPr>
            <a:spLocks noGrp="1"/>
          </p:cNvSpPr>
          <p:nvPr>
            <p:ph type="sldNum" sz="quarter" idx="12"/>
          </p:nvPr>
        </p:nvSpPr>
        <p:spPr>
          <a:xfrm>
            <a:off x="662400" y="6231601"/>
            <a:ext cx="501821" cy="365125"/>
          </a:xfrm>
        </p:spPr>
        <p:txBody>
          <a:bodyPr/>
          <a:lstStyle>
            <a:lvl1pPr>
              <a:defRPr>
                <a:solidFill>
                  <a:schemeClr val="bg1"/>
                </a:solidFill>
                <a:latin typeface="Arial" panose="020B0604020202020204" pitchFamily="34" charset="0"/>
                <a:cs typeface="Arial" panose="020B0604020202020204" pitchFamily="34" charset="0"/>
              </a:defRPr>
            </a:lvl1pPr>
          </a:lstStyle>
          <a:p>
            <a:fld id="{3A030DFD-335B-4480-BEA0-C8D897832E82}" type="slidenum">
              <a:rPr lang="en-GB" smtClean="0"/>
              <a:pPr/>
              <a:t>‹#›</a:t>
            </a:fld>
            <a:endParaRPr lang="en-GB"/>
          </a:p>
        </p:txBody>
      </p:sp>
    </p:spTree>
    <p:extLst>
      <p:ext uri="{BB962C8B-B14F-4D97-AF65-F5344CB8AC3E}">
        <p14:creationId xmlns:p14="http://schemas.microsoft.com/office/powerpoint/2010/main" val="3513284176"/>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55F4A7-02AE-9593-1BAF-A88D86792E7B}"/>
              </a:ext>
            </a:extLst>
          </p:cNvPr>
          <p:cNvSpPr>
            <a:spLocks noGrp="1"/>
          </p:cNvSpPr>
          <p:nvPr>
            <p:ph type="title"/>
          </p:nvPr>
        </p:nvSpPr>
        <p:spPr>
          <a:xfrm>
            <a:off x="551597" y="365126"/>
            <a:ext cx="10515600" cy="99751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E4918A3-4465-8C8E-B0C6-1F391EA3EEE9}"/>
              </a:ext>
            </a:extLst>
          </p:cNvPr>
          <p:cNvSpPr>
            <a:spLocks noGrp="1"/>
          </p:cNvSpPr>
          <p:nvPr>
            <p:ph type="body" idx="1"/>
          </p:nvPr>
        </p:nvSpPr>
        <p:spPr>
          <a:xfrm>
            <a:off x="551597" y="1395320"/>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B2521D-E0F5-3FA5-D408-16FF9CF62F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mn-lt"/>
              </a:defRPr>
            </a:lvl1pPr>
          </a:lstStyle>
          <a:p>
            <a:fld id="{106E4889-8778-4739-A235-51E04AE42E6C}" type="datetime1">
              <a:rPr lang="en-US" smtClean="0"/>
              <a:t>10/4/2023</a:t>
            </a:fld>
            <a:endParaRPr lang="en-US"/>
          </a:p>
        </p:txBody>
      </p:sp>
      <p:sp>
        <p:nvSpPr>
          <p:cNvPr id="5" name="Footer Placeholder 4">
            <a:extLst>
              <a:ext uri="{FF2B5EF4-FFF2-40B4-BE49-F238E27FC236}">
                <a16:creationId xmlns:a16="http://schemas.microsoft.com/office/drawing/2014/main" id="{3229910E-BA01-7259-1C34-E6B63A2094A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mn-lt"/>
              </a:defRPr>
            </a:lvl1pPr>
          </a:lstStyle>
          <a:p>
            <a:r>
              <a:rPr lang="en-GB"/>
              <a:t>For queries about your application or the recruitment process, please email xxx</a:t>
            </a:r>
            <a:endParaRPr lang="en-US"/>
          </a:p>
        </p:txBody>
      </p:sp>
      <p:sp>
        <p:nvSpPr>
          <p:cNvPr id="6" name="Slide Number Placeholder 5">
            <a:extLst>
              <a:ext uri="{FF2B5EF4-FFF2-40B4-BE49-F238E27FC236}">
                <a16:creationId xmlns:a16="http://schemas.microsoft.com/office/drawing/2014/main" id="{0A26BB5C-DAEC-2D92-7D1E-EAD7EE0B84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mn-lt"/>
              </a:defRPr>
            </a:lvl1pPr>
          </a:lstStyle>
          <a:p>
            <a:fld id="{1B287C65-F529-6A4B-9307-53EFD28F08ED}" type="slidenum">
              <a:rPr lang="en-US" smtClean="0"/>
              <a:pPr/>
              <a:t>‹#›</a:t>
            </a:fld>
            <a:endParaRPr lang="en-US"/>
          </a:p>
        </p:txBody>
      </p:sp>
    </p:spTree>
    <p:extLst>
      <p:ext uri="{BB962C8B-B14F-4D97-AF65-F5344CB8AC3E}">
        <p14:creationId xmlns:p14="http://schemas.microsoft.com/office/powerpoint/2010/main" val="114715054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725" r:id="rId3"/>
    <p:sldLayoutId id="2147483726" r:id="rId4"/>
    <p:sldLayoutId id="2147483650" r:id="rId5"/>
    <p:sldLayoutId id="2147483695" r:id="rId6"/>
    <p:sldLayoutId id="2147483652" r:id="rId7"/>
    <p:sldLayoutId id="2147483653" r:id="rId8"/>
    <p:sldLayoutId id="2147483682" r:id="rId9"/>
    <p:sldLayoutId id="2147483688" r:id="rId10"/>
    <p:sldLayoutId id="2147483689" r:id="rId11"/>
    <p:sldLayoutId id="2147483696" r:id="rId12"/>
    <p:sldLayoutId id="2147483690" r:id="rId13"/>
    <p:sldLayoutId id="2147483697" r:id="rId14"/>
    <p:sldLayoutId id="2147483680" r:id="rId15"/>
    <p:sldLayoutId id="2147483698" r:id="rId16"/>
    <p:sldLayoutId id="2147483687" r:id="rId17"/>
    <p:sldLayoutId id="2147483683" r:id="rId18"/>
    <p:sldLayoutId id="2147483686" r:id="rId19"/>
    <p:sldLayoutId id="2147483685" r:id="rId20"/>
    <p:sldLayoutId id="2147483684" r:id="rId21"/>
    <p:sldLayoutId id="2147483681" r:id="rId22"/>
    <p:sldLayoutId id="2147483679" r:id="rId23"/>
    <p:sldLayoutId id="2147483678" r:id="rId24"/>
    <p:sldLayoutId id="2147483676" r:id="rId25"/>
    <p:sldLayoutId id="2147483675" r:id="rId26"/>
    <p:sldLayoutId id="2147483700" r:id="rId27"/>
    <p:sldLayoutId id="2147483662" r:id="rId28"/>
    <p:sldLayoutId id="2147483707" r:id="rId29"/>
    <p:sldLayoutId id="2147483708" r:id="rId30"/>
    <p:sldLayoutId id="2147483709" r:id="rId31"/>
    <p:sldLayoutId id="2147483710" r:id="rId32"/>
    <p:sldLayoutId id="2147483711" r:id="rId33"/>
    <p:sldLayoutId id="2147483712" r:id="rId34"/>
    <p:sldLayoutId id="2147483717" r:id="rId35"/>
    <p:sldLayoutId id="2147483718" r:id="rId36"/>
    <p:sldLayoutId id="2147483724" r:id="rId37"/>
    <p:sldLayoutId id="2147483719" r:id="rId38"/>
    <p:sldLayoutId id="2147483722" r:id="rId39"/>
    <p:sldLayoutId id="2147483723" r:id="rId40"/>
    <p:sldLayoutId id="2147483720" r:id="rId41"/>
    <p:sldLayoutId id="2147483713" r:id="rId42"/>
    <p:sldLayoutId id="2147483714" r:id="rId43"/>
    <p:sldLayoutId id="2147483715" r:id="rId44"/>
    <p:sldLayoutId id="2147483716" r:id="rId45"/>
    <p:sldLayoutId id="2147483721" r:id="rId46"/>
    <p:sldLayoutId id="2147483651" r:id="rId47"/>
    <p:sldLayoutId id="2147483677" r:id="rId48"/>
    <p:sldLayoutId id="2147483692" r:id="rId49"/>
    <p:sldLayoutId id="2147483693" r:id="rId50"/>
    <p:sldLayoutId id="2147483694" r:id="rId51"/>
    <p:sldLayoutId id="2147483703" r:id="rId52"/>
    <p:sldLayoutId id="2147483701" r:id="rId53"/>
    <p:sldLayoutId id="2147483702" r:id="rId54"/>
    <p:sldLayoutId id="2147483655" r:id="rId55"/>
    <p:sldLayoutId id="2147483727" r:id="rId56"/>
  </p:sldLayoutIdLst>
  <p:hf hdr="0" dt="0"/>
  <p:txStyles>
    <p:titleStyle>
      <a:lvl1pPr algn="l" defTabSz="914400" rtl="0" eaLnBrk="1" latinLnBrk="0" hangingPunct="1">
        <a:lnSpc>
          <a:spcPct val="90000"/>
        </a:lnSpc>
        <a:spcBef>
          <a:spcPct val="0"/>
        </a:spcBef>
        <a:buNone/>
        <a:defRPr sz="3200" b="1" kern="1200">
          <a:solidFill>
            <a:schemeClr val="tx1"/>
          </a:solidFill>
          <a:latin typeface="+mn-lt"/>
          <a:ea typeface="Helvetica Neue" panose="02000503000000020004" pitchFamily="2" charset="0"/>
          <a:cs typeface="Helvetica Neue" panose="02000503000000020004" pitchFamily="2" charset="0"/>
        </a:defRPr>
      </a:lvl1pPr>
    </p:titleStyle>
    <p:body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400" kern="1200">
          <a:solidFill>
            <a:schemeClr val="tx1"/>
          </a:solidFill>
          <a:latin typeface="+mn-lt"/>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000" kern="1200">
          <a:solidFill>
            <a:schemeClr val="tx1"/>
          </a:solidFill>
          <a:latin typeface="+mn-lt"/>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s://www.gov.uk/government/organisations/industrial-development-advisory-board" TargetMode="External"/><Relationship Id="rId1" Type="http://schemas.openxmlformats.org/officeDocument/2006/relationships/slideLayout" Target="../slideLayouts/slideLayout6.xml"/><Relationship Id="rId4" Type="http://schemas.openxmlformats.org/officeDocument/2006/relationships/image" Target="../media/image49.png"/></Relationships>
</file>

<file path=ppt/slides/_rels/slide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mailto:publicappointments@dbt.gov.uk" TargetMode="External"/><Relationship Id="rId1" Type="http://schemas.openxmlformats.org/officeDocument/2006/relationships/slideLayout" Target="../slideLayouts/slideLayout6.xml"/><Relationship Id="rId4" Type="http://schemas.openxmlformats.org/officeDocument/2006/relationships/image" Target="../media/image49.png"/></Relationships>
</file>

<file path=ppt/slides/_rels/slide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s://apply-for-public-appointment.service.gov.uk/auth/sign-in" TargetMode="External"/><Relationship Id="rId2" Type="http://schemas.openxmlformats.org/officeDocument/2006/relationships/hyperlink" Target="https://apply-for-public-appointment.service.gov.uk/create-account" TargetMode="External"/><Relationship Id="rId1" Type="http://schemas.openxmlformats.org/officeDocument/2006/relationships/slideLayout" Target="../slideLayouts/slideLayout6.xml"/><Relationship Id="rId5" Type="http://schemas.openxmlformats.org/officeDocument/2006/relationships/image" Target="../media/image49.png"/><Relationship Id="rId4" Type="http://schemas.openxmlformats.org/officeDocument/2006/relationships/image" Target="../media/image48.png"/></Relationships>
</file>

<file path=ppt/slides/_rels/slide1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mailto:dbtappointments@businessandtrade.gov.uk" TargetMode="External"/><Relationship Id="rId1" Type="http://schemas.openxmlformats.org/officeDocument/2006/relationships/slideLayout" Target="../slideLayouts/slideLayout6.xml"/><Relationship Id="rId4" Type="http://schemas.openxmlformats.org/officeDocument/2006/relationships/image" Target="../media/image49.png"/></Relationships>
</file>

<file path=ppt/slides/_rels/slide1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s://www.gov.uk/government/publications/the-7-principles-of-public-life" TargetMode="External"/><Relationship Id="rId1" Type="http://schemas.openxmlformats.org/officeDocument/2006/relationships/slideLayout" Target="../slideLayouts/slideLayout6.xml"/><Relationship Id="rId4" Type="http://schemas.openxmlformats.org/officeDocument/2006/relationships/image" Target="../media/image49.png"/></Relationships>
</file>

<file path=ppt/slides/_rels/slide1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mailto:dbtappointments@businessandtrade.gov.uk" TargetMode="External"/><Relationship Id="rId1" Type="http://schemas.openxmlformats.org/officeDocument/2006/relationships/slideLayout" Target="../slideLayouts/slideLayout6.xml"/><Relationship Id="rId4" Type="http://schemas.openxmlformats.org/officeDocument/2006/relationships/image" Target="../media/image4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65BF7FDE-6CC3-F04A-8651-B920E4FB8A77}"/>
              </a:ext>
            </a:extLst>
          </p:cNvPr>
          <p:cNvSpPr>
            <a:spLocks noGrp="1"/>
          </p:cNvSpPr>
          <p:nvPr>
            <p:ph type="subTitle" idx="1"/>
          </p:nvPr>
        </p:nvSpPr>
        <p:spPr>
          <a:xfrm>
            <a:off x="808382" y="5447129"/>
            <a:ext cx="6278218" cy="727792"/>
          </a:xfrm>
        </p:spPr>
        <p:txBody>
          <a:bodyPr vert="horz" lIns="91440" tIns="45720" rIns="91440" bIns="45720" rtlCol="0" anchor="t">
            <a:normAutofit fontScale="62500" lnSpcReduction="20000"/>
          </a:bodyPr>
          <a:lstStyle/>
          <a:p>
            <a:r>
              <a:rPr lang="en-GB" sz="3400">
                <a:latin typeface="Arial"/>
                <a:cs typeface="Arial"/>
              </a:rPr>
              <a:t>Candidate Pack</a:t>
            </a:r>
          </a:p>
          <a:p>
            <a:r>
              <a:rPr lang="en-GB" sz="3400">
                <a:latin typeface="Arial"/>
                <a:cs typeface="Arial"/>
              </a:rPr>
              <a:t>Closing date: 13 November 2023</a:t>
            </a:r>
            <a:endParaRPr lang="en-GB" sz="3400"/>
          </a:p>
          <a:p>
            <a:endParaRPr lang="en-US"/>
          </a:p>
        </p:txBody>
      </p:sp>
      <p:sp>
        <p:nvSpPr>
          <p:cNvPr id="2" name="Title 1">
            <a:extLst>
              <a:ext uri="{FF2B5EF4-FFF2-40B4-BE49-F238E27FC236}">
                <a16:creationId xmlns:a16="http://schemas.microsoft.com/office/drawing/2014/main" id="{274D7A84-B273-D74D-8649-7067EA31401A}"/>
              </a:ext>
            </a:extLst>
          </p:cNvPr>
          <p:cNvSpPr>
            <a:spLocks noGrp="1"/>
          </p:cNvSpPr>
          <p:nvPr>
            <p:ph type="ctrTitle"/>
          </p:nvPr>
        </p:nvSpPr>
        <p:spPr>
          <a:xfrm>
            <a:off x="808382" y="2020029"/>
            <a:ext cx="6278218" cy="3289853"/>
          </a:xfrm>
        </p:spPr>
        <p:txBody>
          <a:bodyPr/>
          <a:lstStyle/>
          <a:p>
            <a:r>
              <a:rPr lang="en-GB">
                <a:latin typeface="Arial"/>
                <a:cs typeface="Arial"/>
              </a:rPr>
              <a:t>Industrial Development Advisory Board, Chair</a:t>
            </a:r>
            <a:endParaRPr lang="en-GB"/>
          </a:p>
        </p:txBody>
      </p:sp>
      <p:pic>
        <p:nvPicPr>
          <p:cNvPr id="4" name="Picture 3">
            <a:extLst>
              <a:ext uri="{FF2B5EF4-FFF2-40B4-BE49-F238E27FC236}">
                <a16:creationId xmlns:a16="http://schemas.microsoft.com/office/drawing/2014/main" id="{5D2CEDBC-0229-4D5C-BC3C-698AD72049BD}"/>
              </a:ext>
            </a:extLst>
          </p:cNvPr>
          <p:cNvPicPr>
            <a:picLocks noChangeAspect="1"/>
          </p:cNvPicPr>
          <p:nvPr/>
        </p:nvPicPr>
        <p:blipFill rotWithShape="1">
          <a:blip r:embed="rId3"/>
          <a:srcRect t="16658" b="16657"/>
          <a:stretch/>
        </p:blipFill>
        <p:spPr>
          <a:xfrm>
            <a:off x="9274282" y="6012215"/>
            <a:ext cx="1260086" cy="666890"/>
          </a:xfrm>
          <a:prstGeom prst="rect">
            <a:avLst/>
          </a:prstGeom>
        </p:spPr>
      </p:pic>
      <p:pic>
        <p:nvPicPr>
          <p:cNvPr id="6" name="Picture 6" descr="Text&#10;&#10;Description automatically generated">
            <a:extLst>
              <a:ext uri="{FF2B5EF4-FFF2-40B4-BE49-F238E27FC236}">
                <a16:creationId xmlns:a16="http://schemas.microsoft.com/office/drawing/2014/main" id="{24E90345-78D9-BDB7-9DD2-9CA64E107933}"/>
              </a:ext>
            </a:extLst>
          </p:cNvPr>
          <p:cNvPicPr>
            <a:picLocks noChangeAspect="1"/>
          </p:cNvPicPr>
          <p:nvPr/>
        </p:nvPicPr>
        <p:blipFill>
          <a:blip r:embed="rId4"/>
          <a:stretch>
            <a:fillRect/>
          </a:stretch>
        </p:blipFill>
        <p:spPr>
          <a:xfrm>
            <a:off x="10725149" y="5670096"/>
            <a:ext cx="996043" cy="1009650"/>
          </a:xfrm>
          <a:prstGeom prst="rect">
            <a:avLst/>
          </a:prstGeom>
        </p:spPr>
      </p:pic>
    </p:spTree>
    <p:extLst>
      <p:ext uri="{BB962C8B-B14F-4D97-AF65-F5344CB8AC3E}">
        <p14:creationId xmlns:p14="http://schemas.microsoft.com/office/powerpoint/2010/main" val="2033614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12914-F8B2-EC4D-9F31-A14DEB477A21}"/>
              </a:ext>
            </a:extLst>
          </p:cNvPr>
          <p:cNvSpPr>
            <a:spLocks noGrp="1"/>
          </p:cNvSpPr>
          <p:nvPr>
            <p:ph type="title"/>
          </p:nvPr>
        </p:nvSpPr>
        <p:spPr/>
        <p:txBody>
          <a:bodyPr/>
          <a:lstStyle/>
          <a:p>
            <a:r>
              <a:rPr lang="en-US" u="sng" dirty="0">
                <a:latin typeface="Arial"/>
                <a:cs typeface="Arial"/>
              </a:rPr>
              <a:t>Contents</a:t>
            </a:r>
          </a:p>
        </p:txBody>
      </p:sp>
      <p:sp>
        <p:nvSpPr>
          <p:cNvPr id="4" name="Slide Number Placeholder 3">
            <a:extLst>
              <a:ext uri="{FF2B5EF4-FFF2-40B4-BE49-F238E27FC236}">
                <a16:creationId xmlns:a16="http://schemas.microsoft.com/office/drawing/2014/main" id="{0F633501-DA29-0629-4E81-9AFC3671A742}"/>
              </a:ext>
            </a:extLst>
          </p:cNvPr>
          <p:cNvSpPr>
            <a:spLocks noGrp="1"/>
          </p:cNvSpPr>
          <p:nvPr>
            <p:ph type="sldNum" sz="quarter" idx="12"/>
          </p:nvPr>
        </p:nvSpPr>
        <p:spPr/>
        <p:txBody>
          <a:bodyPr/>
          <a:lstStyle/>
          <a:p>
            <a:fld id="{1B287C65-F529-6A4B-9307-53EFD28F08ED}" type="slidenum">
              <a:rPr lang="en-US" smtClean="0"/>
              <a:t>2</a:t>
            </a:fld>
            <a:endParaRPr lang="en-US"/>
          </a:p>
        </p:txBody>
      </p:sp>
      <p:sp>
        <p:nvSpPr>
          <p:cNvPr id="14" name="TextBox 13">
            <a:extLst>
              <a:ext uri="{FF2B5EF4-FFF2-40B4-BE49-F238E27FC236}">
                <a16:creationId xmlns:a16="http://schemas.microsoft.com/office/drawing/2014/main" id="{49BE9991-DD75-8996-5274-9C49A6CCB666}"/>
              </a:ext>
            </a:extLst>
          </p:cNvPr>
          <p:cNvSpPr txBox="1"/>
          <p:nvPr/>
        </p:nvSpPr>
        <p:spPr>
          <a:xfrm>
            <a:off x="838200" y="1244963"/>
            <a:ext cx="6828275" cy="4165243"/>
          </a:xfrm>
          <a:prstGeom prst="rect">
            <a:avLst/>
          </a:prstGeom>
          <a:noFill/>
        </p:spPr>
        <p:txBody>
          <a:bodyPr wrap="square" lIns="91440" tIns="45720" rIns="91440" bIns="45720" anchor="t">
            <a:spAutoFit/>
          </a:bodyPr>
          <a:lstStyle/>
          <a:p>
            <a:pPr>
              <a:spcBef>
                <a:spcPts val="1000"/>
              </a:spcBef>
              <a:buClr>
                <a:schemeClr val="accent1">
                  <a:lumMod val="75000"/>
                </a:schemeClr>
              </a:buClr>
              <a:buSzPct val="80000"/>
              <a:defRPr/>
            </a:pPr>
            <a:r>
              <a:rPr lang="en-GB" u="sng" dirty="0">
                <a:latin typeface="Arial"/>
                <a:cs typeface="Arial"/>
              </a:rPr>
              <a:t>Page number:</a:t>
            </a:r>
            <a:br>
              <a:rPr lang="en-GB" dirty="0">
                <a:latin typeface="Arial"/>
                <a:cs typeface="Arial"/>
              </a:rPr>
            </a:br>
            <a:br>
              <a:rPr lang="en-GB" dirty="0">
                <a:latin typeface="Arial"/>
                <a:cs typeface="Arial"/>
              </a:rPr>
            </a:br>
            <a:r>
              <a:rPr kumimoji="0" lang="en-GB" sz="1800" i="0" u="none" strike="noStrike" kern="1200" cap="none" spc="0" normalizeH="0" baseline="0" noProof="0" dirty="0">
                <a:ln>
                  <a:noFill/>
                </a:ln>
                <a:effectLst/>
                <a:uLnTx/>
                <a:uFillTx/>
                <a:latin typeface="Arial"/>
                <a:cs typeface="Arial"/>
              </a:rPr>
              <a:t>03: The</a:t>
            </a:r>
            <a:r>
              <a:rPr lang="en-GB" dirty="0">
                <a:latin typeface="Arial"/>
                <a:cs typeface="Arial"/>
              </a:rPr>
              <a:t> Industrial Development Advisory Board</a:t>
            </a:r>
            <a:endParaRPr lang="en-GB" sz="1800" i="0" u="none" strike="noStrike" kern="1200" cap="none" spc="0" normalizeH="0" baseline="0" noProof="0" dirty="0">
              <a:ln>
                <a:noFill/>
              </a:ln>
              <a:effectLst/>
              <a:uLnTx/>
              <a:uFillTx/>
              <a:latin typeface="Arial"/>
              <a:cs typeface="Arial"/>
            </a:endParaRPr>
          </a:p>
          <a:p>
            <a:pPr defTabSz="457200">
              <a:spcBef>
                <a:spcPts val="1000"/>
              </a:spcBef>
              <a:buClr>
                <a:schemeClr val="accent1">
                  <a:lumMod val="75000"/>
                </a:schemeClr>
              </a:buClr>
              <a:buSzPct val="80000"/>
              <a:defRPr/>
            </a:pPr>
            <a:r>
              <a:rPr lang="en-GB" dirty="0">
                <a:latin typeface="Arial"/>
                <a:cs typeface="Arial"/>
              </a:rPr>
              <a:t>06: Diversity </a:t>
            </a:r>
            <a:endParaRPr lang="en-GB" dirty="0">
              <a:latin typeface="Arial" panose="020B0604020202020204" pitchFamily="34" charset="0"/>
              <a:cs typeface="Arial" panose="020B0604020202020204" pitchFamily="34" charset="0"/>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lang="en-GB" dirty="0">
                <a:latin typeface="Arial"/>
                <a:cs typeface="Arial"/>
              </a:rPr>
              <a:t>07: </a:t>
            </a:r>
            <a:r>
              <a:rPr kumimoji="0" lang="en-GB" sz="1800" i="0" u="none" strike="noStrike" kern="1200" cap="none" spc="0" normalizeH="0" baseline="0" noProof="0" dirty="0">
                <a:ln>
                  <a:noFill/>
                </a:ln>
                <a:effectLst/>
                <a:uLnTx/>
                <a:uFillTx/>
                <a:latin typeface="Arial"/>
                <a:cs typeface="Arial"/>
              </a:rPr>
              <a:t>Criteria</a:t>
            </a:r>
            <a:endParaRPr lang="en-GB" dirty="0">
              <a:latin typeface="Arial"/>
              <a:cs typeface="Arial"/>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lang="en-GB" dirty="0">
                <a:latin typeface="Arial"/>
                <a:cs typeface="Arial"/>
              </a:rPr>
              <a:t>08</a:t>
            </a:r>
            <a:r>
              <a:rPr kumimoji="0" lang="en-GB" sz="1800" i="0" u="none" strike="noStrike" kern="1200" cap="none" spc="0" normalizeH="0" baseline="0" noProof="0" dirty="0">
                <a:ln>
                  <a:noFill/>
                </a:ln>
                <a:effectLst/>
                <a:uLnTx/>
                <a:uFillTx/>
                <a:latin typeface="Arial"/>
                <a:cs typeface="Arial"/>
              </a:rPr>
              <a:t>: Terms of Appointment</a:t>
            </a:r>
            <a:endParaRPr lang="en-GB" sz="1800" i="0" u="none" strike="noStrike" kern="1200" cap="none" spc="0" normalizeH="0" baseline="0" noProof="0" dirty="0">
              <a:ln>
                <a:noFill/>
              </a:ln>
              <a:effectLst/>
              <a:uLnTx/>
              <a:uFillTx/>
              <a:latin typeface="Arial"/>
              <a:cs typeface="Arial"/>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lang="en-GB" dirty="0">
                <a:latin typeface="Arial"/>
                <a:cs typeface="Arial"/>
              </a:rPr>
              <a:t>09</a:t>
            </a:r>
            <a:r>
              <a:rPr kumimoji="0" lang="en-GB" sz="1800" i="0" u="none" strike="noStrike" kern="1200" cap="none" spc="0" normalizeH="0" baseline="0" noProof="0" dirty="0">
                <a:ln>
                  <a:noFill/>
                </a:ln>
                <a:effectLst/>
                <a:uLnTx/>
                <a:uFillTx/>
                <a:latin typeface="Arial"/>
                <a:cs typeface="Arial"/>
              </a:rPr>
              <a:t>: How to apply</a:t>
            </a:r>
            <a:endParaRPr lang="en-GB" sz="1800" i="0" u="none" strike="noStrike" kern="1200" cap="none" spc="0" normalizeH="0" baseline="0" noProof="0" dirty="0">
              <a:ln>
                <a:noFill/>
              </a:ln>
              <a:effectLst/>
              <a:uLnTx/>
              <a:uFillTx/>
              <a:latin typeface="Arial"/>
              <a:cs typeface="Arial"/>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lang="en-GB" dirty="0">
                <a:latin typeface="Arial"/>
                <a:cs typeface="Arial"/>
              </a:rPr>
              <a:t>10</a:t>
            </a:r>
            <a:r>
              <a:rPr kumimoji="0" lang="en-GB" sz="1800" i="0" u="none" strike="noStrike" kern="1200" cap="none" spc="0" normalizeH="0" baseline="0" noProof="0" dirty="0">
                <a:ln>
                  <a:noFill/>
                </a:ln>
                <a:effectLst/>
                <a:uLnTx/>
                <a:uFillTx/>
                <a:latin typeface="Arial"/>
                <a:cs typeface="Arial"/>
              </a:rPr>
              <a:t>: Assessment Panel, Process and Timing</a:t>
            </a:r>
            <a:endParaRPr lang="en-GB" sz="1800" i="0" u="none" strike="noStrike" kern="1200" cap="none" spc="0" normalizeH="0" baseline="0" noProof="0" dirty="0">
              <a:ln>
                <a:noFill/>
              </a:ln>
              <a:effectLst/>
              <a:uLnTx/>
              <a:uFillTx/>
              <a:latin typeface="Arial"/>
              <a:cs typeface="Arial"/>
            </a:endParaRPr>
          </a:p>
          <a:p>
            <a:pPr>
              <a:spcBef>
                <a:spcPts val="1000"/>
              </a:spcBef>
              <a:buClr>
                <a:schemeClr val="accent1">
                  <a:lumMod val="75000"/>
                </a:schemeClr>
              </a:buClr>
              <a:buSzPct val="80000"/>
              <a:defRPr/>
            </a:pPr>
            <a:r>
              <a:rPr lang="en-GB" dirty="0">
                <a:latin typeface="Arial"/>
                <a:cs typeface="Arial"/>
              </a:rPr>
              <a:t>11</a:t>
            </a:r>
            <a:r>
              <a:rPr kumimoji="0" lang="en-GB" i="0" u="none" strike="noStrike" kern="1200" cap="none" spc="0" normalizeH="0" baseline="0" noProof="0" dirty="0">
                <a:ln>
                  <a:noFill/>
                </a:ln>
                <a:effectLst/>
                <a:uLnTx/>
                <a:uFillTx/>
                <a:latin typeface="Arial"/>
                <a:cs typeface="Arial"/>
              </a:rPr>
              <a:t>: </a:t>
            </a:r>
            <a:r>
              <a:rPr lang="en-GB" dirty="0">
                <a:latin typeface="Arial"/>
                <a:cs typeface="Arial"/>
              </a:rPr>
              <a:t>Annex A – </a:t>
            </a:r>
            <a:r>
              <a:rPr kumimoji="0" lang="en-GB" i="0" u="none" strike="noStrike" kern="1200" cap="none" spc="0" normalizeH="0" baseline="0" noProof="0" dirty="0">
                <a:ln>
                  <a:noFill/>
                </a:ln>
                <a:effectLst/>
                <a:uLnTx/>
                <a:uFillTx/>
                <a:latin typeface="Arial"/>
                <a:cs typeface="Arial"/>
              </a:rPr>
              <a:t>Conflicts of Interest and Due D</a:t>
            </a:r>
            <a:r>
              <a:rPr lang="en-GB" dirty="0">
                <a:latin typeface="Arial"/>
                <a:cs typeface="Arial"/>
              </a:rPr>
              <a:t>iligence</a:t>
            </a:r>
            <a:endParaRPr lang="en-GB" dirty="0">
              <a:latin typeface="Arial" panose="020B0604020202020204" pitchFamily="34" charset="0"/>
              <a:cs typeface="Arial" panose="020B0604020202020204" pitchFamily="34" charset="0"/>
            </a:endParaRPr>
          </a:p>
          <a:p>
            <a:pPr marR="0" lvl="0" algn="l" defTabSz="457200" rtl="0" eaLnBrk="1" fontAlgn="auto" latinLnBrk="0" hangingPunct="1">
              <a:lnSpc>
                <a:spcPct val="100000"/>
              </a:lnSpc>
              <a:spcBef>
                <a:spcPts val="1000"/>
              </a:spcBef>
              <a:spcAft>
                <a:spcPts val="0"/>
              </a:spcAft>
              <a:buClr>
                <a:schemeClr val="accent1">
                  <a:lumMod val="75000"/>
                </a:schemeClr>
              </a:buClr>
              <a:buSzPct val="80000"/>
              <a:tabLst/>
              <a:defRPr/>
            </a:pPr>
            <a:r>
              <a:rPr lang="en-GB" dirty="0">
                <a:latin typeface="Arial"/>
                <a:cs typeface="Arial"/>
              </a:rPr>
              <a:t>12: Annex B – The Seven Principles of Public Life</a:t>
            </a:r>
          </a:p>
          <a:p>
            <a:pPr>
              <a:spcBef>
                <a:spcPts val="1000"/>
              </a:spcBef>
              <a:buClr>
                <a:schemeClr val="accent1">
                  <a:lumMod val="75000"/>
                </a:schemeClr>
              </a:buClr>
              <a:buSzPct val="80000"/>
              <a:defRPr/>
            </a:pPr>
            <a:r>
              <a:rPr lang="en-GB" dirty="0">
                <a:latin typeface="Arial"/>
                <a:cs typeface="Arial"/>
              </a:rPr>
              <a:t>13: Annex C – </a:t>
            </a:r>
            <a:r>
              <a:rPr kumimoji="0" lang="en-GB" i="0" u="none" strike="noStrike" kern="1200" cap="none" spc="0" normalizeH="0" baseline="0" noProof="0" dirty="0">
                <a:ln>
                  <a:noFill/>
                </a:ln>
                <a:effectLst/>
                <a:uLnTx/>
                <a:uFillTx/>
                <a:latin typeface="Arial"/>
                <a:cs typeface="Arial"/>
              </a:rPr>
              <a:t>Complaints</a:t>
            </a:r>
            <a:endParaRPr lang="en-GB" i="0" u="none" strike="noStrike" kern="1200" cap="none" spc="0" normalizeH="0" baseline="0" noProof="0" dirty="0">
              <a:ln>
                <a:noFill/>
              </a:ln>
              <a:effectLst/>
              <a:uLnTx/>
              <a:uFillTx/>
              <a:latin typeface="Arial"/>
              <a:cs typeface="Arial"/>
            </a:endParaRPr>
          </a:p>
        </p:txBody>
      </p:sp>
      <p:pic>
        <p:nvPicPr>
          <p:cNvPr id="16" name="Picture 15">
            <a:extLst>
              <a:ext uri="{FF2B5EF4-FFF2-40B4-BE49-F238E27FC236}">
                <a16:creationId xmlns:a16="http://schemas.microsoft.com/office/drawing/2014/main" id="{37C8AE8C-ABCA-3ED3-9B27-89447CE25137}"/>
              </a:ext>
            </a:extLst>
          </p:cNvPr>
          <p:cNvPicPr>
            <a:picLocks noChangeAspect="1"/>
          </p:cNvPicPr>
          <p:nvPr/>
        </p:nvPicPr>
        <p:blipFill rotWithShape="1">
          <a:blip r:embed="rId2"/>
          <a:srcRect t="16658" b="16657"/>
          <a:stretch/>
        </p:blipFill>
        <p:spPr>
          <a:xfrm>
            <a:off x="8151543" y="6071839"/>
            <a:ext cx="1260086" cy="666890"/>
          </a:xfrm>
          <a:prstGeom prst="rect">
            <a:avLst/>
          </a:prstGeom>
        </p:spPr>
      </p:pic>
      <p:sp>
        <p:nvSpPr>
          <p:cNvPr id="18" name="Footer Placeholder 5">
            <a:extLst>
              <a:ext uri="{FF2B5EF4-FFF2-40B4-BE49-F238E27FC236}">
                <a16:creationId xmlns:a16="http://schemas.microsoft.com/office/drawing/2014/main" id="{C364CD42-0AE0-D66D-5B66-55D74A418221}"/>
              </a:ext>
            </a:extLst>
          </p:cNvPr>
          <p:cNvSpPr>
            <a:spLocks noGrp="1"/>
          </p:cNvSpPr>
          <p:nvPr>
            <p:ph type="ftr" sz="quarter" idx="11"/>
          </p:nvPr>
        </p:nvSpPr>
        <p:spPr>
          <a:xfrm>
            <a:off x="4038600" y="6222721"/>
            <a:ext cx="4114800" cy="365125"/>
          </a:xfrm>
        </p:spPr>
        <p:txBody>
          <a:bodyPr/>
          <a:lstStyle/>
          <a:p>
            <a:r>
              <a:rPr lang="en-GB"/>
              <a:t>For queries about your application or the recruitment process, please email dbtappointments@businessandtrade.gov.uk</a:t>
            </a:r>
            <a:endParaRPr lang="en-US"/>
          </a:p>
        </p:txBody>
      </p:sp>
      <p:pic>
        <p:nvPicPr>
          <p:cNvPr id="5" name="Picture 6" descr="Text&#10;&#10;Description automatically generated">
            <a:extLst>
              <a:ext uri="{FF2B5EF4-FFF2-40B4-BE49-F238E27FC236}">
                <a16:creationId xmlns:a16="http://schemas.microsoft.com/office/drawing/2014/main" id="{D6CB87CF-6603-9A5B-D183-86E5BED93D23}"/>
              </a:ext>
            </a:extLst>
          </p:cNvPr>
          <p:cNvPicPr>
            <a:picLocks noChangeAspect="1"/>
          </p:cNvPicPr>
          <p:nvPr/>
        </p:nvPicPr>
        <p:blipFill>
          <a:blip r:embed="rId3"/>
          <a:stretch>
            <a:fillRect/>
          </a:stretch>
        </p:blipFill>
        <p:spPr>
          <a:xfrm>
            <a:off x="9593035" y="5882367"/>
            <a:ext cx="783772" cy="797379"/>
          </a:xfrm>
          <a:prstGeom prst="rect">
            <a:avLst/>
          </a:prstGeom>
        </p:spPr>
      </p:pic>
    </p:spTree>
    <p:extLst>
      <p:ext uri="{BB962C8B-B14F-4D97-AF65-F5344CB8AC3E}">
        <p14:creationId xmlns:p14="http://schemas.microsoft.com/office/powerpoint/2010/main" val="1471458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33820-A272-8C7F-0F50-40EABBE05688}"/>
              </a:ext>
            </a:extLst>
          </p:cNvPr>
          <p:cNvSpPr>
            <a:spLocks noGrp="1"/>
          </p:cNvSpPr>
          <p:nvPr>
            <p:ph type="title"/>
          </p:nvPr>
        </p:nvSpPr>
        <p:spPr>
          <a:xfrm>
            <a:off x="838200" y="179869"/>
            <a:ext cx="10515600" cy="748333"/>
          </a:xfrm>
        </p:spPr>
        <p:txBody>
          <a:bodyPr/>
          <a:lstStyle/>
          <a:p>
            <a:r>
              <a:rPr lang="en-GB" u="sng" dirty="0">
                <a:latin typeface="Arial"/>
                <a:cs typeface="Arial"/>
              </a:rPr>
              <a:t>The Industrial Development Advisory Board</a:t>
            </a:r>
          </a:p>
        </p:txBody>
      </p:sp>
      <p:sp>
        <p:nvSpPr>
          <p:cNvPr id="3" name="Content Placeholder 2">
            <a:extLst>
              <a:ext uri="{FF2B5EF4-FFF2-40B4-BE49-F238E27FC236}">
                <a16:creationId xmlns:a16="http://schemas.microsoft.com/office/drawing/2014/main" id="{4001189F-F1D0-0DFA-285F-C0F97FC4A8D8}"/>
              </a:ext>
            </a:extLst>
          </p:cNvPr>
          <p:cNvSpPr>
            <a:spLocks noGrp="1"/>
          </p:cNvSpPr>
          <p:nvPr>
            <p:ph idx="1"/>
          </p:nvPr>
        </p:nvSpPr>
        <p:spPr>
          <a:xfrm>
            <a:off x="437921" y="928202"/>
            <a:ext cx="11383178" cy="4719041"/>
          </a:xfrm>
        </p:spPr>
        <p:txBody>
          <a:bodyPr vert="horz" lIns="91440" tIns="45720" rIns="91440" bIns="45720" rtlCol="0" anchor="t">
            <a:normAutofit fontScale="85000" lnSpcReduction="20000"/>
          </a:bodyPr>
          <a:lstStyle/>
          <a:p>
            <a:pPr marL="0" indent="0" algn="just">
              <a:lnSpc>
                <a:spcPct val="107000"/>
              </a:lnSpc>
              <a:spcAft>
                <a:spcPts val="1200"/>
              </a:spcAft>
              <a:buNone/>
            </a:pPr>
            <a:r>
              <a:rPr lang="en-GB" sz="1800" kern="100" dirty="0">
                <a:effectLst/>
                <a:latin typeface="+mn-lt"/>
                <a:ea typeface="Calibri" panose="020F0502020204030204" pitchFamily="34" charset="0"/>
                <a:cs typeface="Times New Roman" panose="02020603050405020304" pitchFamily="18" charset="0"/>
              </a:rPr>
              <a:t>The Industrial Development Advisory Board (IDAB) is a statutory body appointed under the Industrial Development Act (IDA) 1982.  </a:t>
            </a:r>
          </a:p>
          <a:p>
            <a:pPr marL="0" indent="0" algn="just">
              <a:lnSpc>
                <a:spcPct val="107000"/>
              </a:lnSpc>
              <a:spcAft>
                <a:spcPts val="1200"/>
              </a:spcAft>
              <a:buNone/>
            </a:pPr>
            <a:r>
              <a:rPr lang="en-GB" sz="1800" kern="100" dirty="0">
                <a:effectLst/>
                <a:latin typeface="+mn-lt"/>
                <a:ea typeface="Calibri" panose="020F0502020204030204" pitchFamily="34" charset="0"/>
                <a:cs typeface="Times New Roman" panose="02020603050405020304" pitchFamily="18" charset="0"/>
              </a:rPr>
              <a:t>IDAB has continued to operate since 1982 through numerous changes of Government and policy. Board members are independent with a diverse range of expertise gained in a variety of sectors in the UK and internationally. In February 2017, IDAB was reclassified as an expert committee following Cabinet Office’s assessment of its membership constitution and role. This ‘expert status’ is in addition to and complements its statutory functions as an Advisory Non-Departmental Public Body. </a:t>
            </a:r>
          </a:p>
          <a:p>
            <a:pPr marL="0" indent="0" algn="just">
              <a:lnSpc>
                <a:spcPct val="107000"/>
              </a:lnSpc>
              <a:spcAft>
                <a:spcPts val="1200"/>
              </a:spcAft>
              <a:buNone/>
            </a:pPr>
            <a:r>
              <a:rPr lang="en-GB" sz="1800" kern="100" dirty="0">
                <a:effectLst/>
                <a:latin typeface="+mn-lt"/>
                <a:ea typeface="Calibri" panose="020F0502020204030204" pitchFamily="34" charset="0"/>
                <a:cs typeface="Times New Roman" panose="02020603050405020304" pitchFamily="18" charset="0"/>
              </a:rPr>
              <a:t>The Board role is </a:t>
            </a:r>
            <a:r>
              <a:rPr lang="en-GB" sz="1800" kern="100" dirty="0">
                <a:latin typeface="+mn-lt"/>
                <a:ea typeface="Calibri" panose="020F0502020204030204" pitchFamily="34" charset="0"/>
                <a:cs typeface="Times New Roman" panose="02020603050405020304" pitchFamily="18" charset="0"/>
              </a:rPr>
              <a:t>to provide independent advice to </a:t>
            </a:r>
            <a:r>
              <a:rPr lang="en-GB" sz="1800" kern="100" dirty="0">
                <a:effectLst/>
                <a:latin typeface="+mn-lt"/>
                <a:ea typeface="Calibri" panose="020F0502020204030204" pitchFamily="34" charset="0"/>
                <a:cs typeface="Times New Roman" panose="02020603050405020304" pitchFamily="18" charset="0"/>
              </a:rPr>
              <a:t>the Secretary of State and relevant Ministers, on all major investment cases under the vires of the IDA. The Board does this by reviewing and constructively challenging the case for support to ensure the validity of the case and the level of support to be offered.</a:t>
            </a:r>
          </a:p>
          <a:p>
            <a:pPr marL="0" indent="0" algn="just">
              <a:lnSpc>
                <a:spcPct val="107000"/>
              </a:lnSpc>
              <a:spcAft>
                <a:spcPts val="1200"/>
              </a:spcAft>
              <a:buNone/>
            </a:pPr>
            <a:r>
              <a:rPr lang="en-GB" sz="1800" kern="100" dirty="0">
                <a:effectLst/>
                <a:latin typeface="+mn-lt"/>
                <a:ea typeface="Calibri" panose="020F0502020204030204" pitchFamily="34" charset="0"/>
                <a:cs typeface="Times New Roman" panose="02020603050405020304" pitchFamily="18" charset="0"/>
              </a:rPr>
              <a:t>IDAB is supported by a Secretariat in the Department for Business and Trade, and </a:t>
            </a:r>
            <a:r>
              <a:rPr lang="en-GB" sz="1800" dirty="0">
                <a:solidFill>
                  <a:srgbClr val="000000"/>
                </a:solidFill>
                <a:effectLst/>
                <a:latin typeface="+mn-lt"/>
                <a:ea typeface="Times New Roman" panose="02020603050405020304" pitchFamily="18" charset="0"/>
              </a:rPr>
              <a:t>has the authority under section 10(4) to require the Secretary of State to lay a statement before Parliament if they act contrary to a recommendation IDAB has made. The Board would use its section 10(4) authority in circumstances where the statutory powers of IDAB were being inappropriately challenged or where it was, in the Board’s view, in the public interest that it should do so and it believed that the seeking of a formal Direction alone was insufficient.</a:t>
            </a:r>
          </a:p>
          <a:p>
            <a:pPr marL="0" indent="0" algn="just">
              <a:lnSpc>
                <a:spcPct val="107000"/>
              </a:lnSpc>
              <a:spcAft>
                <a:spcPts val="1200"/>
              </a:spcAft>
              <a:buNone/>
            </a:pPr>
            <a:r>
              <a:rPr lang="en-GB" sz="1800" dirty="0">
                <a:effectLst/>
                <a:latin typeface="+mn-lt"/>
                <a:ea typeface="Times New Roman" panose="02020603050405020304" pitchFamily="18" charset="0"/>
              </a:rPr>
              <a:t>An Annual report covering the work of the Board is presented to Parliament on an annual basis.</a:t>
            </a:r>
          </a:p>
          <a:p>
            <a:pPr marL="0" indent="0" algn="just">
              <a:lnSpc>
                <a:spcPct val="100000"/>
              </a:lnSpc>
              <a:spcBef>
                <a:spcPts val="0"/>
              </a:spcBef>
              <a:buNone/>
              <a:tabLst>
                <a:tab pos="457200" algn="l"/>
              </a:tabLst>
            </a:pPr>
            <a:endParaRPr lang="en-GB" sz="1800" dirty="0">
              <a:latin typeface="+mn-lt"/>
            </a:endParaRPr>
          </a:p>
          <a:p>
            <a:pPr marL="0" indent="0" algn="just">
              <a:lnSpc>
                <a:spcPct val="100000"/>
              </a:lnSpc>
              <a:spcBef>
                <a:spcPts val="0"/>
              </a:spcBef>
              <a:buNone/>
              <a:tabLst>
                <a:tab pos="457200" algn="l"/>
              </a:tabLst>
            </a:pPr>
            <a:r>
              <a:rPr lang="en-GB" sz="1800" dirty="0">
                <a:latin typeface="+mn-lt"/>
                <a:ea typeface="Calibri" panose="020F0502020204030204" pitchFamily="34" charset="0"/>
                <a:cs typeface="Arial"/>
              </a:rPr>
              <a:t>More information is available on the IDAB website here: </a:t>
            </a:r>
            <a:r>
              <a:rPr lang="en-GB" sz="1800" dirty="0">
                <a:latin typeface="+mn-lt"/>
                <a:ea typeface="Calibri" panose="020F0502020204030204" pitchFamily="34" charset="0"/>
                <a:cs typeface="Arial"/>
                <a:hlinkClick r:id="rId2"/>
              </a:rPr>
              <a:t>https://www.gov.uk/government/organisations/industrial-development-advisory-board</a:t>
            </a:r>
            <a:r>
              <a:rPr lang="en-GB" sz="1800" dirty="0">
                <a:latin typeface="+mn-lt"/>
                <a:ea typeface="Calibri" panose="020F0502020204030204" pitchFamily="34" charset="0"/>
                <a:cs typeface="Arial"/>
              </a:rPr>
              <a:t> </a:t>
            </a:r>
            <a:endParaRPr lang="en-GB" sz="1800" dirty="0">
              <a:latin typeface="+mn-lt"/>
            </a:endParaRPr>
          </a:p>
          <a:p>
            <a:pPr marL="0" lvl="0" indent="0">
              <a:lnSpc>
                <a:spcPct val="107000"/>
              </a:lnSpc>
              <a:spcAft>
                <a:spcPts val="800"/>
              </a:spcAft>
              <a:buNone/>
              <a:tabLst>
                <a:tab pos="457200" algn="l"/>
              </a:tabLst>
            </a:pPr>
            <a:endParaRPr lang="en-GB" sz="2400" dirty="0">
              <a:effectLst/>
              <a:latin typeface="Arial"/>
              <a:ea typeface="Calibri" panose="020F0502020204030204" pitchFamily="34" charset="0"/>
              <a:cs typeface="Arial"/>
            </a:endParaRPr>
          </a:p>
          <a:p>
            <a:pPr marL="0" indent="0">
              <a:buNone/>
            </a:pPr>
            <a:endParaRPr lang="en-GB" dirty="0"/>
          </a:p>
        </p:txBody>
      </p:sp>
      <p:sp>
        <p:nvSpPr>
          <p:cNvPr id="4" name="Slide Number Placeholder 3">
            <a:extLst>
              <a:ext uri="{FF2B5EF4-FFF2-40B4-BE49-F238E27FC236}">
                <a16:creationId xmlns:a16="http://schemas.microsoft.com/office/drawing/2014/main" id="{45078E39-414B-498A-71B9-A74850728A84}"/>
              </a:ext>
            </a:extLst>
          </p:cNvPr>
          <p:cNvSpPr>
            <a:spLocks noGrp="1"/>
          </p:cNvSpPr>
          <p:nvPr>
            <p:ph type="sldNum" sz="quarter" idx="12"/>
          </p:nvPr>
        </p:nvSpPr>
        <p:spPr/>
        <p:txBody>
          <a:bodyPr/>
          <a:lstStyle/>
          <a:p>
            <a:fld id="{1B287C65-F529-6A4B-9307-53EFD28F08ED}" type="slidenum">
              <a:rPr lang="en-US" smtClean="0"/>
              <a:t>3</a:t>
            </a:fld>
            <a:endParaRPr lang="en-US"/>
          </a:p>
        </p:txBody>
      </p:sp>
      <p:sp>
        <p:nvSpPr>
          <p:cNvPr id="5" name="Footer Placeholder 4">
            <a:extLst>
              <a:ext uri="{FF2B5EF4-FFF2-40B4-BE49-F238E27FC236}">
                <a16:creationId xmlns:a16="http://schemas.microsoft.com/office/drawing/2014/main" id="{4373074F-752F-DF2C-C226-F39C526DA48D}"/>
              </a:ext>
            </a:extLst>
          </p:cNvPr>
          <p:cNvSpPr>
            <a:spLocks noGrp="1"/>
          </p:cNvSpPr>
          <p:nvPr>
            <p:ph type="ftr" sz="quarter" idx="11"/>
          </p:nvPr>
        </p:nvSpPr>
        <p:spPr>
          <a:xfrm>
            <a:off x="2755870" y="6191086"/>
            <a:ext cx="4450080" cy="487045"/>
          </a:xfrm>
        </p:spPr>
        <p:txBody>
          <a:bodyPr/>
          <a:lstStyle/>
          <a:p>
            <a:r>
              <a:rPr lang="en-GB" dirty="0"/>
              <a:t>For queries about your application or the recruitment process, please email dbtappointments@businessandtrade.gov.uk</a:t>
            </a:r>
          </a:p>
          <a:p>
            <a:endParaRPr lang="en-GB" dirty="0">
              <a:cs typeface="Arial"/>
            </a:endParaRPr>
          </a:p>
        </p:txBody>
      </p:sp>
      <p:pic>
        <p:nvPicPr>
          <p:cNvPr id="6" name="Picture 5">
            <a:extLst>
              <a:ext uri="{FF2B5EF4-FFF2-40B4-BE49-F238E27FC236}">
                <a16:creationId xmlns:a16="http://schemas.microsoft.com/office/drawing/2014/main" id="{9665D7B4-D761-78B4-1ED7-2C7F4188CFD2}"/>
              </a:ext>
            </a:extLst>
          </p:cNvPr>
          <p:cNvPicPr>
            <a:picLocks noChangeAspect="1"/>
          </p:cNvPicPr>
          <p:nvPr/>
        </p:nvPicPr>
        <p:blipFill rotWithShape="1">
          <a:blip r:embed="rId3"/>
          <a:srcRect t="16658" b="16657"/>
          <a:stretch/>
        </p:blipFill>
        <p:spPr>
          <a:xfrm>
            <a:off x="7922943" y="6071839"/>
            <a:ext cx="1260086" cy="666890"/>
          </a:xfrm>
          <a:prstGeom prst="rect">
            <a:avLst/>
          </a:prstGeom>
        </p:spPr>
      </p:pic>
      <p:pic>
        <p:nvPicPr>
          <p:cNvPr id="9" name="Picture 6" descr="Text&#10;&#10;Description automatically generated">
            <a:extLst>
              <a:ext uri="{FF2B5EF4-FFF2-40B4-BE49-F238E27FC236}">
                <a16:creationId xmlns:a16="http://schemas.microsoft.com/office/drawing/2014/main" id="{9A70AA63-5999-ACFD-DADD-D94F1733330A}"/>
              </a:ext>
            </a:extLst>
          </p:cNvPr>
          <p:cNvPicPr>
            <a:picLocks noChangeAspect="1"/>
          </p:cNvPicPr>
          <p:nvPr/>
        </p:nvPicPr>
        <p:blipFill>
          <a:blip r:embed="rId4"/>
          <a:stretch>
            <a:fillRect/>
          </a:stretch>
        </p:blipFill>
        <p:spPr>
          <a:xfrm>
            <a:off x="9315449" y="5920467"/>
            <a:ext cx="783772" cy="797379"/>
          </a:xfrm>
          <a:prstGeom prst="rect">
            <a:avLst/>
          </a:prstGeom>
        </p:spPr>
      </p:pic>
    </p:spTree>
    <p:extLst>
      <p:ext uri="{BB962C8B-B14F-4D97-AF65-F5344CB8AC3E}">
        <p14:creationId xmlns:p14="http://schemas.microsoft.com/office/powerpoint/2010/main" val="18672634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33820-A272-8C7F-0F50-40EABBE05688}"/>
              </a:ext>
            </a:extLst>
          </p:cNvPr>
          <p:cNvSpPr>
            <a:spLocks noGrp="1"/>
          </p:cNvSpPr>
          <p:nvPr>
            <p:ph type="title"/>
          </p:nvPr>
        </p:nvSpPr>
        <p:spPr/>
        <p:txBody>
          <a:bodyPr/>
          <a:lstStyle/>
          <a:p>
            <a:r>
              <a:rPr lang="en-GB" u="sng">
                <a:latin typeface="Arial"/>
                <a:cs typeface="Arial"/>
              </a:rPr>
              <a:t>The Industrial Development Advisory Board</a:t>
            </a:r>
          </a:p>
        </p:txBody>
      </p:sp>
      <p:sp>
        <p:nvSpPr>
          <p:cNvPr id="3" name="Content Placeholder 2">
            <a:extLst>
              <a:ext uri="{FF2B5EF4-FFF2-40B4-BE49-F238E27FC236}">
                <a16:creationId xmlns:a16="http://schemas.microsoft.com/office/drawing/2014/main" id="{4001189F-F1D0-0DFA-285F-C0F97FC4A8D8}"/>
              </a:ext>
            </a:extLst>
          </p:cNvPr>
          <p:cNvSpPr>
            <a:spLocks noGrp="1"/>
          </p:cNvSpPr>
          <p:nvPr>
            <p:ph idx="1"/>
          </p:nvPr>
        </p:nvSpPr>
        <p:spPr/>
        <p:txBody>
          <a:bodyPr vert="horz" lIns="91440" tIns="45720" rIns="91440" bIns="45720" rtlCol="0" anchor="t">
            <a:normAutofit/>
          </a:bodyPr>
          <a:lstStyle/>
          <a:p>
            <a:pPr marL="0" indent="0">
              <a:lnSpc>
                <a:spcPct val="120000"/>
              </a:lnSpc>
              <a:spcAft>
                <a:spcPts val="800"/>
              </a:spcAft>
              <a:buNone/>
            </a:pPr>
            <a:r>
              <a:rPr lang="en-GB" b="1" u="sng" kern="100" dirty="0">
                <a:effectLst/>
                <a:latin typeface="Arial" panose="020B0604020202020204" pitchFamily="34" charset="0"/>
                <a:ea typeface="Calibri" panose="020F0502020204030204" pitchFamily="34" charset="0"/>
                <a:cs typeface="Times New Roman" panose="02020603050405020304" pitchFamily="18" charset="0"/>
              </a:rPr>
              <a:t>Statutory and </a:t>
            </a:r>
            <a:r>
              <a:rPr lang="en-GB" b="1" u="sng" kern="100" dirty="0">
                <a:ea typeface="Calibri" panose="020F0502020204030204" pitchFamily="34" charset="0"/>
                <a:cs typeface="Times New Roman" panose="02020603050405020304" pitchFamily="18" charset="0"/>
              </a:rPr>
              <a:t>n</a:t>
            </a:r>
            <a:r>
              <a:rPr lang="en-GB" b="1" u="sng" kern="100" dirty="0">
                <a:effectLst/>
                <a:latin typeface="Arial" panose="020B0604020202020204" pitchFamily="34" charset="0"/>
                <a:ea typeface="Calibri" panose="020F0502020204030204" pitchFamily="34" charset="0"/>
                <a:cs typeface="Times New Roman" panose="02020603050405020304" pitchFamily="18" charset="0"/>
              </a:rPr>
              <a:t>on-statutory matters on which IDAB’s advice is sought</a:t>
            </a:r>
            <a:r>
              <a:rPr lang="en-GB" b="1" kern="100" dirty="0">
                <a:effectLst/>
                <a:latin typeface="Arial" panose="020B0604020202020204" pitchFamily="34" charset="0"/>
                <a:ea typeface="Calibri" panose="020F0502020204030204" pitchFamily="34" charset="0"/>
                <a:cs typeface="Times New Roman" panose="02020603050405020304" pitchFamily="18" charset="0"/>
              </a:rPr>
              <a:t>:</a:t>
            </a:r>
            <a:endParaRPr lang="en-GB"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20000"/>
              </a:lnSpc>
              <a:spcAft>
                <a:spcPts val="1200"/>
              </a:spcAft>
              <a:buFont typeface="Symbol" panose="05050102010706020507" pitchFamily="18" charset="2"/>
              <a:buChar char=""/>
            </a:pPr>
            <a:r>
              <a:rPr lang="en-GB" b="1" dirty="0">
                <a:effectLst/>
                <a:latin typeface="Arial" panose="020B0604020202020204" pitchFamily="34" charset="0"/>
                <a:ea typeface="Calibri" panose="020F0502020204030204" pitchFamily="34" charset="0"/>
                <a:cs typeface="Times New Roman" panose="02020603050405020304" pitchFamily="18" charset="0"/>
              </a:rPr>
              <a:t>Statutory matters: </a:t>
            </a:r>
            <a:r>
              <a:rPr lang="en-GB" dirty="0">
                <a:effectLst/>
                <a:latin typeface="Arial" panose="020B0604020202020204" pitchFamily="34" charset="0"/>
                <a:ea typeface="Calibri" panose="020F0502020204030204" pitchFamily="34" charset="0"/>
                <a:cs typeface="Times New Roman" panose="02020603050405020304" pitchFamily="18" charset="0"/>
              </a:rPr>
              <a:t>The threshold for individual cases to be brought before IDAB are for support of £5million or more or where a liability is forecast to have the same order of potential impact.</a:t>
            </a:r>
            <a:r>
              <a:rPr lang="en-GB" dirty="0">
                <a:effectLst/>
                <a:latin typeface="Calibri" panose="020F0502020204030204" pitchFamily="34"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20000"/>
              </a:lnSpc>
              <a:spcAft>
                <a:spcPts val="1200"/>
              </a:spcAft>
              <a:buFont typeface="Symbol" panose="05050102010706020507" pitchFamily="18" charset="2"/>
              <a:buChar char=""/>
            </a:pPr>
            <a:r>
              <a:rPr lang="en-GB" b="1" dirty="0">
                <a:effectLst/>
                <a:latin typeface="Arial" panose="020B0604020202020204" pitchFamily="34" charset="0"/>
                <a:ea typeface="Calibri" panose="020F0502020204030204" pitchFamily="34" charset="0"/>
                <a:cs typeface="Times New Roman" panose="02020603050405020304" pitchFamily="18" charset="0"/>
              </a:rPr>
              <a:t>Non-statutory matters: </a:t>
            </a:r>
            <a:r>
              <a:rPr lang="en-GB" dirty="0">
                <a:effectLst/>
                <a:latin typeface="Arial" panose="020B0604020202020204" pitchFamily="34" charset="0"/>
                <a:ea typeface="Calibri" panose="020F0502020204030204" pitchFamily="34" charset="0"/>
                <a:cs typeface="Times New Roman" panose="02020603050405020304" pitchFamily="18" charset="0"/>
              </a:rPr>
              <a:t>IDAB’s scope goes beyond its purely statutory function due to its ‘expert status’ and officials can bring other commercial issues and problems for the Board to consider.</a:t>
            </a:r>
          </a:p>
          <a:p>
            <a:pPr marL="0" lvl="0" indent="0">
              <a:lnSpc>
                <a:spcPct val="107000"/>
              </a:lnSpc>
              <a:spcAft>
                <a:spcPts val="800"/>
              </a:spcAft>
              <a:buNone/>
              <a:tabLst>
                <a:tab pos="457200" algn="l"/>
              </a:tabLst>
            </a:pPr>
            <a:endParaRPr lang="en-GB" sz="2400" dirty="0">
              <a:effectLst/>
              <a:latin typeface="Arial"/>
              <a:ea typeface="Calibri" panose="020F0502020204030204" pitchFamily="34" charset="0"/>
              <a:cs typeface="Arial"/>
            </a:endParaRPr>
          </a:p>
          <a:p>
            <a:pPr marL="0" indent="0">
              <a:buNone/>
            </a:pPr>
            <a:endParaRPr lang="en-GB" dirty="0"/>
          </a:p>
        </p:txBody>
      </p:sp>
      <p:sp>
        <p:nvSpPr>
          <p:cNvPr id="4" name="Slide Number Placeholder 3">
            <a:extLst>
              <a:ext uri="{FF2B5EF4-FFF2-40B4-BE49-F238E27FC236}">
                <a16:creationId xmlns:a16="http://schemas.microsoft.com/office/drawing/2014/main" id="{45078E39-414B-498A-71B9-A74850728A84}"/>
              </a:ext>
            </a:extLst>
          </p:cNvPr>
          <p:cNvSpPr>
            <a:spLocks noGrp="1"/>
          </p:cNvSpPr>
          <p:nvPr>
            <p:ph type="sldNum" sz="quarter" idx="12"/>
          </p:nvPr>
        </p:nvSpPr>
        <p:spPr/>
        <p:txBody>
          <a:bodyPr/>
          <a:lstStyle/>
          <a:p>
            <a:fld id="{1B287C65-F529-6A4B-9307-53EFD28F08ED}" type="slidenum">
              <a:rPr lang="en-US" smtClean="0"/>
              <a:t>4</a:t>
            </a:fld>
            <a:endParaRPr lang="en-US"/>
          </a:p>
        </p:txBody>
      </p:sp>
      <p:sp>
        <p:nvSpPr>
          <p:cNvPr id="5" name="Footer Placeholder 4">
            <a:extLst>
              <a:ext uri="{FF2B5EF4-FFF2-40B4-BE49-F238E27FC236}">
                <a16:creationId xmlns:a16="http://schemas.microsoft.com/office/drawing/2014/main" id="{4373074F-752F-DF2C-C226-F39C526DA48D}"/>
              </a:ext>
            </a:extLst>
          </p:cNvPr>
          <p:cNvSpPr>
            <a:spLocks noGrp="1"/>
          </p:cNvSpPr>
          <p:nvPr>
            <p:ph type="ftr" sz="quarter" idx="11"/>
          </p:nvPr>
        </p:nvSpPr>
        <p:spPr>
          <a:xfrm>
            <a:off x="3703320" y="6222721"/>
            <a:ext cx="4450080" cy="487045"/>
          </a:xfrm>
        </p:spPr>
        <p:txBody>
          <a:bodyPr/>
          <a:lstStyle/>
          <a:p>
            <a:r>
              <a:rPr lang="en-GB"/>
              <a:t>For queries about your application or the recruitment process, please email dbtappointments@businessandtrade.gov.uk</a:t>
            </a:r>
          </a:p>
          <a:p>
            <a:endParaRPr lang="en-GB">
              <a:cs typeface="Arial"/>
            </a:endParaRPr>
          </a:p>
        </p:txBody>
      </p:sp>
      <p:pic>
        <p:nvPicPr>
          <p:cNvPr id="6" name="Picture 5">
            <a:extLst>
              <a:ext uri="{FF2B5EF4-FFF2-40B4-BE49-F238E27FC236}">
                <a16:creationId xmlns:a16="http://schemas.microsoft.com/office/drawing/2014/main" id="{9665D7B4-D761-78B4-1ED7-2C7F4188CFD2}"/>
              </a:ext>
            </a:extLst>
          </p:cNvPr>
          <p:cNvPicPr>
            <a:picLocks noChangeAspect="1"/>
          </p:cNvPicPr>
          <p:nvPr/>
        </p:nvPicPr>
        <p:blipFill rotWithShape="1">
          <a:blip r:embed="rId2"/>
          <a:srcRect t="16658" b="16657"/>
          <a:stretch/>
        </p:blipFill>
        <p:spPr>
          <a:xfrm>
            <a:off x="7922943" y="6071839"/>
            <a:ext cx="1260086" cy="666890"/>
          </a:xfrm>
          <a:prstGeom prst="rect">
            <a:avLst/>
          </a:prstGeom>
        </p:spPr>
      </p:pic>
      <p:pic>
        <p:nvPicPr>
          <p:cNvPr id="9" name="Picture 6" descr="Text&#10;&#10;Description automatically generated">
            <a:extLst>
              <a:ext uri="{FF2B5EF4-FFF2-40B4-BE49-F238E27FC236}">
                <a16:creationId xmlns:a16="http://schemas.microsoft.com/office/drawing/2014/main" id="{9A70AA63-5999-ACFD-DADD-D94F1733330A}"/>
              </a:ext>
            </a:extLst>
          </p:cNvPr>
          <p:cNvPicPr>
            <a:picLocks noChangeAspect="1"/>
          </p:cNvPicPr>
          <p:nvPr/>
        </p:nvPicPr>
        <p:blipFill>
          <a:blip r:embed="rId3"/>
          <a:stretch>
            <a:fillRect/>
          </a:stretch>
        </p:blipFill>
        <p:spPr>
          <a:xfrm>
            <a:off x="9315449" y="5920467"/>
            <a:ext cx="783772" cy="797379"/>
          </a:xfrm>
          <a:prstGeom prst="rect">
            <a:avLst/>
          </a:prstGeom>
        </p:spPr>
      </p:pic>
    </p:spTree>
    <p:extLst>
      <p:ext uri="{BB962C8B-B14F-4D97-AF65-F5344CB8AC3E}">
        <p14:creationId xmlns:p14="http://schemas.microsoft.com/office/powerpoint/2010/main" val="2249394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33820-A272-8C7F-0F50-40EABBE05688}"/>
              </a:ext>
            </a:extLst>
          </p:cNvPr>
          <p:cNvSpPr>
            <a:spLocks noGrp="1"/>
          </p:cNvSpPr>
          <p:nvPr>
            <p:ph type="title"/>
          </p:nvPr>
        </p:nvSpPr>
        <p:spPr/>
        <p:txBody>
          <a:bodyPr/>
          <a:lstStyle/>
          <a:p>
            <a:r>
              <a:rPr lang="en-GB" u="sng">
                <a:latin typeface="Arial"/>
                <a:cs typeface="Arial"/>
              </a:rPr>
              <a:t>The Industrial Development Advisory Board</a:t>
            </a:r>
          </a:p>
        </p:txBody>
      </p:sp>
      <p:sp>
        <p:nvSpPr>
          <p:cNvPr id="3" name="Content Placeholder 2">
            <a:extLst>
              <a:ext uri="{FF2B5EF4-FFF2-40B4-BE49-F238E27FC236}">
                <a16:creationId xmlns:a16="http://schemas.microsoft.com/office/drawing/2014/main" id="{4001189F-F1D0-0DFA-285F-C0F97FC4A8D8}"/>
              </a:ext>
            </a:extLst>
          </p:cNvPr>
          <p:cNvSpPr>
            <a:spLocks noGrp="1"/>
          </p:cNvSpPr>
          <p:nvPr>
            <p:ph idx="1"/>
          </p:nvPr>
        </p:nvSpPr>
        <p:spPr/>
        <p:txBody>
          <a:bodyPr vert="horz" lIns="91440" tIns="45720" rIns="91440" bIns="45720" rtlCol="0" anchor="t">
            <a:normAutofit/>
          </a:bodyPr>
          <a:lstStyle/>
          <a:p>
            <a:pPr marL="0" indent="0">
              <a:lnSpc>
                <a:spcPct val="120000"/>
              </a:lnSpc>
              <a:spcAft>
                <a:spcPts val="800"/>
              </a:spcAft>
              <a:buNone/>
            </a:pPr>
            <a:r>
              <a:rPr lang="en-GB" sz="2000" b="1" u="sng" kern="100" dirty="0">
                <a:effectLst/>
                <a:latin typeface="Arial" panose="020B0604020202020204" pitchFamily="34" charset="0"/>
                <a:ea typeface="Calibri" panose="020F0502020204030204" pitchFamily="34" charset="0"/>
                <a:cs typeface="Times New Roman" panose="02020603050405020304" pitchFamily="18" charset="0"/>
              </a:rPr>
              <a:t>Examples of Government Schemes that have sought advice from IDAB during 2023/24</a:t>
            </a:r>
            <a:r>
              <a:rPr lang="en-GB" sz="2000" b="1"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20000"/>
              </a:lnSpc>
              <a:buFont typeface="Courier New" panose="02070309020205020404" pitchFamily="49" charset="0"/>
              <a:buChar char="o"/>
            </a:pPr>
            <a:r>
              <a:rPr lang="en-GB" dirty="0">
                <a:effectLst/>
                <a:latin typeface="Arial" panose="020B0604020202020204" pitchFamily="34" charset="0"/>
                <a:ea typeface="Calibri" panose="020F0502020204030204" pitchFamily="34" charset="0"/>
                <a:cs typeface="Times New Roman" panose="02020603050405020304" pitchFamily="18" charset="0"/>
              </a:rPr>
              <a:t>Automotive Transformation Fund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20000"/>
              </a:lnSpc>
              <a:buFont typeface="Courier New" panose="02070309020205020404" pitchFamily="49" charset="0"/>
              <a:buChar char="o"/>
            </a:pPr>
            <a:r>
              <a:rPr lang="en-GB" dirty="0">
                <a:effectLst/>
                <a:latin typeface="Arial" panose="020B0604020202020204" pitchFamily="34" charset="0"/>
                <a:ea typeface="Calibri" panose="020F0502020204030204" pitchFamily="34" charset="0"/>
                <a:cs typeface="Times New Roman" panose="02020603050405020304" pitchFamily="18" charset="0"/>
              </a:rPr>
              <a:t>Exceptional Regional Growth Fund</a:t>
            </a:r>
          </a:p>
          <a:p>
            <a:pPr marL="285750" indent="-285750">
              <a:lnSpc>
                <a:spcPct val="120000"/>
              </a:lnSpc>
              <a:buFont typeface="Courier New" panose="02070309020205020404" pitchFamily="49" charset="0"/>
              <a:buChar char="o"/>
            </a:pPr>
            <a:r>
              <a:rPr lang="en-GB" dirty="0">
                <a:ea typeface="Calibri" panose="020F0502020204030204" pitchFamily="34" charset="0"/>
                <a:cs typeface="Times New Roman" panose="02020603050405020304" pitchFamily="18" charset="0"/>
              </a:rPr>
              <a:t>Life Sciences Innovation Manufacturing Fund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20000"/>
              </a:lnSpc>
              <a:buFont typeface="Courier New" panose="02070309020205020404" pitchFamily="49" charset="0"/>
              <a:buChar char="o"/>
            </a:pPr>
            <a:r>
              <a:rPr lang="en-GB" dirty="0">
                <a:effectLst/>
                <a:latin typeface="Arial" panose="020B0604020202020204" pitchFamily="34" charset="0"/>
                <a:ea typeface="Calibri" panose="020F0502020204030204" pitchFamily="34" charset="0"/>
                <a:cs typeface="Times New Roman" panose="02020603050405020304" pitchFamily="18" charset="0"/>
              </a:rPr>
              <a:t>Net Zero Hydrogen Fund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20000"/>
              </a:lnSpc>
              <a:buFont typeface="Courier New" panose="02070309020205020404" pitchFamily="49" charset="0"/>
              <a:buChar char="o"/>
            </a:pPr>
            <a:r>
              <a:rPr lang="en-GB" dirty="0">
                <a:effectLst/>
                <a:latin typeface="Arial" panose="020B0604020202020204" pitchFamily="34" charset="0"/>
                <a:ea typeface="Calibri" panose="020F0502020204030204" pitchFamily="34" charset="0"/>
                <a:cs typeface="Times New Roman" panose="02020603050405020304" pitchFamily="18" charset="0"/>
              </a:rPr>
              <a:t>Offshore Coordination Support Scheme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20000"/>
              </a:lnSpc>
              <a:buFont typeface="Courier New" panose="02070309020205020404" pitchFamily="49" charset="0"/>
              <a:buChar char="o"/>
            </a:pPr>
            <a:r>
              <a:rPr lang="en-GB" dirty="0">
                <a:effectLst/>
                <a:latin typeface="Arial" panose="020B0604020202020204" pitchFamily="34" charset="0"/>
                <a:ea typeface="Calibri" panose="020F0502020204030204" pitchFamily="34" charset="0"/>
                <a:cs typeface="Times New Roman" panose="02020603050405020304" pitchFamily="18" charset="0"/>
              </a:rPr>
              <a:t>The Space Clusters and Infrastructure Fund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None/>
              <a:tabLst>
                <a:tab pos="457200" algn="l"/>
              </a:tabLst>
            </a:pPr>
            <a:endParaRPr lang="en-GB" sz="2400" dirty="0">
              <a:effectLst/>
              <a:latin typeface="Arial"/>
              <a:ea typeface="Calibri" panose="020F0502020204030204" pitchFamily="34" charset="0"/>
              <a:cs typeface="Arial"/>
            </a:endParaRPr>
          </a:p>
          <a:p>
            <a:pPr marL="0" indent="0">
              <a:buNone/>
            </a:pPr>
            <a:endParaRPr lang="en-GB" dirty="0"/>
          </a:p>
        </p:txBody>
      </p:sp>
      <p:sp>
        <p:nvSpPr>
          <p:cNvPr id="4" name="Slide Number Placeholder 3">
            <a:extLst>
              <a:ext uri="{FF2B5EF4-FFF2-40B4-BE49-F238E27FC236}">
                <a16:creationId xmlns:a16="http://schemas.microsoft.com/office/drawing/2014/main" id="{45078E39-414B-498A-71B9-A74850728A84}"/>
              </a:ext>
            </a:extLst>
          </p:cNvPr>
          <p:cNvSpPr>
            <a:spLocks noGrp="1"/>
          </p:cNvSpPr>
          <p:nvPr>
            <p:ph type="sldNum" sz="quarter" idx="12"/>
          </p:nvPr>
        </p:nvSpPr>
        <p:spPr/>
        <p:txBody>
          <a:bodyPr/>
          <a:lstStyle/>
          <a:p>
            <a:fld id="{1B287C65-F529-6A4B-9307-53EFD28F08ED}" type="slidenum">
              <a:rPr lang="en-US" smtClean="0"/>
              <a:t>5</a:t>
            </a:fld>
            <a:endParaRPr lang="en-US"/>
          </a:p>
        </p:txBody>
      </p:sp>
      <p:sp>
        <p:nvSpPr>
          <p:cNvPr id="5" name="Footer Placeholder 4">
            <a:extLst>
              <a:ext uri="{FF2B5EF4-FFF2-40B4-BE49-F238E27FC236}">
                <a16:creationId xmlns:a16="http://schemas.microsoft.com/office/drawing/2014/main" id="{4373074F-752F-DF2C-C226-F39C526DA48D}"/>
              </a:ext>
            </a:extLst>
          </p:cNvPr>
          <p:cNvSpPr>
            <a:spLocks noGrp="1"/>
          </p:cNvSpPr>
          <p:nvPr>
            <p:ph type="ftr" sz="quarter" idx="11"/>
          </p:nvPr>
        </p:nvSpPr>
        <p:spPr>
          <a:xfrm>
            <a:off x="3703320" y="6222721"/>
            <a:ext cx="4450080" cy="487045"/>
          </a:xfrm>
        </p:spPr>
        <p:txBody>
          <a:bodyPr/>
          <a:lstStyle/>
          <a:p>
            <a:r>
              <a:rPr lang="en-GB"/>
              <a:t>For queries about your application or the recruitment process, please email dbtappointments@businessandtrade.gov.uk</a:t>
            </a:r>
          </a:p>
          <a:p>
            <a:endParaRPr lang="en-GB">
              <a:cs typeface="Arial"/>
            </a:endParaRPr>
          </a:p>
        </p:txBody>
      </p:sp>
      <p:pic>
        <p:nvPicPr>
          <p:cNvPr id="6" name="Picture 5">
            <a:extLst>
              <a:ext uri="{FF2B5EF4-FFF2-40B4-BE49-F238E27FC236}">
                <a16:creationId xmlns:a16="http://schemas.microsoft.com/office/drawing/2014/main" id="{9665D7B4-D761-78B4-1ED7-2C7F4188CFD2}"/>
              </a:ext>
            </a:extLst>
          </p:cNvPr>
          <p:cNvPicPr>
            <a:picLocks noChangeAspect="1"/>
          </p:cNvPicPr>
          <p:nvPr/>
        </p:nvPicPr>
        <p:blipFill rotWithShape="1">
          <a:blip r:embed="rId2"/>
          <a:srcRect t="16658" b="16657"/>
          <a:stretch/>
        </p:blipFill>
        <p:spPr>
          <a:xfrm>
            <a:off x="7922943" y="6071839"/>
            <a:ext cx="1260086" cy="666890"/>
          </a:xfrm>
          <a:prstGeom prst="rect">
            <a:avLst/>
          </a:prstGeom>
        </p:spPr>
      </p:pic>
      <p:pic>
        <p:nvPicPr>
          <p:cNvPr id="9" name="Picture 6" descr="Text&#10;&#10;Description automatically generated">
            <a:extLst>
              <a:ext uri="{FF2B5EF4-FFF2-40B4-BE49-F238E27FC236}">
                <a16:creationId xmlns:a16="http://schemas.microsoft.com/office/drawing/2014/main" id="{9A70AA63-5999-ACFD-DADD-D94F1733330A}"/>
              </a:ext>
            </a:extLst>
          </p:cNvPr>
          <p:cNvPicPr>
            <a:picLocks noChangeAspect="1"/>
          </p:cNvPicPr>
          <p:nvPr/>
        </p:nvPicPr>
        <p:blipFill>
          <a:blip r:embed="rId3"/>
          <a:stretch>
            <a:fillRect/>
          </a:stretch>
        </p:blipFill>
        <p:spPr>
          <a:xfrm>
            <a:off x="9315449" y="5920467"/>
            <a:ext cx="783772" cy="797379"/>
          </a:xfrm>
          <a:prstGeom prst="rect">
            <a:avLst/>
          </a:prstGeom>
        </p:spPr>
      </p:pic>
    </p:spTree>
    <p:extLst>
      <p:ext uri="{BB962C8B-B14F-4D97-AF65-F5344CB8AC3E}">
        <p14:creationId xmlns:p14="http://schemas.microsoft.com/office/powerpoint/2010/main" val="2059894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C13F0-AC38-9696-5F11-07BC215DFDF3}"/>
              </a:ext>
            </a:extLst>
          </p:cNvPr>
          <p:cNvSpPr>
            <a:spLocks noGrp="1"/>
          </p:cNvSpPr>
          <p:nvPr>
            <p:ph type="title"/>
          </p:nvPr>
        </p:nvSpPr>
        <p:spPr/>
        <p:txBody>
          <a:bodyPr/>
          <a:lstStyle/>
          <a:p>
            <a:r>
              <a:rPr lang="en-GB" u="sng"/>
              <a:t>Diversity</a:t>
            </a:r>
          </a:p>
        </p:txBody>
      </p:sp>
      <p:sp>
        <p:nvSpPr>
          <p:cNvPr id="4" name="Slide Number Placeholder 3">
            <a:extLst>
              <a:ext uri="{FF2B5EF4-FFF2-40B4-BE49-F238E27FC236}">
                <a16:creationId xmlns:a16="http://schemas.microsoft.com/office/drawing/2014/main" id="{58FEB699-286A-B517-8246-A915F4E058B2}"/>
              </a:ext>
            </a:extLst>
          </p:cNvPr>
          <p:cNvSpPr>
            <a:spLocks noGrp="1"/>
          </p:cNvSpPr>
          <p:nvPr>
            <p:ph type="sldNum" sz="quarter" idx="12"/>
          </p:nvPr>
        </p:nvSpPr>
        <p:spPr/>
        <p:txBody>
          <a:bodyPr/>
          <a:lstStyle/>
          <a:p>
            <a:fld id="{1B287C65-F529-6A4B-9307-53EFD28F08ED}" type="slidenum">
              <a:rPr lang="en-US" smtClean="0"/>
              <a:t>6</a:t>
            </a:fld>
            <a:endParaRPr lang="en-US"/>
          </a:p>
        </p:txBody>
      </p:sp>
      <p:sp>
        <p:nvSpPr>
          <p:cNvPr id="5" name="Content Placeholder 2">
            <a:extLst>
              <a:ext uri="{FF2B5EF4-FFF2-40B4-BE49-F238E27FC236}">
                <a16:creationId xmlns:a16="http://schemas.microsoft.com/office/drawing/2014/main" id="{4C67CDE5-CBA0-2689-4CA9-1F240AB326B4}"/>
              </a:ext>
            </a:extLst>
          </p:cNvPr>
          <p:cNvSpPr>
            <a:spLocks noGrp="1"/>
          </p:cNvSpPr>
          <p:nvPr>
            <p:ph idx="1"/>
          </p:nvPr>
        </p:nvSpPr>
        <p:spPr>
          <a:xfrm>
            <a:off x="838200" y="1395413"/>
            <a:ext cx="10515600" cy="4351337"/>
          </a:xfrm>
        </p:spPr>
        <p:txBody>
          <a:bodyPr vert="horz" lIns="91440" tIns="45720" rIns="91440" bIns="45720" rtlCol="0" anchor="t">
            <a:normAutofit/>
          </a:bodyPr>
          <a:lstStyle/>
          <a:p>
            <a:pPr marL="0" indent="0" algn="just">
              <a:lnSpc>
                <a:spcPct val="100000"/>
              </a:lnSpc>
              <a:buNone/>
            </a:pPr>
            <a:r>
              <a:rPr lang="en-GB" sz="1800" b="0" i="0">
                <a:effectLst/>
                <a:latin typeface="Arial"/>
                <a:cs typeface="Arial"/>
              </a:rPr>
              <a:t>We </a:t>
            </a:r>
            <a:r>
              <a:rPr lang="en-GB" sz="1800">
                <a:latin typeface="Arial"/>
                <a:cs typeface="Arial"/>
              </a:rPr>
              <a:t>are</a:t>
            </a:r>
            <a:r>
              <a:rPr lang="en-GB" sz="1800" b="0" i="0">
                <a:effectLst/>
                <a:latin typeface="Arial"/>
                <a:cs typeface="Arial"/>
              </a:rPr>
              <a:t> committed to increasing the diversity of our boards and bringing in talent, regardless of its origins. </a:t>
            </a:r>
            <a:r>
              <a:rPr lang="en-GB" sz="1800">
                <a:effectLst/>
                <a:latin typeface="Arial"/>
                <a:ea typeface="Times New Roman" panose="02020603050405020304" pitchFamily="18" charset="0"/>
                <a:cs typeface="Arial"/>
              </a:rPr>
              <a:t>We encourage applications from all candidates regardless of ethnicity, religion or belief, gender, sexual orientation, age, disability or gender identity. We particularly welcome applications from people with ethnicity, gender and disability characteristics currently underrepresented on our Boards.</a:t>
            </a:r>
            <a:r>
              <a:rPr lang="en-GB" sz="1800">
                <a:latin typeface="Arial"/>
                <a:ea typeface="Times New Roman" panose="02020603050405020304" pitchFamily="18" charset="0"/>
                <a:cs typeface="Arial"/>
              </a:rPr>
              <a:t> </a:t>
            </a:r>
            <a:endParaRPr lang="en-GB" sz="1800">
              <a:effectLst/>
              <a:ea typeface="Times New Roman" panose="02020603050405020304" pitchFamily="18" charset="0"/>
            </a:endParaRPr>
          </a:p>
          <a:p>
            <a:pPr marL="0" indent="0" fontAlgn="base">
              <a:lnSpc>
                <a:spcPct val="100000"/>
              </a:lnSpc>
              <a:buNone/>
            </a:pPr>
            <a:r>
              <a:rPr lang="en-GB" sz="1800" b="1">
                <a:solidFill>
                  <a:srgbClr val="000000"/>
                </a:solidFill>
                <a:effectLst/>
                <a:latin typeface="Arial"/>
                <a:ea typeface="Times New Roman" panose="02020603050405020304" pitchFamily="18" charset="0"/>
                <a:cs typeface="Arial"/>
              </a:rPr>
              <a:t>Arrangements for candidates </a:t>
            </a:r>
            <a:r>
              <a:rPr lang="en-GB" sz="1800" b="1">
                <a:solidFill>
                  <a:srgbClr val="000000"/>
                </a:solidFill>
                <a:effectLst/>
                <a:latin typeface="Arial"/>
                <a:ea typeface="Times New Roman" panose="02020603050405020304" pitchFamily="18" charset="0"/>
                <a:cs typeface="Times New Roman"/>
              </a:rPr>
              <a:t>with a disability: </a:t>
            </a:r>
            <a:r>
              <a:rPr lang="en-GB" sz="1800" b="0" i="0">
                <a:effectLst/>
                <a:latin typeface="Arial"/>
                <a:cs typeface="Arial"/>
              </a:rPr>
              <a:t>As a Disability Confident </a:t>
            </a:r>
            <a:r>
              <a:rPr lang="en-GB" sz="1800">
                <a:latin typeface="Arial"/>
                <a:cs typeface="Arial"/>
              </a:rPr>
              <a:t>leader, w</a:t>
            </a:r>
            <a:r>
              <a:rPr lang="en-GB" sz="1800" b="0" i="0">
                <a:effectLst/>
                <a:latin typeface="Arial"/>
                <a:cs typeface="Arial"/>
              </a:rPr>
              <a:t>e guarantee to interview anyone with a disability whose application meets the essential criteria for the post. More details on the criteria can be found in this pack. </a:t>
            </a:r>
            <a:r>
              <a:rPr lang="en-GB" sz="1800">
                <a:latin typeface="Arial"/>
                <a:cs typeface="Arial"/>
              </a:rPr>
              <a:t>If you wish to apply through the Disability Confident scheme, you will need to tick that option on the Diversity Monitoring form that you will submit alongside your application.</a:t>
            </a:r>
          </a:p>
          <a:p>
            <a:pPr marL="0" indent="0">
              <a:lnSpc>
                <a:spcPct val="100000"/>
              </a:lnSpc>
              <a:spcAft>
                <a:spcPts val="800"/>
              </a:spcAft>
              <a:buNone/>
            </a:pPr>
            <a:r>
              <a:rPr lang="en-GB" sz="1800" b="1">
                <a:solidFill>
                  <a:srgbClr val="000000"/>
                </a:solidFill>
                <a:effectLst/>
                <a:latin typeface="Arial"/>
                <a:ea typeface="Times New Roman" panose="02020603050405020304" pitchFamily="18" charset="0"/>
                <a:cs typeface="Times New Roman"/>
              </a:rPr>
              <a:t>Adjustments: </a:t>
            </a:r>
            <a:r>
              <a:rPr lang="en-GB" sz="1800">
                <a:solidFill>
                  <a:srgbClr val="000000"/>
                </a:solidFill>
                <a:latin typeface="Arial"/>
                <a:ea typeface="Times New Roman" panose="02020603050405020304" pitchFamily="18" charset="0"/>
                <a:cs typeface="Times New Roman"/>
              </a:rPr>
              <a:t>All candidates are entitled to request reasonable adjustments at any stage of the application process. If you would like to discuss reasonable</a:t>
            </a:r>
            <a:r>
              <a:rPr lang="en-GB" sz="1800">
                <a:effectLst/>
                <a:latin typeface="Arial"/>
                <a:ea typeface="Times New Roman" panose="02020603050405020304" pitchFamily="18" charset="0"/>
                <a:cs typeface="Times New Roman"/>
              </a:rPr>
              <a:t> adjustments prior to submitting your application, please </a:t>
            </a:r>
            <a:r>
              <a:rPr lang="en-GB" sz="1800">
                <a:latin typeface="Arial"/>
                <a:ea typeface="Times New Roman" panose="02020603050405020304" pitchFamily="18" charset="0"/>
                <a:cs typeface="Times New Roman"/>
              </a:rPr>
              <a:t>contact </a:t>
            </a:r>
            <a:r>
              <a:rPr lang="en-GB" sz="1800">
                <a:latin typeface="Arial"/>
                <a:ea typeface="Times New Roman" panose="02020603050405020304" pitchFamily="18" charset="0"/>
                <a:cs typeface="Times New Roman"/>
                <a:hlinkClick r:id="rId2">
                  <a:extLst>
                    <a:ext uri="{A12FA001-AC4F-418D-AE19-62706E023703}">
                      <ahyp:hlinkClr xmlns:ahyp="http://schemas.microsoft.com/office/drawing/2018/hyperlinkcolor" val="tx"/>
                    </a:ext>
                  </a:extLst>
                </a:hlinkClick>
              </a:rPr>
              <a:t>dbtappointments@businessandtrade.gov.uk</a:t>
            </a:r>
            <a:r>
              <a:rPr lang="en-GB" sz="1800">
                <a:latin typeface="Arial"/>
                <a:ea typeface="Times New Roman" panose="02020603050405020304" pitchFamily="18" charset="0"/>
                <a:cs typeface="Times New Roman"/>
              </a:rPr>
              <a:t> </a:t>
            </a:r>
            <a:endParaRPr lang="en-GB" sz="1800">
              <a:effectLst/>
              <a:highlight>
                <a:srgbClr val="FFFF00"/>
              </a:highlight>
              <a:latin typeface="Arial"/>
              <a:ea typeface="Times New Roman" panose="02020603050405020304" pitchFamily="18" charset="0"/>
              <a:cs typeface="Times New Roman" panose="02020603050405020304" pitchFamily="18" charset="0"/>
            </a:endParaRPr>
          </a:p>
        </p:txBody>
      </p:sp>
      <p:sp>
        <p:nvSpPr>
          <p:cNvPr id="7" name="Footer Placeholder 6">
            <a:extLst>
              <a:ext uri="{FF2B5EF4-FFF2-40B4-BE49-F238E27FC236}">
                <a16:creationId xmlns:a16="http://schemas.microsoft.com/office/drawing/2014/main" id="{C51F8282-C7A0-4735-7931-50A2685BD899}"/>
              </a:ext>
            </a:extLst>
          </p:cNvPr>
          <p:cNvSpPr>
            <a:spLocks noGrp="1"/>
          </p:cNvSpPr>
          <p:nvPr>
            <p:ph type="ftr" sz="quarter" idx="11"/>
          </p:nvPr>
        </p:nvSpPr>
        <p:spPr>
          <a:xfrm>
            <a:off x="3794760" y="6184963"/>
            <a:ext cx="4358640" cy="405765"/>
          </a:xfrm>
        </p:spPr>
        <p:txBody>
          <a:bodyPr/>
          <a:lstStyle/>
          <a:p>
            <a:r>
              <a:rPr lang="en-GB">
                <a:cs typeface="Arial"/>
              </a:rPr>
              <a:t>For queries about your application or the recruitment process, please email dbtappointments@businessandtrade.gov.uk</a:t>
            </a:r>
          </a:p>
          <a:p>
            <a:endParaRPr lang="en-GB">
              <a:cs typeface="Arial"/>
            </a:endParaRPr>
          </a:p>
        </p:txBody>
      </p:sp>
      <p:pic>
        <p:nvPicPr>
          <p:cNvPr id="8" name="Picture 7">
            <a:extLst>
              <a:ext uri="{FF2B5EF4-FFF2-40B4-BE49-F238E27FC236}">
                <a16:creationId xmlns:a16="http://schemas.microsoft.com/office/drawing/2014/main" id="{6AE62A5B-EFC7-430B-FB6E-3BBD364C67EC}"/>
              </a:ext>
            </a:extLst>
          </p:cNvPr>
          <p:cNvPicPr>
            <a:picLocks noChangeAspect="1"/>
          </p:cNvPicPr>
          <p:nvPr/>
        </p:nvPicPr>
        <p:blipFill rotWithShape="1">
          <a:blip r:embed="rId3"/>
          <a:srcRect t="16658" b="16657"/>
          <a:stretch/>
        </p:blipFill>
        <p:spPr>
          <a:xfrm>
            <a:off x="7922943" y="6071839"/>
            <a:ext cx="1260086" cy="666890"/>
          </a:xfrm>
          <a:prstGeom prst="rect">
            <a:avLst/>
          </a:prstGeom>
        </p:spPr>
      </p:pic>
      <p:pic>
        <p:nvPicPr>
          <p:cNvPr id="10" name="Picture 6" descr="Text&#10;&#10;Description automatically generated">
            <a:extLst>
              <a:ext uri="{FF2B5EF4-FFF2-40B4-BE49-F238E27FC236}">
                <a16:creationId xmlns:a16="http://schemas.microsoft.com/office/drawing/2014/main" id="{384C15E5-EDF1-37A6-D74E-2A2ED2863009}"/>
              </a:ext>
            </a:extLst>
          </p:cNvPr>
          <p:cNvPicPr>
            <a:picLocks noChangeAspect="1"/>
          </p:cNvPicPr>
          <p:nvPr/>
        </p:nvPicPr>
        <p:blipFill>
          <a:blip r:embed="rId4"/>
          <a:stretch>
            <a:fillRect/>
          </a:stretch>
        </p:blipFill>
        <p:spPr>
          <a:xfrm>
            <a:off x="9413421" y="5925910"/>
            <a:ext cx="783772" cy="797379"/>
          </a:xfrm>
          <a:prstGeom prst="rect">
            <a:avLst/>
          </a:prstGeom>
        </p:spPr>
      </p:pic>
    </p:spTree>
    <p:extLst>
      <p:ext uri="{BB962C8B-B14F-4D97-AF65-F5344CB8AC3E}">
        <p14:creationId xmlns:p14="http://schemas.microsoft.com/office/powerpoint/2010/main" val="2874294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149AC-0503-82AB-BD06-A5E2E51541C8}"/>
              </a:ext>
            </a:extLst>
          </p:cNvPr>
          <p:cNvSpPr>
            <a:spLocks noGrp="1"/>
          </p:cNvSpPr>
          <p:nvPr>
            <p:ph type="title"/>
          </p:nvPr>
        </p:nvSpPr>
        <p:spPr/>
        <p:txBody>
          <a:bodyPr/>
          <a:lstStyle/>
          <a:p>
            <a:r>
              <a:rPr lang="en-GB" u="sng"/>
              <a:t>Criteria</a:t>
            </a:r>
          </a:p>
        </p:txBody>
      </p:sp>
      <p:sp>
        <p:nvSpPr>
          <p:cNvPr id="4" name="Slide Number Placeholder 3">
            <a:extLst>
              <a:ext uri="{FF2B5EF4-FFF2-40B4-BE49-F238E27FC236}">
                <a16:creationId xmlns:a16="http://schemas.microsoft.com/office/drawing/2014/main" id="{772A35FC-1D6F-4519-1927-76ACB89E7954}"/>
              </a:ext>
            </a:extLst>
          </p:cNvPr>
          <p:cNvSpPr>
            <a:spLocks noGrp="1"/>
          </p:cNvSpPr>
          <p:nvPr>
            <p:ph type="sldNum" sz="quarter" idx="12"/>
          </p:nvPr>
        </p:nvSpPr>
        <p:spPr/>
        <p:txBody>
          <a:bodyPr/>
          <a:lstStyle/>
          <a:p>
            <a:fld id="{1B287C65-F529-6A4B-9307-53EFD28F08ED}" type="slidenum">
              <a:rPr lang="en-US" smtClean="0"/>
              <a:t>7</a:t>
            </a:fld>
            <a:endParaRPr lang="en-US"/>
          </a:p>
        </p:txBody>
      </p:sp>
      <p:sp>
        <p:nvSpPr>
          <p:cNvPr id="5" name="Content Placeholder 2">
            <a:extLst>
              <a:ext uri="{FF2B5EF4-FFF2-40B4-BE49-F238E27FC236}">
                <a16:creationId xmlns:a16="http://schemas.microsoft.com/office/drawing/2014/main" id="{BBC58467-C78F-6144-C473-C444E123383B}"/>
              </a:ext>
            </a:extLst>
          </p:cNvPr>
          <p:cNvSpPr>
            <a:spLocks noGrp="1"/>
          </p:cNvSpPr>
          <p:nvPr>
            <p:ph idx="1"/>
          </p:nvPr>
        </p:nvSpPr>
        <p:spPr>
          <a:xfrm>
            <a:off x="838200" y="1395413"/>
            <a:ext cx="10515600" cy="4351337"/>
          </a:xfrm>
        </p:spPr>
        <p:txBody>
          <a:bodyPr vert="horz" lIns="91440" tIns="45720" rIns="91440" bIns="45720" rtlCol="0" anchor="t">
            <a:normAutofit fontScale="77500" lnSpcReduction="20000"/>
          </a:bodyPr>
          <a:lstStyle/>
          <a:p>
            <a:pPr marL="0" indent="0" algn="just" fontAlgn="base">
              <a:lnSpc>
                <a:spcPct val="120000"/>
              </a:lnSpc>
              <a:spcBef>
                <a:spcPts val="0"/>
              </a:spcBef>
              <a:buNone/>
            </a:pPr>
            <a:r>
              <a:rPr lang="en-US" sz="2200" dirty="0">
                <a:solidFill>
                  <a:srgbClr val="000000"/>
                </a:solidFill>
                <a:effectLst/>
                <a:latin typeface="Arial"/>
                <a:ea typeface="Times New Roman" panose="02020603050405020304" pitchFamily="18" charset="0"/>
                <a:cs typeface="Arial"/>
              </a:rPr>
              <a:t>We are looking for an individual with the following qualities: </a:t>
            </a:r>
            <a:r>
              <a:rPr lang="en-GB" sz="2200" dirty="0">
                <a:solidFill>
                  <a:srgbClr val="000000"/>
                </a:solidFill>
                <a:effectLst/>
                <a:latin typeface="Arial"/>
                <a:ea typeface="Times New Roman" panose="02020603050405020304" pitchFamily="18" charset="0"/>
                <a:cs typeface="Arial"/>
              </a:rPr>
              <a:t> </a:t>
            </a:r>
            <a:endParaRPr lang="en-GB" sz="2200" dirty="0">
              <a:solidFill>
                <a:srgbClr val="000000"/>
              </a:solidFill>
              <a:latin typeface="Arial"/>
              <a:ea typeface="Times New Roman" panose="02020603050405020304" pitchFamily="18" charset="0"/>
              <a:cs typeface="Arial"/>
            </a:endParaRPr>
          </a:p>
          <a:p>
            <a:pPr marL="0" indent="0" algn="just">
              <a:lnSpc>
                <a:spcPct val="120000"/>
              </a:lnSpc>
              <a:spcBef>
                <a:spcPts val="0"/>
              </a:spcBef>
              <a:buNone/>
            </a:pPr>
            <a:endParaRPr lang="en-GB" sz="2200" dirty="0">
              <a:solidFill>
                <a:srgbClr val="000000"/>
              </a:solidFill>
              <a:latin typeface="Arial"/>
              <a:ea typeface="Times New Roman" panose="02020603050405020304" pitchFamily="18" charset="0"/>
              <a:cs typeface="Arial"/>
            </a:endParaRPr>
          </a:p>
          <a:p>
            <a:pPr marL="342900" indent="-342900" algn="just">
              <a:lnSpc>
                <a:spcPct val="120000"/>
              </a:lnSpc>
              <a:spcBef>
                <a:spcPts val="0"/>
              </a:spcBef>
            </a:pPr>
            <a:r>
              <a:rPr lang="en-GB" sz="2200" dirty="0">
                <a:solidFill>
                  <a:srgbClr val="000000"/>
                </a:solidFill>
                <a:effectLst/>
                <a:latin typeface="Arial"/>
                <a:ea typeface="Times New Roman" panose="02020603050405020304" pitchFamily="18" charset="0"/>
                <a:cs typeface="Arial"/>
              </a:rPr>
              <a:t>Extensive experience at a senior level within industry, finance, or professional services, including CEO, COO, CFO, main board director, or equivalent positions.</a:t>
            </a:r>
            <a:endParaRPr lang="en-GB" sz="2200" dirty="0">
              <a:solidFill>
                <a:srgbClr val="000000"/>
              </a:solidFill>
              <a:latin typeface="Arial"/>
              <a:ea typeface="Times New Roman" panose="02020603050405020304" pitchFamily="18" charset="0"/>
              <a:cs typeface="Arial"/>
            </a:endParaRPr>
          </a:p>
          <a:p>
            <a:pPr marL="342900" indent="-342900" algn="just">
              <a:lnSpc>
                <a:spcPct val="120000"/>
              </a:lnSpc>
              <a:spcBef>
                <a:spcPts val="0"/>
              </a:spcBef>
            </a:pPr>
            <a:r>
              <a:rPr lang="en-GB" sz="2200" dirty="0">
                <a:solidFill>
                  <a:srgbClr val="000000"/>
                </a:solidFill>
                <a:effectLst/>
                <a:latin typeface="Arial"/>
                <a:ea typeface="Times New Roman" panose="02020603050405020304" pitchFamily="18" charset="0"/>
                <a:cs typeface="Arial"/>
              </a:rPr>
              <a:t>Proven ability to chair a board effectively, managing individuals with diverse commercial and technical expertise to facilitate balanced and informed decision-making.</a:t>
            </a:r>
            <a:endParaRPr lang="en-GB" sz="2200" dirty="0">
              <a:solidFill>
                <a:srgbClr val="000000"/>
              </a:solidFill>
              <a:latin typeface="Arial"/>
              <a:ea typeface="Times New Roman" panose="02020603050405020304" pitchFamily="18" charset="0"/>
              <a:cs typeface="Arial"/>
            </a:endParaRPr>
          </a:p>
          <a:p>
            <a:pPr marL="342900" indent="-342900" algn="just">
              <a:lnSpc>
                <a:spcPct val="120000"/>
              </a:lnSpc>
              <a:spcBef>
                <a:spcPts val="0"/>
              </a:spcBef>
            </a:pPr>
            <a:r>
              <a:rPr lang="en-GB" sz="2200" dirty="0">
                <a:solidFill>
                  <a:srgbClr val="000000"/>
                </a:solidFill>
                <a:effectLst/>
                <a:latin typeface="Arial"/>
                <a:ea typeface="Times New Roman" panose="02020603050405020304" pitchFamily="18" charset="0"/>
                <a:cs typeface="Arial"/>
              </a:rPr>
              <a:t>Understanding of the broader context in which IDAB operates, including the ability to manage its business for maximum impact while ensuring independence, challenge, and scrutiny.</a:t>
            </a:r>
            <a:endParaRPr lang="en-GB" sz="2200" dirty="0">
              <a:solidFill>
                <a:srgbClr val="000000"/>
              </a:solidFill>
              <a:latin typeface="Arial"/>
              <a:ea typeface="Times New Roman" panose="02020603050405020304" pitchFamily="18" charset="0"/>
              <a:cs typeface="Arial"/>
            </a:endParaRPr>
          </a:p>
          <a:p>
            <a:pPr marL="342900" indent="-342900" algn="just">
              <a:lnSpc>
                <a:spcPct val="120000"/>
              </a:lnSpc>
              <a:spcBef>
                <a:spcPts val="0"/>
              </a:spcBef>
            </a:pPr>
            <a:r>
              <a:rPr lang="en-GB" sz="2200" dirty="0">
                <a:solidFill>
                  <a:srgbClr val="000000"/>
                </a:solidFill>
                <a:effectLst/>
                <a:latin typeface="Arial"/>
                <a:ea typeface="Times New Roman" panose="02020603050405020304" pitchFamily="18" charset="0"/>
                <a:cs typeface="Arial"/>
              </a:rPr>
              <a:t>Demonstrated success in various business ventures, showcasing a broad track record of achievement.</a:t>
            </a:r>
            <a:endParaRPr lang="en-GB" sz="2200" dirty="0">
              <a:solidFill>
                <a:srgbClr val="000000"/>
              </a:solidFill>
              <a:latin typeface="Arial"/>
              <a:ea typeface="Times New Roman" panose="02020603050405020304" pitchFamily="18" charset="0"/>
              <a:cs typeface="Arial"/>
            </a:endParaRPr>
          </a:p>
          <a:p>
            <a:pPr marL="342900" indent="-342900" algn="just">
              <a:lnSpc>
                <a:spcPct val="120000"/>
              </a:lnSpc>
              <a:spcBef>
                <a:spcPts val="0"/>
              </a:spcBef>
            </a:pPr>
            <a:r>
              <a:rPr lang="en-GB" sz="2200" dirty="0">
                <a:solidFill>
                  <a:srgbClr val="000000"/>
                </a:solidFill>
                <a:effectLst/>
                <a:latin typeface="Arial"/>
                <a:ea typeface="Times New Roman" panose="02020603050405020304" pitchFamily="18" charset="0"/>
                <a:cs typeface="Arial"/>
              </a:rPr>
              <a:t>Capacity to provide sharp and well-informed commercial advice.</a:t>
            </a:r>
            <a:endParaRPr lang="en-GB" sz="2200" dirty="0">
              <a:solidFill>
                <a:srgbClr val="000000"/>
              </a:solidFill>
              <a:latin typeface="Arial"/>
              <a:ea typeface="Times New Roman" panose="02020603050405020304" pitchFamily="18" charset="0"/>
              <a:cs typeface="Arial"/>
            </a:endParaRPr>
          </a:p>
          <a:p>
            <a:pPr marL="342900" indent="-342900" algn="just">
              <a:lnSpc>
                <a:spcPct val="120000"/>
              </a:lnSpc>
              <a:spcBef>
                <a:spcPts val="0"/>
              </a:spcBef>
            </a:pPr>
            <a:r>
              <a:rPr lang="en-GB" sz="2200" dirty="0">
                <a:solidFill>
                  <a:srgbClr val="000000"/>
                </a:solidFill>
                <a:effectLst/>
                <a:latin typeface="Arial"/>
                <a:ea typeface="Times New Roman" panose="02020603050405020304" pitchFamily="18" charset="0"/>
                <a:cs typeface="Arial"/>
              </a:rPr>
              <a:t>Strong understanding of business planning, financing, and the management of large-scale industrial projects.</a:t>
            </a:r>
          </a:p>
          <a:p>
            <a:pPr marL="0" indent="0" algn="just">
              <a:lnSpc>
                <a:spcPct val="120000"/>
              </a:lnSpc>
              <a:spcBef>
                <a:spcPts val="0"/>
              </a:spcBef>
              <a:buNone/>
            </a:pPr>
            <a:endParaRPr lang="en-GB" sz="2200" dirty="0">
              <a:solidFill>
                <a:srgbClr val="000000"/>
              </a:solidFill>
              <a:latin typeface="Arial"/>
              <a:ea typeface="Times New Roman" panose="02020603050405020304" pitchFamily="18" charset="0"/>
              <a:cs typeface="Arial"/>
            </a:endParaRPr>
          </a:p>
          <a:p>
            <a:pPr marL="0" indent="0" algn="just" fontAlgn="base">
              <a:lnSpc>
                <a:spcPct val="120000"/>
              </a:lnSpc>
              <a:spcBef>
                <a:spcPts val="0"/>
              </a:spcBef>
              <a:buNone/>
            </a:pPr>
            <a:r>
              <a:rPr lang="en-GB" sz="2200" b="1" dirty="0">
                <a:solidFill>
                  <a:srgbClr val="000000"/>
                </a:solidFill>
                <a:effectLst/>
                <a:latin typeface="Arial"/>
                <a:ea typeface="Times New Roman" panose="02020603050405020304" pitchFamily="18" charset="0"/>
                <a:cs typeface="Arial"/>
              </a:rPr>
              <a:t>Desirable criteria:</a:t>
            </a:r>
            <a:endParaRPr lang="en-GB" sz="2200" dirty="0">
              <a:solidFill>
                <a:srgbClr val="000000"/>
              </a:solidFill>
              <a:latin typeface="Arial"/>
              <a:ea typeface="Times New Roman" panose="02020603050405020304" pitchFamily="18" charset="0"/>
              <a:cs typeface="Arial"/>
            </a:endParaRPr>
          </a:p>
          <a:p>
            <a:pPr marL="342900" indent="-342900" algn="just">
              <a:lnSpc>
                <a:spcPct val="120000"/>
              </a:lnSpc>
              <a:spcBef>
                <a:spcPts val="0"/>
              </a:spcBef>
            </a:pPr>
            <a:r>
              <a:rPr lang="en-US" sz="2200" dirty="0">
                <a:solidFill>
                  <a:srgbClr val="000000"/>
                </a:solidFill>
                <a:effectLst/>
                <a:latin typeface="Arial"/>
                <a:ea typeface="Times New Roman" panose="02020603050405020304" pitchFamily="18" charset="0"/>
                <a:cs typeface="Arial"/>
              </a:rPr>
              <a:t>International experience and expertise within industry, banking, accountancy, company rescue and restructuring or finance.</a:t>
            </a:r>
            <a:endParaRPr lang="en-GB" sz="2200" dirty="0">
              <a:effectLst/>
              <a:latin typeface="Arial"/>
              <a:ea typeface="Times New Roman" panose="02020603050405020304" pitchFamily="18" charset="0"/>
              <a:cs typeface="Arial"/>
            </a:endParaRPr>
          </a:p>
          <a:p>
            <a:pPr marL="342900" lvl="0" indent="-342900" algn="just" fontAlgn="base">
              <a:buFont typeface="Symbol" panose="05050102010706020507" pitchFamily="18" charset="2"/>
              <a:buChar char=""/>
            </a:pPr>
            <a:endParaRPr lang="en-GB" sz="2000" dirty="0">
              <a:effectLst/>
              <a:latin typeface="Times New Roman" panose="02020603050405020304" pitchFamily="18" charset="0"/>
              <a:ea typeface="Times New Roman" panose="02020603050405020304" pitchFamily="18" charset="0"/>
            </a:endParaRPr>
          </a:p>
          <a:p>
            <a:pPr marL="0" indent="0">
              <a:lnSpc>
                <a:spcPct val="107000"/>
              </a:lnSpc>
              <a:spcAft>
                <a:spcPts val="800"/>
              </a:spcAft>
              <a:buNone/>
              <a:tabLst>
                <a:tab pos="457200" algn="l"/>
              </a:tabLst>
            </a:pPr>
            <a:endParaRPr lang="en-GB" sz="1800" b="1" dirty="0">
              <a:effectLst/>
              <a:latin typeface="Arial"/>
              <a:ea typeface="Calibri" panose="020F0502020204030204" pitchFamily="34" charset="0"/>
              <a:cs typeface="Arial"/>
            </a:endParaRPr>
          </a:p>
        </p:txBody>
      </p:sp>
      <p:sp>
        <p:nvSpPr>
          <p:cNvPr id="6" name="Footer Placeholder 5">
            <a:extLst>
              <a:ext uri="{FF2B5EF4-FFF2-40B4-BE49-F238E27FC236}">
                <a16:creationId xmlns:a16="http://schemas.microsoft.com/office/drawing/2014/main" id="{0F87B766-56D5-2FFB-4BAA-C36352D048C7}"/>
              </a:ext>
            </a:extLst>
          </p:cNvPr>
          <p:cNvSpPr>
            <a:spLocks noGrp="1"/>
          </p:cNvSpPr>
          <p:nvPr>
            <p:ph type="ftr" sz="quarter" idx="11"/>
          </p:nvPr>
        </p:nvSpPr>
        <p:spPr>
          <a:xfrm>
            <a:off x="3733800" y="6222721"/>
            <a:ext cx="4419600" cy="487045"/>
          </a:xfrm>
        </p:spPr>
        <p:txBody>
          <a:bodyPr/>
          <a:lstStyle/>
          <a:p>
            <a:r>
              <a:rPr lang="en-GB"/>
              <a:t>For queries about your application or the recruitment process, please email dbtappointments@businessandtrade.gov.uk</a:t>
            </a:r>
          </a:p>
          <a:p>
            <a:endParaRPr lang="en-GB">
              <a:cs typeface="Arial"/>
            </a:endParaRPr>
          </a:p>
        </p:txBody>
      </p:sp>
      <p:pic>
        <p:nvPicPr>
          <p:cNvPr id="7" name="Picture 6">
            <a:extLst>
              <a:ext uri="{FF2B5EF4-FFF2-40B4-BE49-F238E27FC236}">
                <a16:creationId xmlns:a16="http://schemas.microsoft.com/office/drawing/2014/main" id="{D888F2EF-82F1-7752-C4EF-C1058B47BD31}"/>
              </a:ext>
            </a:extLst>
          </p:cNvPr>
          <p:cNvPicPr>
            <a:picLocks noChangeAspect="1"/>
          </p:cNvPicPr>
          <p:nvPr/>
        </p:nvPicPr>
        <p:blipFill rotWithShape="1">
          <a:blip r:embed="rId2"/>
          <a:srcRect t="16658" b="16657"/>
          <a:stretch/>
        </p:blipFill>
        <p:spPr>
          <a:xfrm>
            <a:off x="7922943" y="6071839"/>
            <a:ext cx="1260086" cy="666890"/>
          </a:xfrm>
          <a:prstGeom prst="rect">
            <a:avLst/>
          </a:prstGeom>
        </p:spPr>
      </p:pic>
      <p:pic>
        <p:nvPicPr>
          <p:cNvPr id="9" name="Picture 6" descr="Text&#10;&#10;Description automatically generated">
            <a:extLst>
              <a:ext uri="{FF2B5EF4-FFF2-40B4-BE49-F238E27FC236}">
                <a16:creationId xmlns:a16="http://schemas.microsoft.com/office/drawing/2014/main" id="{0661E3CD-86AD-A561-953C-9B49F896BA8E}"/>
              </a:ext>
            </a:extLst>
          </p:cNvPr>
          <p:cNvPicPr>
            <a:picLocks noChangeAspect="1"/>
          </p:cNvPicPr>
          <p:nvPr/>
        </p:nvPicPr>
        <p:blipFill>
          <a:blip r:embed="rId3"/>
          <a:stretch>
            <a:fillRect/>
          </a:stretch>
        </p:blipFill>
        <p:spPr>
          <a:xfrm>
            <a:off x="9429749" y="5920467"/>
            <a:ext cx="783772" cy="797379"/>
          </a:xfrm>
          <a:prstGeom prst="rect">
            <a:avLst/>
          </a:prstGeom>
        </p:spPr>
      </p:pic>
    </p:spTree>
    <p:extLst>
      <p:ext uri="{BB962C8B-B14F-4D97-AF65-F5344CB8AC3E}">
        <p14:creationId xmlns:p14="http://schemas.microsoft.com/office/powerpoint/2010/main" val="208756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E0597-3F47-6EAD-5455-899D5E474365}"/>
              </a:ext>
            </a:extLst>
          </p:cNvPr>
          <p:cNvSpPr>
            <a:spLocks noGrp="1"/>
          </p:cNvSpPr>
          <p:nvPr>
            <p:ph type="title"/>
          </p:nvPr>
        </p:nvSpPr>
        <p:spPr/>
        <p:txBody>
          <a:bodyPr/>
          <a:lstStyle/>
          <a:p>
            <a:r>
              <a:rPr lang="en-GB" u="sng"/>
              <a:t>Terms of Appointment</a:t>
            </a:r>
          </a:p>
        </p:txBody>
      </p:sp>
      <p:sp>
        <p:nvSpPr>
          <p:cNvPr id="4" name="Slide Number Placeholder 3">
            <a:extLst>
              <a:ext uri="{FF2B5EF4-FFF2-40B4-BE49-F238E27FC236}">
                <a16:creationId xmlns:a16="http://schemas.microsoft.com/office/drawing/2014/main" id="{FE739558-1E7E-C6C5-2FB8-E3E14E52F030}"/>
              </a:ext>
            </a:extLst>
          </p:cNvPr>
          <p:cNvSpPr>
            <a:spLocks noGrp="1"/>
          </p:cNvSpPr>
          <p:nvPr>
            <p:ph type="sldNum" sz="quarter" idx="12"/>
          </p:nvPr>
        </p:nvSpPr>
        <p:spPr/>
        <p:txBody>
          <a:bodyPr/>
          <a:lstStyle/>
          <a:p>
            <a:fld id="{1B287C65-F529-6A4B-9307-53EFD28F08ED}" type="slidenum">
              <a:rPr lang="en-US" smtClean="0"/>
              <a:t>8</a:t>
            </a:fld>
            <a:endParaRPr lang="en-US"/>
          </a:p>
        </p:txBody>
      </p:sp>
      <p:sp>
        <p:nvSpPr>
          <p:cNvPr id="5" name="Content Placeholder 2">
            <a:extLst>
              <a:ext uri="{FF2B5EF4-FFF2-40B4-BE49-F238E27FC236}">
                <a16:creationId xmlns:a16="http://schemas.microsoft.com/office/drawing/2014/main" id="{81798B92-127A-6BE1-7C4B-7FB2C1EC2B45}"/>
              </a:ext>
            </a:extLst>
          </p:cNvPr>
          <p:cNvSpPr>
            <a:spLocks noGrp="1"/>
          </p:cNvSpPr>
          <p:nvPr>
            <p:ph idx="1"/>
          </p:nvPr>
        </p:nvSpPr>
        <p:spPr>
          <a:xfrm>
            <a:off x="838200" y="1253331"/>
            <a:ext cx="10515600" cy="4351337"/>
          </a:xfrm>
        </p:spPr>
        <p:txBody>
          <a:bodyPr vert="horz" lIns="91440" tIns="45720" rIns="91440" bIns="45720" rtlCol="0" anchor="t">
            <a:noAutofit/>
          </a:bodyPr>
          <a:lstStyle/>
          <a:p>
            <a:pPr>
              <a:lnSpc>
                <a:spcPct val="100000"/>
              </a:lnSpc>
              <a:spcBef>
                <a:spcPts val="0"/>
              </a:spcBef>
            </a:pPr>
            <a:r>
              <a:rPr lang="en-GB" sz="1600" b="1" dirty="0">
                <a:latin typeface="Arial"/>
                <a:cs typeface="Arial"/>
              </a:rPr>
              <a:t>Appointment Term: </a:t>
            </a:r>
            <a:r>
              <a:rPr lang="en-GB" sz="1600" dirty="0">
                <a:latin typeface="Arial"/>
                <a:cs typeface="Arial"/>
              </a:rPr>
              <a:t>An initial period of three years.</a:t>
            </a:r>
            <a:endParaRPr lang="en-GB" sz="1600" dirty="0"/>
          </a:p>
          <a:p>
            <a:pPr marL="0" indent="0">
              <a:lnSpc>
                <a:spcPct val="100000"/>
              </a:lnSpc>
              <a:spcBef>
                <a:spcPts val="0"/>
              </a:spcBef>
              <a:buNone/>
            </a:pPr>
            <a:endParaRPr lang="en-GB" sz="1600" dirty="0">
              <a:latin typeface="Arial"/>
              <a:cs typeface="Arial"/>
            </a:endParaRPr>
          </a:p>
          <a:p>
            <a:pPr>
              <a:lnSpc>
                <a:spcPct val="100000"/>
              </a:lnSpc>
              <a:spcBef>
                <a:spcPts val="0"/>
              </a:spcBef>
            </a:pPr>
            <a:r>
              <a:rPr lang="en-GB" sz="1600" b="1" dirty="0">
                <a:latin typeface="Arial"/>
                <a:cs typeface="Arial"/>
              </a:rPr>
              <a:t>Remuneration:</a:t>
            </a:r>
            <a:r>
              <a:rPr lang="en-GB" sz="1600" dirty="0">
                <a:latin typeface="Arial"/>
                <a:cs typeface="Arial"/>
              </a:rPr>
              <a:t> The role is </a:t>
            </a:r>
            <a:r>
              <a:rPr lang="en-GB" sz="1600" dirty="0">
                <a:effectLst/>
                <a:latin typeface="Arial" panose="020B0604020202020204" pitchFamily="34" charset="0"/>
                <a:ea typeface="Arial" panose="020B0604020202020204" pitchFamily="34" charset="0"/>
              </a:rPr>
              <a:t>unpaid, but the Chair dedicates approximately two days to IDAB work each month</a:t>
            </a:r>
            <a:r>
              <a:rPr lang="en-GB" sz="1600" dirty="0">
                <a:latin typeface="Arial"/>
                <a:cs typeface="Arial"/>
              </a:rPr>
              <a:t>. The role is not pensionable. Remuneration and expenses are taxable. </a:t>
            </a:r>
            <a:endParaRPr lang="en-GB" sz="1600" dirty="0"/>
          </a:p>
          <a:p>
            <a:pPr marL="0" indent="0">
              <a:lnSpc>
                <a:spcPct val="100000"/>
              </a:lnSpc>
              <a:spcBef>
                <a:spcPts val="0"/>
              </a:spcBef>
              <a:buNone/>
            </a:pPr>
            <a:endParaRPr lang="en-GB" sz="1600" dirty="0">
              <a:latin typeface="Arial"/>
              <a:cs typeface="Arial"/>
            </a:endParaRPr>
          </a:p>
          <a:p>
            <a:pPr>
              <a:lnSpc>
                <a:spcPct val="100000"/>
              </a:lnSpc>
              <a:spcBef>
                <a:spcPts val="0"/>
              </a:spcBef>
            </a:pPr>
            <a:r>
              <a:rPr lang="en-GB" sz="1600" b="1" dirty="0">
                <a:latin typeface="Arial"/>
                <a:cs typeface="Arial"/>
              </a:rPr>
              <a:t>Time Commitment: </a:t>
            </a:r>
            <a:r>
              <a:rPr lang="en-GB" sz="1600" dirty="0">
                <a:effectLst/>
                <a:latin typeface="Arial" panose="020B0604020202020204" pitchFamily="34" charset="0"/>
                <a:ea typeface="Arial" panose="020B0604020202020204" pitchFamily="34" charset="0"/>
              </a:rPr>
              <a:t>IDAB is scheduled to meet once a month to review an average of two cases per meeting. There may however, occasional emergency meetings subject to time critical cases</a:t>
            </a:r>
            <a:r>
              <a:rPr lang="en-GB" sz="1600" dirty="0">
                <a:latin typeface="Arial"/>
                <a:cs typeface="Arial"/>
              </a:rPr>
              <a:t>.</a:t>
            </a:r>
            <a:endParaRPr lang="en-GB" sz="1600" dirty="0"/>
          </a:p>
          <a:p>
            <a:pPr marL="0" indent="0">
              <a:lnSpc>
                <a:spcPct val="100000"/>
              </a:lnSpc>
              <a:spcBef>
                <a:spcPts val="0"/>
              </a:spcBef>
              <a:buNone/>
            </a:pPr>
            <a:endParaRPr lang="en-GB" sz="1600" dirty="0">
              <a:latin typeface="Arial"/>
              <a:cs typeface="Arial"/>
            </a:endParaRPr>
          </a:p>
          <a:p>
            <a:pPr>
              <a:lnSpc>
                <a:spcPct val="100000"/>
              </a:lnSpc>
              <a:spcBef>
                <a:spcPts val="0"/>
              </a:spcBef>
            </a:pPr>
            <a:r>
              <a:rPr lang="en-GB" sz="1600" b="1" dirty="0">
                <a:latin typeface="Arial"/>
                <a:cs typeface="Arial"/>
              </a:rPr>
              <a:t>Location: </a:t>
            </a:r>
            <a:r>
              <a:rPr lang="en-GB" sz="1600" b="0" i="0" dirty="0">
                <a:solidFill>
                  <a:srgbClr val="000000"/>
                </a:solidFill>
                <a:effectLst/>
              </a:rPr>
              <a:t>The roles are based in London, with </a:t>
            </a:r>
            <a:r>
              <a:rPr lang="en-GB" sz="1600" dirty="0">
                <a:effectLst/>
                <a:ea typeface="Calibri" panose="020F0502020204030204" pitchFamily="34" charset="0"/>
              </a:rPr>
              <a:t>quarterly meetings to take place in London, with all other meetings done virtually.</a:t>
            </a:r>
          </a:p>
          <a:p>
            <a:pPr marL="0" indent="0">
              <a:lnSpc>
                <a:spcPct val="100000"/>
              </a:lnSpc>
              <a:spcBef>
                <a:spcPts val="0"/>
              </a:spcBef>
              <a:buNone/>
            </a:pPr>
            <a:endParaRPr lang="en-GB" sz="1600" dirty="0">
              <a:effectLst/>
              <a:latin typeface="Arial"/>
              <a:ea typeface="Calibri" panose="020F0502020204030204" pitchFamily="34" charset="0"/>
              <a:cs typeface="Arial"/>
            </a:endParaRPr>
          </a:p>
          <a:p>
            <a:pPr>
              <a:lnSpc>
                <a:spcPct val="100000"/>
              </a:lnSpc>
              <a:spcBef>
                <a:spcPts val="0"/>
              </a:spcBef>
            </a:pPr>
            <a:r>
              <a:rPr lang="en-GB" sz="1600" b="1" dirty="0">
                <a:latin typeface="Arial"/>
                <a:cs typeface="Arial"/>
              </a:rPr>
              <a:t>Nature of Appointment: </a:t>
            </a:r>
            <a:r>
              <a:rPr lang="en-GB" sz="1600" dirty="0">
                <a:latin typeface="Arial"/>
                <a:cs typeface="Arial"/>
              </a:rPr>
              <a:t>This is a Public Appointment made by the Secretary of State for the Department for Business and Trade. Appointees would not be employees of the Department or IDAB.</a:t>
            </a:r>
          </a:p>
          <a:p>
            <a:pPr>
              <a:lnSpc>
                <a:spcPct val="100000"/>
              </a:lnSpc>
              <a:spcBef>
                <a:spcPts val="0"/>
              </a:spcBef>
            </a:pPr>
            <a:endParaRPr lang="en-GB" sz="1600" dirty="0">
              <a:latin typeface="Arial"/>
              <a:cs typeface="Arial"/>
            </a:endParaRPr>
          </a:p>
          <a:p>
            <a:pPr>
              <a:lnSpc>
                <a:spcPct val="100000"/>
              </a:lnSpc>
              <a:spcBef>
                <a:spcPts val="0"/>
              </a:spcBef>
            </a:pPr>
            <a:r>
              <a:rPr lang="en-GB" sz="1600" b="1" dirty="0">
                <a:latin typeface="Arial"/>
                <a:cs typeface="Arial"/>
              </a:rPr>
              <a:t>Availability: </a:t>
            </a:r>
            <a:r>
              <a:rPr lang="en-GB" sz="1600" dirty="0">
                <a:latin typeface="Arial"/>
                <a:cs typeface="Arial"/>
              </a:rPr>
              <a:t>The successful candidate will be encouraged to take up their appointment as soon as possible, following the successful completion of pre-appointment checks and security clearance (at BPSS level). </a:t>
            </a:r>
            <a:endParaRPr lang="en-GB" sz="1600" dirty="0"/>
          </a:p>
        </p:txBody>
      </p:sp>
      <p:sp>
        <p:nvSpPr>
          <p:cNvPr id="6" name="Footer Placeholder 5">
            <a:extLst>
              <a:ext uri="{FF2B5EF4-FFF2-40B4-BE49-F238E27FC236}">
                <a16:creationId xmlns:a16="http://schemas.microsoft.com/office/drawing/2014/main" id="{CE9805AD-D9DE-F0EC-D335-31788F1E090E}"/>
              </a:ext>
            </a:extLst>
          </p:cNvPr>
          <p:cNvSpPr>
            <a:spLocks noGrp="1"/>
          </p:cNvSpPr>
          <p:nvPr>
            <p:ph type="ftr" sz="quarter" idx="11"/>
          </p:nvPr>
        </p:nvSpPr>
        <p:spPr>
          <a:xfrm>
            <a:off x="3520440" y="6173787"/>
            <a:ext cx="4632960" cy="527685"/>
          </a:xfrm>
        </p:spPr>
        <p:txBody>
          <a:bodyPr/>
          <a:lstStyle/>
          <a:p>
            <a:r>
              <a:rPr lang="en-GB"/>
              <a:t>For queries about your application or the recruitment process, please email dbtappointments@businessandtrade.gov.uk</a:t>
            </a:r>
          </a:p>
          <a:p>
            <a:endParaRPr lang="en-GB">
              <a:cs typeface="Arial"/>
            </a:endParaRPr>
          </a:p>
        </p:txBody>
      </p:sp>
      <p:pic>
        <p:nvPicPr>
          <p:cNvPr id="7" name="Picture 6">
            <a:extLst>
              <a:ext uri="{FF2B5EF4-FFF2-40B4-BE49-F238E27FC236}">
                <a16:creationId xmlns:a16="http://schemas.microsoft.com/office/drawing/2014/main" id="{0677913D-67FE-DE00-317A-E9CFA7E16D4A}"/>
              </a:ext>
            </a:extLst>
          </p:cNvPr>
          <p:cNvPicPr>
            <a:picLocks noChangeAspect="1"/>
          </p:cNvPicPr>
          <p:nvPr/>
        </p:nvPicPr>
        <p:blipFill rotWithShape="1">
          <a:blip r:embed="rId2"/>
          <a:srcRect t="16658" b="16657"/>
          <a:stretch/>
        </p:blipFill>
        <p:spPr>
          <a:xfrm>
            <a:off x="7922943" y="6071839"/>
            <a:ext cx="1260086" cy="666890"/>
          </a:xfrm>
          <a:prstGeom prst="rect">
            <a:avLst/>
          </a:prstGeom>
        </p:spPr>
      </p:pic>
      <p:pic>
        <p:nvPicPr>
          <p:cNvPr id="9" name="Picture 6" descr="Text&#10;&#10;Description automatically generated">
            <a:extLst>
              <a:ext uri="{FF2B5EF4-FFF2-40B4-BE49-F238E27FC236}">
                <a16:creationId xmlns:a16="http://schemas.microsoft.com/office/drawing/2014/main" id="{E7EC6DC5-56EC-37B4-F59E-A8777CF3A2E1}"/>
              </a:ext>
            </a:extLst>
          </p:cNvPr>
          <p:cNvPicPr>
            <a:picLocks noChangeAspect="1"/>
          </p:cNvPicPr>
          <p:nvPr/>
        </p:nvPicPr>
        <p:blipFill>
          <a:blip r:embed="rId3"/>
          <a:stretch>
            <a:fillRect/>
          </a:stretch>
        </p:blipFill>
        <p:spPr>
          <a:xfrm>
            <a:off x="9462406" y="5909581"/>
            <a:ext cx="783772" cy="797379"/>
          </a:xfrm>
          <a:prstGeom prst="rect">
            <a:avLst/>
          </a:prstGeom>
        </p:spPr>
      </p:pic>
    </p:spTree>
    <p:extLst>
      <p:ext uri="{BB962C8B-B14F-4D97-AF65-F5344CB8AC3E}">
        <p14:creationId xmlns:p14="http://schemas.microsoft.com/office/powerpoint/2010/main" val="29653199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805E0-1300-18E7-6120-85ABAD488E6F}"/>
              </a:ext>
            </a:extLst>
          </p:cNvPr>
          <p:cNvSpPr>
            <a:spLocks noGrp="1"/>
          </p:cNvSpPr>
          <p:nvPr>
            <p:ph type="title"/>
          </p:nvPr>
        </p:nvSpPr>
        <p:spPr/>
        <p:txBody>
          <a:bodyPr/>
          <a:lstStyle/>
          <a:p>
            <a:r>
              <a:rPr lang="en-GB" u="sng"/>
              <a:t>How to Apply</a:t>
            </a:r>
          </a:p>
        </p:txBody>
      </p:sp>
      <p:sp>
        <p:nvSpPr>
          <p:cNvPr id="4" name="Slide Number Placeholder 3">
            <a:extLst>
              <a:ext uri="{FF2B5EF4-FFF2-40B4-BE49-F238E27FC236}">
                <a16:creationId xmlns:a16="http://schemas.microsoft.com/office/drawing/2014/main" id="{1ED76802-3020-FE24-D5D8-F0DB49924FFD}"/>
              </a:ext>
            </a:extLst>
          </p:cNvPr>
          <p:cNvSpPr>
            <a:spLocks noGrp="1"/>
          </p:cNvSpPr>
          <p:nvPr>
            <p:ph type="sldNum" sz="quarter" idx="12"/>
          </p:nvPr>
        </p:nvSpPr>
        <p:spPr/>
        <p:txBody>
          <a:bodyPr/>
          <a:lstStyle/>
          <a:p>
            <a:fld id="{1B287C65-F529-6A4B-9307-53EFD28F08ED}" type="slidenum">
              <a:rPr lang="en-US" smtClean="0"/>
              <a:t>9</a:t>
            </a:fld>
            <a:endParaRPr lang="en-US"/>
          </a:p>
        </p:txBody>
      </p:sp>
      <p:sp>
        <p:nvSpPr>
          <p:cNvPr id="5" name="Content Placeholder 2">
            <a:extLst>
              <a:ext uri="{FF2B5EF4-FFF2-40B4-BE49-F238E27FC236}">
                <a16:creationId xmlns:a16="http://schemas.microsoft.com/office/drawing/2014/main" id="{C3762E4E-12A9-6EF4-56DD-6C49089F060F}"/>
              </a:ext>
            </a:extLst>
          </p:cNvPr>
          <p:cNvSpPr>
            <a:spLocks noGrp="1"/>
          </p:cNvSpPr>
          <p:nvPr>
            <p:ph idx="1"/>
          </p:nvPr>
        </p:nvSpPr>
        <p:spPr>
          <a:xfrm>
            <a:off x="838200" y="1395413"/>
            <a:ext cx="9516291" cy="2593113"/>
          </a:xfrm>
        </p:spPr>
        <p:txBody>
          <a:bodyPr vert="horz" lIns="91440" tIns="45720" rIns="91440" bIns="45720" rtlCol="0" anchor="t">
            <a:noAutofit/>
          </a:bodyPr>
          <a:lstStyle/>
          <a:p>
            <a:pPr marL="0" indent="0" algn="l" rtl="0" fontAlgn="base">
              <a:buNone/>
            </a:pPr>
            <a:r>
              <a:rPr lang="en-GB" sz="1800" b="0" i="0" u="none" strike="noStrike">
                <a:solidFill>
                  <a:srgbClr val="000000"/>
                </a:solidFill>
                <a:effectLst/>
                <a:latin typeface="Arial"/>
                <a:cs typeface="Arial"/>
              </a:rPr>
              <a:t>In order to apply you will need to </a:t>
            </a:r>
            <a:r>
              <a:rPr lang="en-GB" sz="1800" b="0" i="0" u="sng" strike="noStrike">
                <a:solidFill>
                  <a:srgbClr val="0563C1"/>
                </a:solidFill>
                <a:effectLst/>
                <a:latin typeface="Arial"/>
                <a:cs typeface="Arial"/>
                <a:hlinkClick r:id="rId2"/>
              </a:rPr>
              <a:t>create an account</a:t>
            </a:r>
            <a:r>
              <a:rPr lang="en-GB" sz="1800" b="0" i="0" u="none" strike="noStrike">
                <a:solidFill>
                  <a:srgbClr val="000000"/>
                </a:solidFill>
                <a:effectLst/>
                <a:latin typeface="Arial"/>
                <a:cs typeface="Arial"/>
              </a:rPr>
              <a:t> or </a:t>
            </a:r>
            <a:r>
              <a:rPr lang="en-GB" sz="1800" b="0" i="0" u="sng" strike="noStrike">
                <a:solidFill>
                  <a:srgbClr val="0563C1"/>
                </a:solidFill>
                <a:effectLst/>
                <a:latin typeface="Arial"/>
                <a:cs typeface="Arial"/>
                <a:hlinkClick r:id="rId3"/>
              </a:rPr>
              <a:t>sign in</a:t>
            </a:r>
            <a:r>
              <a:rPr lang="en-GB" sz="1800" u="sng">
                <a:solidFill>
                  <a:srgbClr val="0563C1"/>
                </a:solidFill>
                <a:latin typeface="Arial"/>
                <a:cs typeface="Arial"/>
              </a:rPr>
              <a:t>. </a:t>
            </a:r>
            <a:r>
              <a:rPr lang="en-GB" sz="1800" b="0" i="0" u="none" strike="noStrike">
                <a:solidFill>
                  <a:srgbClr val="000000"/>
                </a:solidFill>
                <a:effectLst/>
                <a:latin typeface="Arial"/>
                <a:cs typeface="Arial"/>
              </a:rPr>
              <a:t>Once you are logged into your account, click on 'apply for this role' and follow the on-screen instructions. To apply, all candidates are required to provide:</a:t>
            </a:r>
            <a:r>
              <a:rPr lang="en-GB" sz="1800" b="0" i="0">
                <a:solidFill>
                  <a:srgbClr val="000000"/>
                </a:solidFill>
                <a:effectLst/>
                <a:latin typeface="Arial"/>
                <a:cs typeface="Arial"/>
              </a:rPr>
              <a:t>​</a:t>
            </a:r>
          </a:p>
          <a:p>
            <a:pPr algn="l" rtl="0" fontAlgn="base">
              <a:buFont typeface="Arial" panose="020B0604020202020204" pitchFamily="34" charset="0"/>
              <a:buChar char="•"/>
            </a:pPr>
            <a:r>
              <a:rPr lang="en-GB" sz="1800" b="0" i="0" u="none" strike="noStrike">
                <a:solidFill>
                  <a:srgbClr val="000000"/>
                </a:solidFill>
                <a:effectLst/>
                <a:latin typeface="Arial"/>
                <a:cs typeface="Arial"/>
              </a:rPr>
              <a:t>a Curriculum Vitae (CV)</a:t>
            </a:r>
            <a:r>
              <a:rPr lang="en-GB" sz="1800" b="0" i="0">
                <a:solidFill>
                  <a:srgbClr val="000000"/>
                </a:solidFill>
                <a:effectLst/>
                <a:latin typeface="Arial"/>
                <a:cs typeface="Arial"/>
              </a:rPr>
              <a:t>​</a:t>
            </a:r>
          </a:p>
          <a:p>
            <a:pPr algn="l" rtl="0" fontAlgn="base">
              <a:buFont typeface="Arial" panose="020B0604020202020204" pitchFamily="34" charset="0"/>
              <a:buChar char="•"/>
            </a:pPr>
            <a:r>
              <a:rPr lang="en-GB" sz="1800" b="0" i="0" u="none" strike="noStrike">
                <a:solidFill>
                  <a:srgbClr val="000000"/>
                </a:solidFill>
                <a:effectLst/>
                <a:latin typeface="Arial"/>
                <a:cs typeface="Arial"/>
              </a:rPr>
              <a:t>a supporting statement</a:t>
            </a:r>
            <a:r>
              <a:rPr lang="en-GB" sz="1800" b="0" i="0">
                <a:solidFill>
                  <a:srgbClr val="000000"/>
                </a:solidFill>
                <a:effectLst/>
                <a:latin typeface="Arial"/>
                <a:cs typeface="Arial"/>
              </a:rPr>
              <a:t>​</a:t>
            </a:r>
          </a:p>
          <a:p>
            <a:pPr algn="l" rtl="0" fontAlgn="base">
              <a:buFont typeface="Arial" panose="020B0604020202020204" pitchFamily="34" charset="0"/>
              <a:buChar char="•"/>
            </a:pPr>
            <a:r>
              <a:rPr lang="en-GB" sz="1800" b="0" i="0" u="none" strike="noStrike">
                <a:solidFill>
                  <a:srgbClr val="000000"/>
                </a:solidFill>
                <a:effectLst/>
                <a:latin typeface="Arial"/>
                <a:cs typeface="Arial"/>
              </a:rPr>
              <a:t>equality information</a:t>
            </a:r>
            <a:r>
              <a:rPr lang="en-GB" sz="1800" b="0" i="0">
                <a:solidFill>
                  <a:srgbClr val="000000"/>
                </a:solidFill>
                <a:effectLst/>
                <a:latin typeface="Arial"/>
                <a:cs typeface="Arial"/>
              </a:rPr>
              <a:t>​</a:t>
            </a:r>
          </a:p>
          <a:p>
            <a:pPr algn="l" rtl="0" fontAlgn="base">
              <a:buFont typeface="Arial" panose="020B0604020202020204" pitchFamily="34" charset="0"/>
              <a:buChar char="•"/>
            </a:pPr>
            <a:r>
              <a:rPr lang="en-GB" sz="1800" b="0" i="0" u="none" strike="noStrike">
                <a:solidFill>
                  <a:srgbClr val="000000"/>
                </a:solidFill>
                <a:effectLst/>
                <a:latin typeface="Arial"/>
                <a:cs typeface="Arial"/>
              </a:rPr>
              <a:t>information relating to any outside interests or reputational issues</a:t>
            </a:r>
            <a:r>
              <a:rPr lang="en-GB" sz="1800" b="0" i="0">
                <a:solidFill>
                  <a:srgbClr val="000000"/>
                </a:solidFill>
                <a:effectLst/>
                <a:latin typeface="Arial"/>
                <a:cs typeface="Arial"/>
              </a:rPr>
              <a:t>​</a:t>
            </a:r>
            <a:endParaRPr lang="en-GB" sz="1800">
              <a:solidFill>
                <a:srgbClr val="000000"/>
              </a:solidFill>
              <a:latin typeface="Arial"/>
              <a:cs typeface="Arial"/>
            </a:endParaRPr>
          </a:p>
          <a:p>
            <a:pPr algn="l" rtl="0" fontAlgn="base">
              <a:buFont typeface="Arial" panose="020B0604020202020204" pitchFamily="34" charset="0"/>
              <a:buChar char="•"/>
            </a:pPr>
            <a:r>
              <a:rPr lang="en-GB" sz="1800" b="0" i="0" u="none" strike="noStrike">
                <a:solidFill>
                  <a:srgbClr val="000000"/>
                </a:solidFill>
                <a:effectLst/>
                <a:latin typeface="Arial"/>
                <a:cs typeface="Arial"/>
              </a:rPr>
              <a:t>We will ask you to check and confirm your personal details to ensure your application is accurate.</a:t>
            </a:r>
            <a:r>
              <a:rPr lang="en-GB" sz="1800" b="0" i="0">
                <a:solidFill>
                  <a:srgbClr val="000000"/>
                </a:solidFill>
                <a:effectLst/>
                <a:latin typeface="Arial"/>
                <a:cs typeface="Arial"/>
              </a:rPr>
              <a:t>​</a:t>
            </a:r>
            <a:endParaRPr lang="en-GB" sz="1800">
              <a:solidFill>
                <a:srgbClr val="000000"/>
              </a:solidFill>
              <a:latin typeface="Arial"/>
              <a:cs typeface="Arial"/>
            </a:endParaRPr>
          </a:p>
          <a:p>
            <a:pPr algn="l" rtl="0" fontAlgn="base">
              <a:buFont typeface="Arial" panose="020B0604020202020204" pitchFamily="34" charset="0"/>
              <a:buChar char="•"/>
            </a:pPr>
            <a:r>
              <a:rPr lang="en-GB" sz="1800" b="0" i="0" u="none" strike="noStrike">
                <a:solidFill>
                  <a:srgbClr val="000000"/>
                </a:solidFill>
                <a:effectLst/>
                <a:latin typeface="Arial"/>
                <a:cs typeface="Arial"/>
              </a:rPr>
              <a:t>You will also have the opportunity to make a reasonable adjustment request or apply under the disability confident scheme before you submit your application.</a:t>
            </a:r>
            <a:endParaRPr lang="en-GB" sz="1800" b="0" i="0">
              <a:solidFill>
                <a:srgbClr val="000000"/>
              </a:solidFill>
              <a:effectLst/>
              <a:latin typeface="Arial"/>
              <a:cs typeface="Arial"/>
            </a:endParaRPr>
          </a:p>
          <a:p>
            <a:pPr marL="0" indent="0">
              <a:buNone/>
            </a:pPr>
            <a:endParaRPr lang="en-GB" sz="1800"/>
          </a:p>
        </p:txBody>
      </p:sp>
      <p:sp>
        <p:nvSpPr>
          <p:cNvPr id="6" name="Footer Placeholder 5">
            <a:extLst>
              <a:ext uri="{FF2B5EF4-FFF2-40B4-BE49-F238E27FC236}">
                <a16:creationId xmlns:a16="http://schemas.microsoft.com/office/drawing/2014/main" id="{80516C07-C19F-2700-6033-9AEBCE4B42B3}"/>
              </a:ext>
            </a:extLst>
          </p:cNvPr>
          <p:cNvSpPr>
            <a:spLocks noGrp="1"/>
          </p:cNvSpPr>
          <p:nvPr>
            <p:ph type="ftr" sz="quarter" idx="11"/>
          </p:nvPr>
        </p:nvSpPr>
        <p:spPr>
          <a:xfrm>
            <a:off x="3489960" y="6212441"/>
            <a:ext cx="4663440" cy="466725"/>
          </a:xfrm>
        </p:spPr>
        <p:txBody>
          <a:bodyPr/>
          <a:lstStyle/>
          <a:p>
            <a:r>
              <a:rPr lang="en-GB"/>
              <a:t>For queries about your application or the recruitment process, please email dbtappointments@businessandtrade.gov.uk</a:t>
            </a:r>
          </a:p>
          <a:p>
            <a:endParaRPr lang="en-GB">
              <a:cs typeface="Arial"/>
            </a:endParaRPr>
          </a:p>
        </p:txBody>
      </p:sp>
      <p:pic>
        <p:nvPicPr>
          <p:cNvPr id="7" name="Picture 6">
            <a:extLst>
              <a:ext uri="{FF2B5EF4-FFF2-40B4-BE49-F238E27FC236}">
                <a16:creationId xmlns:a16="http://schemas.microsoft.com/office/drawing/2014/main" id="{844B4063-C32B-9398-E736-9BA910972541}"/>
              </a:ext>
            </a:extLst>
          </p:cNvPr>
          <p:cNvPicPr>
            <a:picLocks noChangeAspect="1"/>
          </p:cNvPicPr>
          <p:nvPr/>
        </p:nvPicPr>
        <p:blipFill rotWithShape="1">
          <a:blip r:embed="rId4"/>
          <a:srcRect t="16658" b="16657"/>
          <a:stretch/>
        </p:blipFill>
        <p:spPr>
          <a:xfrm>
            <a:off x="7922943" y="6071839"/>
            <a:ext cx="1260086" cy="666890"/>
          </a:xfrm>
          <a:prstGeom prst="rect">
            <a:avLst/>
          </a:prstGeom>
        </p:spPr>
      </p:pic>
      <p:pic>
        <p:nvPicPr>
          <p:cNvPr id="9" name="Picture 6" descr="Text&#10;&#10;Description automatically generated">
            <a:extLst>
              <a:ext uri="{FF2B5EF4-FFF2-40B4-BE49-F238E27FC236}">
                <a16:creationId xmlns:a16="http://schemas.microsoft.com/office/drawing/2014/main" id="{FA96C404-B1BD-E858-B9D5-7F7B58D89464}"/>
              </a:ext>
            </a:extLst>
          </p:cNvPr>
          <p:cNvPicPr>
            <a:picLocks noChangeAspect="1"/>
          </p:cNvPicPr>
          <p:nvPr/>
        </p:nvPicPr>
        <p:blipFill>
          <a:blip r:embed="rId5"/>
          <a:stretch>
            <a:fillRect/>
          </a:stretch>
        </p:blipFill>
        <p:spPr>
          <a:xfrm>
            <a:off x="9413421" y="5887810"/>
            <a:ext cx="783772" cy="797379"/>
          </a:xfrm>
          <a:prstGeom prst="rect">
            <a:avLst/>
          </a:prstGeom>
        </p:spPr>
      </p:pic>
    </p:spTree>
    <p:extLst>
      <p:ext uri="{BB962C8B-B14F-4D97-AF65-F5344CB8AC3E}">
        <p14:creationId xmlns:p14="http://schemas.microsoft.com/office/powerpoint/2010/main" val="4209192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92EA9-A995-4593-9165-7F48CE6B0D1C}"/>
              </a:ext>
            </a:extLst>
          </p:cNvPr>
          <p:cNvSpPr>
            <a:spLocks noGrp="1"/>
          </p:cNvSpPr>
          <p:nvPr>
            <p:ph type="title"/>
          </p:nvPr>
        </p:nvSpPr>
        <p:spPr>
          <a:xfrm>
            <a:off x="616794" y="361711"/>
            <a:ext cx="10515600" cy="997510"/>
          </a:xfrm>
        </p:spPr>
        <p:txBody>
          <a:bodyPr/>
          <a:lstStyle/>
          <a:p>
            <a:r>
              <a:rPr lang="en-GB" u="sng">
                <a:solidFill>
                  <a:schemeClr val="accent1"/>
                </a:solidFill>
              </a:rPr>
              <a:t>Assessment Panel, Process and Timing</a:t>
            </a:r>
          </a:p>
        </p:txBody>
      </p:sp>
      <p:sp>
        <p:nvSpPr>
          <p:cNvPr id="13" name="Footer Placeholder 7">
            <a:extLst>
              <a:ext uri="{FF2B5EF4-FFF2-40B4-BE49-F238E27FC236}">
                <a16:creationId xmlns:a16="http://schemas.microsoft.com/office/drawing/2014/main" id="{386C0565-7532-4E91-86EE-AFAEEF198898}"/>
              </a:ext>
            </a:extLst>
          </p:cNvPr>
          <p:cNvSpPr>
            <a:spLocks noGrp="1"/>
          </p:cNvSpPr>
          <p:nvPr>
            <p:ph type="ftr" sz="quarter" idx="11"/>
          </p:nvPr>
        </p:nvSpPr>
        <p:spPr>
          <a:xfrm>
            <a:off x="3246120" y="6232761"/>
            <a:ext cx="4907280" cy="507365"/>
          </a:xfrm>
        </p:spPr>
        <p:txBody>
          <a:bodyPr/>
          <a:lstStyle/>
          <a:p>
            <a:r>
              <a:rPr lang="en-GB">
                <a:solidFill>
                  <a:srgbClr val="898989"/>
                </a:solidFill>
                <a:latin typeface="Arial"/>
                <a:cs typeface="Arial"/>
              </a:rPr>
              <a:t>For queries about your application or the recruitment process, please email dbtappointments@businessandtrade.gov.uk</a:t>
            </a:r>
          </a:p>
          <a:p>
            <a:endParaRPr lang="en-GB">
              <a:solidFill>
                <a:srgbClr val="898989"/>
              </a:solidFill>
              <a:highlight>
                <a:srgbClr val="FFFF00"/>
              </a:highlight>
              <a:latin typeface="Arial"/>
              <a:cs typeface="Arial"/>
            </a:endParaRPr>
          </a:p>
          <a:p>
            <a:endParaRPr lang="en-GB">
              <a:solidFill>
                <a:schemeClr val="tx1"/>
              </a:solidFill>
              <a:highlight>
                <a:srgbClr val="FFFF00"/>
              </a:highlight>
              <a:cs typeface="Arial"/>
            </a:endParaRPr>
          </a:p>
        </p:txBody>
      </p:sp>
      <p:sp>
        <p:nvSpPr>
          <p:cNvPr id="4" name="Slide Number Placeholder 3">
            <a:extLst>
              <a:ext uri="{FF2B5EF4-FFF2-40B4-BE49-F238E27FC236}">
                <a16:creationId xmlns:a16="http://schemas.microsoft.com/office/drawing/2014/main" id="{B8B709D3-795C-4545-AA78-DF739CCC6EC9}"/>
              </a:ext>
            </a:extLst>
          </p:cNvPr>
          <p:cNvSpPr>
            <a:spLocks noGrp="1"/>
          </p:cNvSpPr>
          <p:nvPr>
            <p:ph type="sldNum" sz="quarter" idx="12"/>
          </p:nvPr>
        </p:nvSpPr>
        <p:spPr/>
        <p:txBody>
          <a:bodyPr/>
          <a:lstStyle/>
          <a:p>
            <a:fld id="{3A030DFD-335B-4480-BEA0-C8D897832E82}" type="slidenum">
              <a:rPr lang="en-GB" smtClean="0"/>
              <a:pPr/>
              <a:t>10</a:t>
            </a:fld>
            <a:endParaRPr lang="en-GB"/>
          </a:p>
        </p:txBody>
      </p:sp>
      <p:graphicFrame>
        <p:nvGraphicFramePr>
          <p:cNvPr id="5" name="Table 5">
            <a:extLst>
              <a:ext uri="{FF2B5EF4-FFF2-40B4-BE49-F238E27FC236}">
                <a16:creationId xmlns:a16="http://schemas.microsoft.com/office/drawing/2014/main" id="{F8FF8672-A593-4BAA-B679-CB31876CD068}"/>
              </a:ext>
            </a:extLst>
          </p:cNvPr>
          <p:cNvGraphicFramePr>
            <a:graphicFrameLocks noGrp="1"/>
          </p:cNvGraphicFramePr>
          <p:nvPr>
            <p:extLst>
              <p:ext uri="{D42A27DB-BD31-4B8C-83A1-F6EECF244321}">
                <p14:modId xmlns:p14="http://schemas.microsoft.com/office/powerpoint/2010/main" val="2536276688"/>
              </p:ext>
            </p:extLst>
          </p:nvPr>
        </p:nvGraphicFramePr>
        <p:xfrm>
          <a:off x="4866198" y="1690690"/>
          <a:ext cx="6599583" cy="3337593"/>
        </p:xfrm>
        <a:graphic>
          <a:graphicData uri="http://schemas.openxmlformats.org/drawingml/2006/table">
            <a:tbl>
              <a:tblPr firstRow="1" bandRow="1">
                <a:tableStyleId>{BC89EF96-8CEA-46FF-86C4-4CE0E7609802}</a:tableStyleId>
              </a:tblPr>
              <a:tblGrid>
                <a:gridCol w="4781993">
                  <a:extLst>
                    <a:ext uri="{9D8B030D-6E8A-4147-A177-3AD203B41FA5}">
                      <a16:colId xmlns:a16="http://schemas.microsoft.com/office/drawing/2014/main" val="935986505"/>
                    </a:ext>
                  </a:extLst>
                </a:gridCol>
                <a:gridCol w="1817590">
                  <a:extLst>
                    <a:ext uri="{9D8B030D-6E8A-4147-A177-3AD203B41FA5}">
                      <a16:colId xmlns:a16="http://schemas.microsoft.com/office/drawing/2014/main" val="2188084276"/>
                    </a:ext>
                  </a:extLst>
                </a:gridCol>
              </a:tblGrid>
              <a:tr h="686289">
                <a:tc gridSpan="2">
                  <a:txBody>
                    <a:bodyPr/>
                    <a:lstStyle/>
                    <a:p>
                      <a:r>
                        <a:rPr lang="en-GB" sz="1400" b="1">
                          <a:latin typeface="Arial"/>
                          <a:cs typeface="Arial"/>
                        </a:rPr>
                        <a:t>The timelines for this campaign is indicative and subject to change. Please check the advert, here, for any updates.</a:t>
                      </a:r>
                    </a:p>
                  </a:txBody>
                  <a:tcPr/>
                </a:tc>
                <a:tc hMerge="1">
                  <a:txBody>
                    <a:bodyPr/>
                    <a:lstStyle/>
                    <a:p>
                      <a:r>
                        <a:rPr lang="en-GB"/>
                        <a:t>Please </a:t>
                      </a:r>
                      <a:r>
                        <a:rPr lang="en-GB" b="0"/>
                        <a:t>note, all dates are indicative and subject to change)</a:t>
                      </a:r>
                    </a:p>
                  </a:txBody>
                  <a:tcPr/>
                </a:tc>
                <a:extLst>
                  <a:ext uri="{0D108BD9-81ED-4DB2-BD59-A6C34878D82A}">
                    <a16:rowId xmlns:a16="http://schemas.microsoft.com/office/drawing/2014/main" val="1157774947"/>
                  </a:ext>
                </a:extLst>
              </a:tr>
              <a:tr h="441732">
                <a:tc>
                  <a:txBody>
                    <a:bodyPr/>
                    <a:lstStyle/>
                    <a:p>
                      <a:r>
                        <a:rPr lang="en-GB" sz="1400">
                          <a:latin typeface="Arial"/>
                          <a:cs typeface="Arial"/>
                        </a:rPr>
                        <a:t>Advert Closes</a:t>
                      </a:r>
                    </a:p>
                  </a:txBody>
                  <a:tcPr/>
                </a:tc>
                <a:tc>
                  <a:txBody>
                    <a:bodyPr/>
                    <a:lstStyle/>
                    <a:p>
                      <a:pPr lvl="0" algn="l">
                        <a:lnSpc>
                          <a:spcPct val="100000"/>
                        </a:lnSpc>
                        <a:spcBef>
                          <a:spcPts val="0"/>
                        </a:spcBef>
                        <a:spcAft>
                          <a:spcPts val="0"/>
                        </a:spcAft>
                        <a:buNone/>
                      </a:pPr>
                      <a:r>
                        <a:rPr lang="en-GB" sz="1400" b="0" i="0" u="none" strike="noStrike" noProof="0">
                          <a:latin typeface="Arial"/>
                        </a:rPr>
                        <a:t>13 November 2023</a:t>
                      </a:r>
                      <a:endParaRPr lang="en-US" sz="1400"/>
                    </a:p>
                  </a:txBody>
                  <a:tcPr/>
                </a:tc>
                <a:extLst>
                  <a:ext uri="{0D108BD9-81ED-4DB2-BD59-A6C34878D82A}">
                    <a16:rowId xmlns:a16="http://schemas.microsoft.com/office/drawing/2014/main" val="723382317"/>
                  </a:ext>
                </a:extLst>
              </a:tr>
              <a:tr h="441732">
                <a:tc>
                  <a:txBody>
                    <a:bodyPr/>
                    <a:lstStyle/>
                    <a:p>
                      <a:r>
                        <a:rPr lang="en-GB" sz="1400">
                          <a:latin typeface="Arial"/>
                          <a:cs typeface="Arial"/>
                        </a:rPr>
                        <a:t>Panel Sift</a:t>
                      </a:r>
                    </a:p>
                  </a:txBody>
                  <a:tcPr/>
                </a:tc>
                <a:tc>
                  <a:txBody>
                    <a:bodyPr/>
                    <a:lstStyle/>
                    <a:p>
                      <a:pPr lvl="0" algn="l">
                        <a:lnSpc>
                          <a:spcPct val="100000"/>
                        </a:lnSpc>
                        <a:spcBef>
                          <a:spcPts val="0"/>
                        </a:spcBef>
                        <a:spcAft>
                          <a:spcPts val="0"/>
                        </a:spcAft>
                        <a:buNone/>
                      </a:pPr>
                      <a:r>
                        <a:rPr lang="en-GB" sz="1400" b="0" i="0" u="none" strike="noStrike" noProof="0">
                          <a:latin typeface="Arial"/>
                        </a:rPr>
                        <a:t>Late November 2023</a:t>
                      </a:r>
                      <a:endParaRPr lang="en-US" sz="1400"/>
                    </a:p>
                  </a:txBody>
                  <a:tcPr/>
                </a:tc>
                <a:extLst>
                  <a:ext uri="{0D108BD9-81ED-4DB2-BD59-A6C34878D82A}">
                    <a16:rowId xmlns:a16="http://schemas.microsoft.com/office/drawing/2014/main" val="3559513154"/>
                  </a:ext>
                </a:extLst>
              </a:tr>
              <a:tr h="441732">
                <a:tc>
                  <a:txBody>
                    <a:bodyPr/>
                    <a:lstStyle/>
                    <a:p>
                      <a:r>
                        <a:rPr lang="en-GB" sz="1400">
                          <a:latin typeface="Arial"/>
                          <a:cs typeface="Arial"/>
                        </a:rPr>
                        <a:t>Panel Interview</a:t>
                      </a:r>
                    </a:p>
                  </a:txBody>
                  <a:tcPr/>
                </a:tc>
                <a:tc>
                  <a:txBody>
                    <a:bodyPr/>
                    <a:lstStyle/>
                    <a:p>
                      <a:pPr lvl="0" algn="l">
                        <a:lnSpc>
                          <a:spcPct val="100000"/>
                        </a:lnSpc>
                        <a:spcBef>
                          <a:spcPts val="0"/>
                        </a:spcBef>
                        <a:spcAft>
                          <a:spcPts val="0"/>
                        </a:spcAft>
                        <a:buNone/>
                      </a:pPr>
                      <a:r>
                        <a:rPr lang="en-GB" sz="1400" b="0" i="0" u="none" strike="noStrike" noProof="0">
                          <a:latin typeface="Arial"/>
                        </a:rPr>
                        <a:t>Late December 2023/ Early January 2024</a:t>
                      </a:r>
                      <a:endParaRPr lang="en-US" sz="1400"/>
                    </a:p>
                  </a:txBody>
                  <a:tcPr/>
                </a:tc>
                <a:extLst>
                  <a:ext uri="{0D108BD9-81ED-4DB2-BD59-A6C34878D82A}">
                    <a16:rowId xmlns:a16="http://schemas.microsoft.com/office/drawing/2014/main" val="947772590"/>
                  </a:ext>
                </a:extLst>
              </a:tr>
              <a:tr h="441732">
                <a:tc>
                  <a:txBody>
                    <a:bodyPr/>
                    <a:lstStyle/>
                    <a:p>
                      <a:r>
                        <a:rPr lang="en-GB" sz="1400">
                          <a:latin typeface="Arial"/>
                          <a:cs typeface="Arial"/>
                        </a:rPr>
                        <a:t>Candidates notified of the outcome</a:t>
                      </a:r>
                    </a:p>
                  </a:txBody>
                  <a:tcPr/>
                </a:tc>
                <a:tc>
                  <a:txBody>
                    <a:bodyPr/>
                    <a:lstStyle/>
                    <a:p>
                      <a:pPr lvl="0" algn="l">
                        <a:lnSpc>
                          <a:spcPct val="100000"/>
                        </a:lnSpc>
                        <a:spcBef>
                          <a:spcPts val="0"/>
                        </a:spcBef>
                        <a:spcAft>
                          <a:spcPts val="0"/>
                        </a:spcAft>
                        <a:buNone/>
                      </a:pPr>
                      <a:r>
                        <a:rPr lang="en-GB" sz="1400" b="0" i="0" u="none" strike="noStrike" noProof="0">
                          <a:latin typeface="Arial"/>
                        </a:rPr>
                        <a:t>January 2024</a:t>
                      </a:r>
                      <a:endParaRPr lang="en-US" sz="1400"/>
                    </a:p>
                  </a:txBody>
                  <a:tcPr/>
                </a:tc>
                <a:extLst>
                  <a:ext uri="{0D108BD9-81ED-4DB2-BD59-A6C34878D82A}">
                    <a16:rowId xmlns:a16="http://schemas.microsoft.com/office/drawing/2014/main" val="678929390"/>
                  </a:ext>
                </a:extLst>
              </a:tr>
              <a:tr h="441732">
                <a:tc>
                  <a:txBody>
                    <a:bodyPr/>
                    <a:lstStyle/>
                    <a:p>
                      <a:r>
                        <a:rPr lang="en-GB" sz="1400">
                          <a:latin typeface="Arial"/>
                          <a:cs typeface="Arial"/>
                        </a:rPr>
                        <a:t>Appointment confirmed</a:t>
                      </a:r>
                    </a:p>
                  </a:txBody>
                  <a:tcPr/>
                </a:tc>
                <a:tc>
                  <a:txBody>
                    <a:bodyPr/>
                    <a:lstStyle/>
                    <a:p>
                      <a:pPr lvl="0" algn="l">
                        <a:lnSpc>
                          <a:spcPct val="100000"/>
                        </a:lnSpc>
                        <a:spcBef>
                          <a:spcPts val="0"/>
                        </a:spcBef>
                        <a:spcAft>
                          <a:spcPts val="0"/>
                        </a:spcAft>
                        <a:buNone/>
                      </a:pPr>
                      <a:r>
                        <a:rPr lang="en-GB" sz="1400" b="0" i="0" u="none" strike="noStrike" noProof="0">
                          <a:latin typeface="Arial"/>
                        </a:rPr>
                        <a:t>January/February 2024</a:t>
                      </a:r>
                      <a:endParaRPr lang="en-US" sz="1400"/>
                    </a:p>
                  </a:txBody>
                  <a:tcPr/>
                </a:tc>
                <a:extLst>
                  <a:ext uri="{0D108BD9-81ED-4DB2-BD59-A6C34878D82A}">
                    <a16:rowId xmlns:a16="http://schemas.microsoft.com/office/drawing/2014/main" val="1117589813"/>
                  </a:ext>
                </a:extLst>
              </a:tr>
            </a:tbl>
          </a:graphicData>
        </a:graphic>
      </p:graphicFrame>
      <p:pic>
        <p:nvPicPr>
          <p:cNvPr id="8" name="Picture 7">
            <a:extLst>
              <a:ext uri="{FF2B5EF4-FFF2-40B4-BE49-F238E27FC236}">
                <a16:creationId xmlns:a16="http://schemas.microsoft.com/office/drawing/2014/main" id="{14C5C6D3-6370-421C-96B9-B7FB1D7917CE}"/>
              </a:ext>
            </a:extLst>
          </p:cNvPr>
          <p:cNvPicPr>
            <a:picLocks noChangeAspect="1"/>
          </p:cNvPicPr>
          <p:nvPr/>
        </p:nvPicPr>
        <p:blipFill rotWithShape="1">
          <a:blip r:embed="rId2"/>
          <a:srcRect t="16658" b="16657"/>
          <a:stretch/>
        </p:blipFill>
        <p:spPr>
          <a:xfrm>
            <a:off x="7922943" y="6071839"/>
            <a:ext cx="1260086" cy="666890"/>
          </a:xfrm>
          <a:prstGeom prst="rect">
            <a:avLst/>
          </a:prstGeom>
        </p:spPr>
      </p:pic>
      <p:pic>
        <p:nvPicPr>
          <p:cNvPr id="6" name="Picture 6" descr="Text&#10;&#10;Description automatically generated">
            <a:extLst>
              <a:ext uri="{FF2B5EF4-FFF2-40B4-BE49-F238E27FC236}">
                <a16:creationId xmlns:a16="http://schemas.microsoft.com/office/drawing/2014/main" id="{162E0779-25A4-933A-E791-40F2AFD30BE0}"/>
              </a:ext>
            </a:extLst>
          </p:cNvPr>
          <p:cNvPicPr>
            <a:picLocks noChangeAspect="1"/>
          </p:cNvPicPr>
          <p:nvPr/>
        </p:nvPicPr>
        <p:blipFill>
          <a:blip r:embed="rId3"/>
          <a:stretch>
            <a:fillRect/>
          </a:stretch>
        </p:blipFill>
        <p:spPr>
          <a:xfrm>
            <a:off x="9397092" y="5887810"/>
            <a:ext cx="783772" cy="797379"/>
          </a:xfrm>
          <a:prstGeom prst="rect">
            <a:avLst/>
          </a:prstGeom>
        </p:spPr>
      </p:pic>
      <p:sp>
        <p:nvSpPr>
          <p:cNvPr id="10" name="TextBox 9">
            <a:extLst>
              <a:ext uri="{FF2B5EF4-FFF2-40B4-BE49-F238E27FC236}">
                <a16:creationId xmlns:a16="http://schemas.microsoft.com/office/drawing/2014/main" id="{7F3EB9EE-7140-B4C7-985B-9A5FB8C3FE49}"/>
              </a:ext>
            </a:extLst>
          </p:cNvPr>
          <p:cNvSpPr txBox="1"/>
          <p:nvPr/>
        </p:nvSpPr>
        <p:spPr>
          <a:xfrm>
            <a:off x="3476231" y="5837801"/>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1" name="TextBox 10">
            <a:extLst>
              <a:ext uri="{FF2B5EF4-FFF2-40B4-BE49-F238E27FC236}">
                <a16:creationId xmlns:a16="http://schemas.microsoft.com/office/drawing/2014/main" id="{797594A3-E13C-D328-A7B4-4C56BF1FEAE2}"/>
              </a:ext>
            </a:extLst>
          </p:cNvPr>
          <p:cNvSpPr txBox="1"/>
          <p:nvPr/>
        </p:nvSpPr>
        <p:spPr>
          <a:xfrm>
            <a:off x="730512" y="1492512"/>
            <a:ext cx="4027894" cy="38472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cs typeface="Arial"/>
              </a:rPr>
              <a:t>The members of the Advisory Assessment Panel will be:</a:t>
            </a:r>
          </a:p>
          <a:p>
            <a:pPr marL="285750" indent="-285750">
              <a:buFont typeface="Arial"/>
              <a:buChar char="•"/>
            </a:pPr>
            <a:endParaRPr lang="en-GB" sz="1600" dirty="0">
              <a:cs typeface="Arial"/>
            </a:endParaRPr>
          </a:p>
          <a:p>
            <a:pPr marL="342900" lvl="0" indent="-342900" fontAlgn="base">
              <a:buFont typeface="Symbol" panose="05050102010706020507" pitchFamily="18" charset="2"/>
              <a:buChar char=""/>
              <a:tabLst>
                <a:tab pos="-457200" algn="l"/>
              </a:tabLst>
            </a:pPr>
            <a:r>
              <a:rPr lang="en-GB" sz="1800" spc="-10" dirty="0">
                <a:effectLst/>
                <a:latin typeface="Arial" panose="020B0604020202020204" pitchFamily="34" charset="0"/>
                <a:ea typeface="Times New Roman" panose="02020603050405020304" pitchFamily="18" charset="0"/>
              </a:rPr>
              <a:t>Tony Pedrotti, </a:t>
            </a:r>
            <a:r>
              <a:rPr lang="en-GB" sz="1800" spc="-10" dirty="0">
                <a:effectLst/>
                <a:latin typeface="Arial" panose="020B0604020202020204" pitchFamily="34" charset="0"/>
                <a:ea typeface="Times New Roman" panose="02020603050405020304" pitchFamily="18" charset="0"/>
                <a:cs typeface="Segoe UI" panose="020B0502040204020203" pitchFamily="34" charset="0"/>
              </a:rPr>
              <a:t>Director, Grant Delivery</a:t>
            </a:r>
            <a:r>
              <a:rPr lang="en-GB" sz="1800" spc="-10" dirty="0">
                <a:effectLst/>
                <a:latin typeface="Arial" panose="020B0604020202020204" pitchFamily="34" charset="0"/>
                <a:ea typeface="Times New Roman" panose="02020603050405020304" pitchFamily="18" charset="0"/>
              </a:rPr>
              <a:t>, Department for Business and Trade</a:t>
            </a:r>
            <a:r>
              <a:rPr lang="en-GB" sz="1800" b="1" spc="-10" dirty="0">
                <a:effectLst/>
                <a:latin typeface="Arial" panose="020B0604020202020204" pitchFamily="34" charset="0"/>
                <a:ea typeface="Times New Roman" panose="02020603050405020304" pitchFamily="18" charset="0"/>
              </a:rPr>
              <a:t> </a:t>
            </a:r>
            <a:r>
              <a:rPr lang="en-GB" sz="1800" spc="-10" dirty="0">
                <a:effectLst/>
                <a:latin typeface="Arial" panose="020B0604020202020204" pitchFamily="34" charset="0"/>
                <a:ea typeface="Times New Roman" panose="02020603050405020304" pitchFamily="18" charset="0"/>
              </a:rPr>
              <a:t>(</a:t>
            </a:r>
            <a:r>
              <a:rPr lang="en-GB" sz="1800" i="1" spc="-10" dirty="0">
                <a:effectLst/>
                <a:latin typeface="Arial" panose="020B0604020202020204" pitchFamily="34" charset="0"/>
                <a:ea typeface="Times New Roman" panose="02020603050405020304" pitchFamily="18" charset="0"/>
              </a:rPr>
              <a:t>Panel Chair</a:t>
            </a:r>
            <a:r>
              <a:rPr lang="en-GB" sz="1800" spc="-10" dirty="0">
                <a:effectLst/>
                <a:latin typeface="Arial" panose="020B0604020202020204" pitchFamily="34" charset="0"/>
                <a:ea typeface="Times New Roman" panose="02020603050405020304" pitchFamily="18" charset="0"/>
              </a:rPr>
              <a:t>)</a:t>
            </a:r>
            <a:endParaRPr lang="en-GB" sz="1800" spc="-10" dirty="0">
              <a:effectLst/>
              <a:latin typeface="Times New Roman" panose="02020603050405020304" pitchFamily="18" charset="0"/>
              <a:ea typeface="Times New Roman" panose="02020603050405020304" pitchFamily="18" charset="0"/>
            </a:endParaRPr>
          </a:p>
          <a:p>
            <a:pPr marL="342900" lvl="0" indent="-342900" fontAlgn="base">
              <a:buFont typeface="Symbol" panose="05050102010706020507" pitchFamily="18" charset="2"/>
              <a:buChar char=""/>
              <a:tabLst>
                <a:tab pos="-457200" algn="l"/>
              </a:tabLst>
            </a:pPr>
            <a:r>
              <a:rPr lang="en-GB" sz="1800" spc="-10" dirty="0">
                <a:effectLst/>
                <a:latin typeface="Arial" panose="020B0604020202020204" pitchFamily="34" charset="0"/>
                <a:ea typeface="Times New Roman" panose="02020603050405020304" pitchFamily="18" charset="0"/>
              </a:rPr>
              <a:t>Stephen Gibson, Chair, Regulatory Policy Committee</a:t>
            </a:r>
          </a:p>
          <a:p>
            <a:pPr marL="342900" lvl="0" indent="-342900" fontAlgn="base">
              <a:buFont typeface="Symbol" panose="05050102010706020507" pitchFamily="18" charset="2"/>
              <a:buChar char=""/>
              <a:tabLst>
                <a:tab pos="-457200" algn="l"/>
              </a:tabLst>
            </a:pPr>
            <a:r>
              <a:rPr lang="en-GB" spc="-10" dirty="0">
                <a:latin typeface="Arial" panose="020B0604020202020204" pitchFamily="34" charset="0"/>
                <a:ea typeface="Times New Roman" panose="02020603050405020304" pitchFamily="18" charset="0"/>
              </a:rPr>
              <a:t>Professor Dorothy Griffiths, Former </a:t>
            </a:r>
            <a:r>
              <a:rPr lang="en-GB" b="0" i="0" dirty="0">
                <a:effectLst/>
                <a:latin typeface="arial" panose="020B0604020202020204" pitchFamily="34" charset="0"/>
              </a:rPr>
              <a:t>Professor of Human Resource Management, Imperial College London</a:t>
            </a:r>
            <a:r>
              <a:rPr lang="en-GB" spc="-10" dirty="0">
                <a:latin typeface="Arial" panose="020B0604020202020204" pitchFamily="34" charset="0"/>
                <a:ea typeface="Times New Roman" panose="02020603050405020304" pitchFamily="18" charset="0"/>
              </a:rPr>
              <a:t> </a:t>
            </a:r>
            <a:r>
              <a:rPr lang="en-GB" sz="1800" spc="-10" dirty="0">
                <a:effectLst/>
                <a:latin typeface="Arial" panose="020B0604020202020204" pitchFamily="34" charset="0"/>
                <a:ea typeface="Times New Roman" panose="02020603050405020304" pitchFamily="18" charset="0"/>
              </a:rPr>
              <a:t>(</a:t>
            </a:r>
            <a:r>
              <a:rPr lang="en-GB" sz="1800" i="1" spc="-10" dirty="0">
                <a:effectLst/>
                <a:latin typeface="Arial" panose="020B0604020202020204" pitchFamily="34" charset="0"/>
                <a:ea typeface="Times New Roman" panose="02020603050405020304" pitchFamily="18" charset="0"/>
              </a:rPr>
              <a:t>Independent Panel Member</a:t>
            </a:r>
            <a:r>
              <a:rPr lang="en-GB" sz="1800" spc="-10" dirty="0">
                <a:effectLst/>
                <a:latin typeface="Arial" panose="020B0604020202020204" pitchFamily="34" charset="0"/>
                <a:ea typeface="Times New Roman" panose="02020603050405020304" pitchFamily="18" charset="0"/>
              </a:rPr>
              <a:t>)</a:t>
            </a:r>
            <a:endParaRPr lang="en-GB" sz="1800" spc="-10" dirty="0">
              <a:effectLst/>
              <a:latin typeface="Times New Roman" panose="02020603050405020304" pitchFamily="18" charset="0"/>
              <a:ea typeface="Times New Roman" panose="02020603050405020304" pitchFamily="18" charset="0"/>
            </a:endParaRPr>
          </a:p>
          <a:p>
            <a:pPr marL="285750" indent="-285750">
              <a:buFont typeface="Arial"/>
              <a:buChar char="•"/>
            </a:pPr>
            <a:endParaRPr lang="en-GB" sz="1600" dirty="0">
              <a:solidFill>
                <a:srgbClr val="0B0C0C"/>
              </a:solidFill>
              <a:ea typeface="+mn-lt"/>
              <a:cs typeface="+mn-lt"/>
            </a:endParaRPr>
          </a:p>
        </p:txBody>
      </p:sp>
    </p:spTree>
    <p:extLst>
      <p:ext uri="{BB962C8B-B14F-4D97-AF65-F5344CB8AC3E}">
        <p14:creationId xmlns:p14="http://schemas.microsoft.com/office/powerpoint/2010/main" val="3227028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1CBF5-FAE0-4F31-99BD-19E57A398AA4}"/>
              </a:ext>
            </a:extLst>
          </p:cNvPr>
          <p:cNvSpPr>
            <a:spLocks noGrp="1"/>
          </p:cNvSpPr>
          <p:nvPr>
            <p:ph type="title"/>
          </p:nvPr>
        </p:nvSpPr>
        <p:spPr>
          <a:xfrm>
            <a:off x="716280" y="397810"/>
            <a:ext cx="10515600" cy="997510"/>
          </a:xfrm>
        </p:spPr>
        <p:txBody>
          <a:bodyPr/>
          <a:lstStyle/>
          <a:p>
            <a:r>
              <a:rPr lang="en-GB" u="sng">
                <a:solidFill>
                  <a:schemeClr val="accent1"/>
                </a:solidFill>
              </a:rPr>
              <a:t>Annex A: Conflicts of Interest and Due Diligence </a:t>
            </a:r>
          </a:p>
        </p:txBody>
      </p:sp>
      <p:sp>
        <p:nvSpPr>
          <p:cNvPr id="3" name="Content Placeholder 2">
            <a:extLst>
              <a:ext uri="{FF2B5EF4-FFF2-40B4-BE49-F238E27FC236}">
                <a16:creationId xmlns:a16="http://schemas.microsoft.com/office/drawing/2014/main" id="{16E68CEE-85D0-41CA-BDA8-53D64217038A}"/>
              </a:ext>
            </a:extLst>
          </p:cNvPr>
          <p:cNvSpPr>
            <a:spLocks noGrp="1"/>
          </p:cNvSpPr>
          <p:nvPr>
            <p:ph idx="1"/>
          </p:nvPr>
        </p:nvSpPr>
        <p:spPr>
          <a:xfrm>
            <a:off x="716280" y="1395320"/>
            <a:ext cx="10515600" cy="4351338"/>
          </a:xfrm>
        </p:spPr>
        <p:txBody>
          <a:bodyPr vert="horz" lIns="91440" tIns="45720" rIns="91440" bIns="45720" rtlCol="0" anchor="t">
            <a:noAutofit/>
          </a:bodyPr>
          <a:lstStyle/>
          <a:p>
            <a:pPr marL="0" indent="0" algn="just">
              <a:lnSpc>
                <a:spcPct val="110000"/>
              </a:lnSpc>
              <a:buNone/>
            </a:pPr>
            <a:r>
              <a:rPr lang="en-GB" sz="1400" b="0" i="0" u="none" strike="noStrike" baseline="0">
                <a:solidFill>
                  <a:srgbClr val="000000"/>
                </a:solidFill>
                <a:latin typeface="Arial"/>
                <a:cs typeface="Arial"/>
              </a:rPr>
              <a:t>Public Appointments require the highest standards of propriety, involving impartiality, integrity and objectivity, in relation to stewardship of public funds and the oversight and management of all related activities. This means that any private, voluntary, charitable or political interest that might be material and relevant to the work of the body concerned should be declared.</a:t>
            </a:r>
            <a:r>
              <a:rPr lang="en-GB" sz="1400">
                <a:solidFill>
                  <a:srgbClr val="000000"/>
                </a:solidFill>
                <a:latin typeface="Arial"/>
                <a:cs typeface="Arial"/>
              </a:rPr>
              <a:t> </a:t>
            </a:r>
            <a:endParaRPr lang="en-GB" sz="1400" b="0" i="0" u="none" strike="noStrike" baseline="0">
              <a:solidFill>
                <a:srgbClr val="000000"/>
              </a:solidFill>
              <a:latin typeface="Arial" panose="020B0604020202020204" pitchFamily="34" charset="0"/>
            </a:endParaRPr>
          </a:p>
          <a:p>
            <a:pPr marL="0" indent="0" algn="just">
              <a:lnSpc>
                <a:spcPct val="110000"/>
              </a:lnSpc>
              <a:buNone/>
            </a:pPr>
            <a:r>
              <a:rPr lang="en-GB" sz="1400" b="0" i="0">
                <a:solidFill>
                  <a:srgbClr val="000000"/>
                </a:solidFill>
                <a:effectLst/>
                <a:latin typeface="Arial"/>
                <a:cs typeface="Arial"/>
              </a:rPr>
              <a:t>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Assessment Panel and provide details of the issue(s) in your application. In considering whether you wish to declare any issues, you should also reflect on any public statements you have made, including through social media. The Panel may explore issues with you before they make a recommendation on the appointment. </a:t>
            </a:r>
          </a:p>
          <a:p>
            <a:pPr marL="0" indent="0" algn="just" fontAlgn="base">
              <a:lnSpc>
                <a:spcPct val="110000"/>
              </a:lnSpc>
              <a:buNone/>
            </a:pPr>
            <a:r>
              <a:rPr lang="en-GB" sz="1400">
                <a:effectLst/>
                <a:latin typeface="Arial"/>
                <a:ea typeface="Calibri" panose="020F0502020204030204" pitchFamily="34" charset="0"/>
                <a:cs typeface="Arial"/>
              </a:rPr>
              <a:t>As part of our due diligence checks we will consider anything in the public domain related to your conduct or professional capacity. This will include us undertaking searches of previous public statements and social media, blogs or any other </a:t>
            </a:r>
            <a:r>
              <a:rPr lang="en-GB" sz="1400">
                <a:latin typeface="Arial"/>
                <a:ea typeface="Calibri" panose="020F0502020204030204" pitchFamily="34" charset="0"/>
                <a:cs typeface="Arial"/>
              </a:rPr>
              <a:t>publicly</a:t>
            </a:r>
            <a:r>
              <a:rPr lang="en-GB" sz="1400">
                <a:effectLst/>
                <a:latin typeface="Arial"/>
                <a:ea typeface="Calibri" panose="020F0502020204030204" pitchFamily="34" charset="0"/>
                <a:cs typeface="Arial"/>
              </a:rPr>
              <a:t> available information. This information may be made available to the Panel</a:t>
            </a:r>
            <a:r>
              <a:rPr lang="en-GB" sz="1400">
                <a:latin typeface="Arial"/>
                <a:ea typeface="Calibri" panose="020F0502020204030204" pitchFamily="34" charset="0"/>
                <a:cs typeface="Arial"/>
              </a:rPr>
              <a:t>,</a:t>
            </a:r>
            <a:r>
              <a:rPr lang="en-GB" sz="1400">
                <a:effectLst/>
                <a:latin typeface="Arial"/>
                <a:ea typeface="Calibri" panose="020F0502020204030204" pitchFamily="34" charset="0"/>
                <a:cs typeface="Arial"/>
              </a:rPr>
              <a:t> and they may wish to explore issues with you, should you be invited to interview.</a:t>
            </a:r>
          </a:p>
          <a:p>
            <a:pPr marL="0" indent="0" algn="just" fontAlgn="base">
              <a:lnSpc>
                <a:spcPct val="110000"/>
              </a:lnSpc>
              <a:buNone/>
            </a:pPr>
            <a:r>
              <a:rPr lang="en-GB" sz="1400" b="0" i="0">
                <a:solidFill>
                  <a:srgbClr val="000000"/>
                </a:solidFill>
                <a:effectLst/>
                <a:latin typeface="Arial"/>
                <a:cs typeface="Arial"/>
              </a:rPr>
              <a:t>If you have any queries </a:t>
            </a:r>
            <a:r>
              <a:rPr lang="en-GB" sz="1400">
                <a:solidFill>
                  <a:srgbClr val="000000"/>
                </a:solidFill>
                <a:latin typeface="Arial"/>
                <a:cs typeface="Arial"/>
              </a:rPr>
              <a:t>or </a:t>
            </a:r>
            <a:r>
              <a:rPr lang="en-GB" sz="1400" b="0" i="0">
                <a:solidFill>
                  <a:srgbClr val="000000"/>
                </a:solidFill>
                <a:effectLst/>
                <a:latin typeface="Arial"/>
                <a:cs typeface="Arial"/>
              </a:rPr>
              <a:t>would like to discuss further, please </a:t>
            </a:r>
            <a:r>
              <a:rPr lang="en-GB" sz="1400">
                <a:solidFill>
                  <a:srgbClr val="000000"/>
                </a:solidFill>
                <a:latin typeface="Arial"/>
                <a:cs typeface="Arial"/>
              </a:rPr>
              <a:t>contact </a:t>
            </a:r>
            <a:r>
              <a:rPr lang="en-GB" sz="1400">
                <a:solidFill>
                  <a:srgbClr val="000000"/>
                </a:solidFill>
                <a:latin typeface="Arial"/>
                <a:cs typeface="Arial"/>
                <a:hlinkClick r:id="rId2"/>
              </a:rPr>
              <a:t>dbtappointments@businessandtrade.gov.uk</a:t>
            </a:r>
            <a:r>
              <a:rPr lang="en-GB" sz="1400">
                <a:solidFill>
                  <a:srgbClr val="000000"/>
                </a:solidFill>
                <a:latin typeface="Arial"/>
                <a:cs typeface="Arial"/>
              </a:rPr>
              <a:t> </a:t>
            </a:r>
            <a:endParaRPr lang="en-GB" sz="1400" b="0" i="0">
              <a:solidFill>
                <a:srgbClr val="000000"/>
              </a:solidFill>
              <a:effectLst/>
              <a:highlight>
                <a:srgbClr val="FFFF00"/>
              </a:highlight>
              <a:latin typeface="Arial"/>
              <a:cs typeface="Arial"/>
            </a:endParaRPr>
          </a:p>
          <a:p>
            <a:pPr marL="0" indent="0" fontAlgn="base">
              <a:lnSpc>
                <a:spcPct val="110000"/>
              </a:lnSpc>
              <a:buNone/>
            </a:pPr>
            <a:endParaRPr lang="en-GB" sz="1400">
              <a:effectLst/>
              <a:ea typeface="Calibri" panose="020F0502020204030204" pitchFamily="34" charset="0"/>
            </a:endParaRPr>
          </a:p>
        </p:txBody>
      </p:sp>
      <p:sp>
        <p:nvSpPr>
          <p:cNvPr id="12" name="Footer Placeholder 7">
            <a:extLst>
              <a:ext uri="{FF2B5EF4-FFF2-40B4-BE49-F238E27FC236}">
                <a16:creationId xmlns:a16="http://schemas.microsoft.com/office/drawing/2014/main" id="{705F8BC0-F032-4FE2-AE96-552D60BC170D}"/>
              </a:ext>
            </a:extLst>
          </p:cNvPr>
          <p:cNvSpPr>
            <a:spLocks noGrp="1"/>
          </p:cNvSpPr>
          <p:nvPr>
            <p:ph type="ftr" sz="quarter" idx="11"/>
          </p:nvPr>
        </p:nvSpPr>
        <p:spPr>
          <a:xfrm>
            <a:off x="3764280" y="6251945"/>
            <a:ext cx="4389120" cy="466225"/>
          </a:xfrm>
        </p:spPr>
        <p:txBody>
          <a:bodyPr/>
          <a:lstStyle/>
          <a:p>
            <a:r>
              <a:rPr lang="en-GB">
                <a:latin typeface="Arial"/>
                <a:cs typeface="Arial"/>
              </a:rPr>
              <a:t>For queries about your application or the recruitment process, please email dbtappointments@businessandtrade.gov.uk</a:t>
            </a:r>
          </a:p>
          <a:p>
            <a:endParaRPr lang="en-GB">
              <a:solidFill>
                <a:srgbClr val="898989"/>
              </a:solidFill>
              <a:cs typeface="Arial"/>
            </a:endParaRPr>
          </a:p>
          <a:p>
            <a:endParaRPr lang="en-GB">
              <a:solidFill>
                <a:schemeClr val="tx1"/>
              </a:solidFill>
            </a:endParaRPr>
          </a:p>
        </p:txBody>
      </p:sp>
      <p:sp>
        <p:nvSpPr>
          <p:cNvPr id="4" name="Slide Number Placeholder 3">
            <a:extLst>
              <a:ext uri="{FF2B5EF4-FFF2-40B4-BE49-F238E27FC236}">
                <a16:creationId xmlns:a16="http://schemas.microsoft.com/office/drawing/2014/main" id="{F142067B-A675-4F82-AB16-B7D234A80290}"/>
              </a:ext>
            </a:extLst>
          </p:cNvPr>
          <p:cNvSpPr>
            <a:spLocks noGrp="1"/>
          </p:cNvSpPr>
          <p:nvPr>
            <p:ph type="sldNum" sz="quarter" idx="12"/>
          </p:nvPr>
        </p:nvSpPr>
        <p:spPr/>
        <p:txBody>
          <a:bodyPr/>
          <a:lstStyle/>
          <a:p>
            <a:fld id="{3A030DFD-335B-4480-BEA0-C8D897832E82}" type="slidenum">
              <a:rPr lang="en-GB" smtClean="0"/>
              <a:pPr/>
              <a:t>11</a:t>
            </a:fld>
            <a:endParaRPr lang="en-GB"/>
          </a:p>
        </p:txBody>
      </p:sp>
      <p:pic>
        <p:nvPicPr>
          <p:cNvPr id="5" name="Picture 4">
            <a:extLst>
              <a:ext uri="{FF2B5EF4-FFF2-40B4-BE49-F238E27FC236}">
                <a16:creationId xmlns:a16="http://schemas.microsoft.com/office/drawing/2014/main" id="{CA6CFBFD-7EDF-41B3-B5C3-245CE44AF386}"/>
              </a:ext>
            </a:extLst>
          </p:cNvPr>
          <p:cNvPicPr>
            <a:picLocks noChangeAspect="1"/>
          </p:cNvPicPr>
          <p:nvPr/>
        </p:nvPicPr>
        <p:blipFill rotWithShape="1">
          <a:blip r:embed="rId3"/>
          <a:srcRect t="16658" b="16657"/>
          <a:stretch/>
        </p:blipFill>
        <p:spPr>
          <a:xfrm>
            <a:off x="7922943" y="6071839"/>
            <a:ext cx="1260086" cy="666890"/>
          </a:xfrm>
          <a:prstGeom prst="rect">
            <a:avLst/>
          </a:prstGeom>
        </p:spPr>
      </p:pic>
      <p:pic>
        <p:nvPicPr>
          <p:cNvPr id="8" name="Picture 6" descr="Text&#10;&#10;Description automatically generated">
            <a:extLst>
              <a:ext uri="{FF2B5EF4-FFF2-40B4-BE49-F238E27FC236}">
                <a16:creationId xmlns:a16="http://schemas.microsoft.com/office/drawing/2014/main" id="{B0904CF1-A23F-79DF-4713-AE1BCC83DCE6}"/>
              </a:ext>
            </a:extLst>
          </p:cNvPr>
          <p:cNvPicPr>
            <a:picLocks noChangeAspect="1"/>
          </p:cNvPicPr>
          <p:nvPr/>
        </p:nvPicPr>
        <p:blipFill>
          <a:blip r:embed="rId4"/>
          <a:stretch>
            <a:fillRect/>
          </a:stretch>
        </p:blipFill>
        <p:spPr>
          <a:xfrm>
            <a:off x="9478735" y="5920467"/>
            <a:ext cx="783772" cy="797379"/>
          </a:xfrm>
          <a:prstGeom prst="rect">
            <a:avLst/>
          </a:prstGeom>
        </p:spPr>
      </p:pic>
    </p:spTree>
    <p:extLst>
      <p:ext uri="{BB962C8B-B14F-4D97-AF65-F5344CB8AC3E}">
        <p14:creationId xmlns:p14="http://schemas.microsoft.com/office/powerpoint/2010/main" val="2751364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64B8-0455-4A7D-A6B3-87263C93DE8E}"/>
              </a:ext>
            </a:extLst>
          </p:cNvPr>
          <p:cNvSpPr>
            <a:spLocks noGrp="1"/>
          </p:cNvSpPr>
          <p:nvPr>
            <p:ph type="title"/>
          </p:nvPr>
        </p:nvSpPr>
        <p:spPr/>
        <p:txBody>
          <a:bodyPr/>
          <a:lstStyle/>
          <a:p>
            <a:r>
              <a:rPr lang="en-GB" u="sng"/>
              <a:t>Annex B: The Seven Principles Underpinning Public Life</a:t>
            </a:r>
          </a:p>
        </p:txBody>
      </p:sp>
      <p:sp>
        <p:nvSpPr>
          <p:cNvPr id="3" name="Content Placeholder 2">
            <a:extLst>
              <a:ext uri="{FF2B5EF4-FFF2-40B4-BE49-F238E27FC236}">
                <a16:creationId xmlns:a16="http://schemas.microsoft.com/office/drawing/2014/main" id="{CE72A60F-D654-44CF-9FCE-392DAB4B95A0}"/>
              </a:ext>
            </a:extLst>
          </p:cNvPr>
          <p:cNvSpPr>
            <a:spLocks noGrp="1"/>
          </p:cNvSpPr>
          <p:nvPr>
            <p:ph idx="1"/>
          </p:nvPr>
        </p:nvSpPr>
        <p:spPr/>
        <p:txBody>
          <a:bodyPr>
            <a:normAutofit/>
          </a:bodyPr>
          <a:lstStyle/>
          <a:p>
            <a:pPr marL="0" indent="0" algn="just">
              <a:lnSpc>
                <a:spcPct val="107000"/>
              </a:lnSpc>
              <a:spcAft>
                <a:spcPts val="800"/>
              </a:spcAft>
              <a:buNone/>
            </a:pPr>
            <a:r>
              <a:rPr lang="en-GB" sz="1800"/>
              <a:t>In 1995 the Committee on Standards in Public Life defined seven principles for public life. </a:t>
            </a:r>
            <a:r>
              <a:rPr lang="en-GB" sz="1800">
                <a:effectLst/>
                <a:latin typeface="Arial" panose="020B0604020202020204" pitchFamily="34" charset="0"/>
                <a:ea typeface="Times New Roman" panose="02020603050405020304" pitchFamily="18" charset="0"/>
                <a:cs typeface="Times New Roman" panose="02020603050405020304" pitchFamily="18" charset="0"/>
              </a:rPr>
              <a:t>All candidates for are expected to demonstrate a commitment to, and an understanding of, the value and importance of the principles of public service which are:</a:t>
            </a:r>
            <a:endParaRPr lang="en-GB"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indent="-342900">
              <a:buFont typeface="+mj-lt"/>
              <a:buAutoNum type="arabicPeriod"/>
            </a:pPr>
            <a:r>
              <a:rPr lang="en-GB" sz="1800"/>
              <a:t>Selflessness</a:t>
            </a:r>
          </a:p>
          <a:p>
            <a:pPr marL="342900" indent="-342900">
              <a:buFont typeface="+mj-lt"/>
              <a:buAutoNum type="arabicPeriod"/>
            </a:pPr>
            <a:r>
              <a:rPr lang="en-GB" sz="1800"/>
              <a:t>Integrity</a:t>
            </a:r>
          </a:p>
          <a:p>
            <a:pPr marL="342900" indent="-342900">
              <a:buFont typeface="+mj-lt"/>
              <a:buAutoNum type="arabicPeriod"/>
            </a:pPr>
            <a:r>
              <a:rPr lang="en-GB" sz="1800"/>
              <a:t>Objectivity</a:t>
            </a:r>
          </a:p>
          <a:p>
            <a:pPr marL="342900" indent="-342900">
              <a:buFont typeface="+mj-lt"/>
              <a:buAutoNum type="arabicPeriod"/>
            </a:pPr>
            <a:r>
              <a:rPr lang="en-GB" sz="1800"/>
              <a:t>Accountability</a:t>
            </a:r>
          </a:p>
          <a:p>
            <a:pPr marL="342900" indent="-342900">
              <a:buFont typeface="+mj-lt"/>
              <a:buAutoNum type="arabicPeriod"/>
            </a:pPr>
            <a:r>
              <a:rPr lang="en-GB" sz="1800"/>
              <a:t>Openness</a:t>
            </a:r>
          </a:p>
          <a:p>
            <a:pPr marL="342900" indent="-342900">
              <a:buFont typeface="+mj-lt"/>
              <a:buAutoNum type="arabicPeriod"/>
            </a:pPr>
            <a:r>
              <a:rPr lang="en-GB" sz="1800"/>
              <a:t>Honesty</a:t>
            </a:r>
          </a:p>
          <a:p>
            <a:pPr marL="342900" indent="-342900">
              <a:buFont typeface="+mj-lt"/>
              <a:buAutoNum type="arabicPeriod"/>
            </a:pPr>
            <a:r>
              <a:rPr lang="en-GB" sz="1800"/>
              <a:t>Leadership</a:t>
            </a:r>
          </a:p>
          <a:p>
            <a:pPr marL="0" indent="0">
              <a:buNone/>
            </a:pPr>
            <a:r>
              <a:rPr lang="en-GB" sz="1800"/>
              <a:t>Further information on the principles of public life can be found </a:t>
            </a:r>
            <a:r>
              <a:rPr lang="en-GB" sz="1800">
                <a:hlinkClick r:id="rId2"/>
              </a:rPr>
              <a:t>here</a:t>
            </a:r>
            <a:r>
              <a:rPr lang="en-GB" sz="1800"/>
              <a:t>. </a:t>
            </a:r>
          </a:p>
        </p:txBody>
      </p:sp>
      <p:sp>
        <p:nvSpPr>
          <p:cNvPr id="10" name="Footer Placeholder 7">
            <a:extLst>
              <a:ext uri="{FF2B5EF4-FFF2-40B4-BE49-F238E27FC236}">
                <a16:creationId xmlns:a16="http://schemas.microsoft.com/office/drawing/2014/main" id="{70CA6EA9-7865-40F7-A3C7-C45280A6DE6C}"/>
              </a:ext>
            </a:extLst>
          </p:cNvPr>
          <p:cNvSpPr>
            <a:spLocks noGrp="1"/>
          </p:cNvSpPr>
          <p:nvPr>
            <p:ph type="ftr" sz="quarter" idx="11"/>
          </p:nvPr>
        </p:nvSpPr>
        <p:spPr>
          <a:xfrm>
            <a:off x="3764280" y="6212441"/>
            <a:ext cx="4389120" cy="487045"/>
          </a:xfrm>
        </p:spPr>
        <p:txBody>
          <a:bodyPr/>
          <a:lstStyle/>
          <a:p>
            <a:r>
              <a:rPr lang="en-GB">
                <a:solidFill>
                  <a:srgbClr val="898989"/>
                </a:solidFill>
                <a:cs typeface="Arial"/>
              </a:rPr>
              <a:t>For queries about your application or the recruitment process, please email dbtappointments@businessandtrade.gov.uk</a:t>
            </a:r>
          </a:p>
          <a:p>
            <a:endParaRPr lang="en-GB">
              <a:solidFill>
                <a:schemeClr val="tx1"/>
              </a:solidFill>
              <a:highlight>
                <a:srgbClr val="FFFF00"/>
              </a:highlight>
              <a:cs typeface="Arial"/>
            </a:endParaRPr>
          </a:p>
        </p:txBody>
      </p:sp>
      <p:sp>
        <p:nvSpPr>
          <p:cNvPr id="4" name="Slide Number Placeholder 3">
            <a:extLst>
              <a:ext uri="{FF2B5EF4-FFF2-40B4-BE49-F238E27FC236}">
                <a16:creationId xmlns:a16="http://schemas.microsoft.com/office/drawing/2014/main" id="{330B61DA-0900-4584-BD8D-F038DAF7153F}"/>
              </a:ext>
            </a:extLst>
          </p:cNvPr>
          <p:cNvSpPr>
            <a:spLocks noGrp="1"/>
          </p:cNvSpPr>
          <p:nvPr>
            <p:ph type="sldNum" sz="quarter" idx="12"/>
          </p:nvPr>
        </p:nvSpPr>
        <p:spPr/>
        <p:txBody>
          <a:bodyPr/>
          <a:lstStyle/>
          <a:p>
            <a:fld id="{3A030DFD-335B-4480-BEA0-C8D897832E82}" type="slidenum">
              <a:rPr lang="en-GB" smtClean="0"/>
              <a:pPr/>
              <a:t>12</a:t>
            </a:fld>
            <a:endParaRPr lang="en-GB"/>
          </a:p>
        </p:txBody>
      </p:sp>
      <p:pic>
        <p:nvPicPr>
          <p:cNvPr id="7" name="Picture 6">
            <a:extLst>
              <a:ext uri="{FF2B5EF4-FFF2-40B4-BE49-F238E27FC236}">
                <a16:creationId xmlns:a16="http://schemas.microsoft.com/office/drawing/2014/main" id="{A6DD177C-F998-4BED-81E0-A9AF51D9BBE1}"/>
              </a:ext>
            </a:extLst>
          </p:cNvPr>
          <p:cNvPicPr>
            <a:picLocks noChangeAspect="1"/>
          </p:cNvPicPr>
          <p:nvPr/>
        </p:nvPicPr>
        <p:blipFill rotWithShape="1">
          <a:blip r:embed="rId3"/>
          <a:srcRect t="16658" b="16657"/>
          <a:stretch/>
        </p:blipFill>
        <p:spPr>
          <a:xfrm>
            <a:off x="7922943" y="6071839"/>
            <a:ext cx="1260086" cy="666890"/>
          </a:xfrm>
          <a:prstGeom prst="rect">
            <a:avLst/>
          </a:prstGeom>
        </p:spPr>
      </p:pic>
      <p:pic>
        <p:nvPicPr>
          <p:cNvPr id="6" name="Picture 6" descr="Text&#10;&#10;Description automatically generated">
            <a:extLst>
              <a:ext uri="{FF2B5EF4-FFF2-40B4-BE49-F238E27FC236}">
                <a16:creationId xmlns:a16="http://schemas.microsoft.com/office/drawing/2014/main" id="{B00BE14C-4B01-47DD-74FA-DC7CC77D9DFD}"/>
              </a:ext>
            </a:extLst>
          </p:cNvPr>
          <p:cNvPicPr>
            <a:picLocks noChangeAspect="1"/>
          </p:cNvPicPr>
          <p:nvPr/>
        </p:nvPicPr>
        <p:blipFill>
          <a:blip r:embed="rId4"/>
          <a:stretch>
            <a:fillRect/>
          </a:stretch>
        </p:blipFill>
        <p:spPr>
          <a:xfrm>
            <a:off x="9462406" y="5909581"/>
            <a:ext cx="783772" cy="797379"/>
          </a:xfrm>
          <a:prstGeom prst="rect">
            <a:avLst/>
          </a:prstGeom>
        </p:spPr>
      </p:pic>
    </p:spTree>
    <p:extLst>
      <p:ext uri="{BB962C8B-B14F-4D97-AF65-F5344CB8AC3E}">
        <p14:creationId xmlns:p14="http://schemas.microsoft.com/office/powerpoint/2010/main" val="1707710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3B5DA-D426-B089-1F98-7E5225BC1405}"/>
              </a:ext>
            </a:extLst>
          </p:cNvPr>
          <p:cNvSpPr>
            <a:spLocks noGrp="1"/>
          </p:cNvSpPr>
          <p:nvPr>
            <p:ph type="title"/>
          </p:nvPr>
        </p:nvSpPr>
        <p:spPr/>
        <p:txBody>
          <a:bodyPr/>
          <a:lstStyle/>
          <a:p>
            <a:r>
              <a:rPr lang="en-GB" u="sng"/>
              <a:t>Annex C: Complaints Procedure</a:t>
            </a:r>
          </a:p>
        </p:txBody>
      </p:sp>
      <p:sp>
        <p:nvSpPr>
          <p:cNvPr id="3" name="Content Placeholder 2">
            <a:extLst>
              <a:ext uri="{FF2B5EF4-FFF2-40B4-BE49-F238E27FC236}">
                <a16:creationId xmlns:a16="http://schemas.microsoft.com/office/drawing/2014/main" id="{73D39CEB-0567-A0EF-C3F4-C22D431B172A}"/>
              </a:ext>
            </a:extLst>
          </p:cNvPr>
          <p:cNvSpPr>
            <a:spLocks noGrp="1"/>
          </p:cNvSpPr>
          <p:nvPr>
            <p:ph idx="1"/>
          </p:nvPr>
        </p:nvSpPr>
        <p:spPr/>
        <p:txBody>
          <a:bodyPr vert="horz" lIns="91440" tIns="45720" rIns="91440" bIns="45720" rtlCol="0" anchor="t">
            <a:normAutofit/>
          </a:bodyPr>
          <a:lstStyle/>
          <a:p>
            <a:pPr marL="0" indent="0">
              <a:buNone/>
            </a:pPr>
            <a:r>
              <a:rPr lang="en-GB" sz="2400" dirty="0">
                <a:effectLst/>
                <a:latin typeface="Arial"/>
                <a:ea typeface="Times New Roman" panose="02020603050405020304" pitchFamily="18" charset="0"/>
                <a:cs typeface="Arial"/>
              </a:rPr>
              <a:t>If you feel you have reason to complain you should direct your concerns in the first instance to </a:t>
            </a:r>
            <a:r>
              <a:rPr lang="en-GB" dirty="0">
                <a:latin typeface="Arial"/>
                <a:ea typeface="Times New Roman" panose="02020603050405020304" pitchFamily="18" charset="0"/>
                <a:cs typeface="Arial"/>
              </a:rPr>
              <a:t>Joshua Sweet at </a:t>
            </a:r>
            <a:r>
              <a:rPr lang="en-GB" dirty="0">
                <a:latin typeface="Arial"/>
                <a:ea typeface="Times New Roman" panose="02020603050405020304" pitchFamily="18" charset="0"/>
                <a:cs typeface="Arial"/>
                <a:hlinkClick r:id="rId2"/>
              </a:rPr>
              <a:t>dbtappointments@businessandtrade.gov.uk</a:t>
            </a:r>
            <a:r>
              <a:rPr lang="en-GB" dirty="0">
                <a:latin typeface="Arial"/>
                <a:ea typeface="Times New Roman" panose="02020603050405020304" pitchFamily="18" charset="0"/>
                <a:cs typeface="Arial"/>
              </a:rPr>
              <a:t> </a:t>
            </a:r>
            <a:r>
              <a:rPr lang="en-GB" sz="2400" dirty="0">
                <a:effectLst/>
                <a:latin typeface="Arial"/>
                <a:ea typeface="Times New Roman" panose="02020603050405020304" pitchFamily="18" charset="0"/>
                <a:cs typeface="Arial"/>
              </a:rPr>
              <a:t>who will make every effort to deal with these and respond to you within 48 hours.</a:t>
            </a:r>
            <a:r>
              <a:rPr lang="en-GB" sz="2400" dirty="0">
                <a:latin typeface="Arial"/>
                <a:ea typeface="Times New Roman" panose="02020603050405020304" pitchFamily="18" charset="0"/>
                <a:cs typeface="Arial"/>
              </a:rPr>
              <a:t> </a:t>
            </a:r>
            <a:endParaRPr lang="en-GB" sz="24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Footer Placeholder 3">
            <a:extLst>
              <a:ext uri="{FF2B5EF4-FFF2-40B4-BE49-F238E27FC236}">
                <a16:creationId xmlns:a16="http://schemas.microsoft.com/office/drawing/2014/main" id="{C5260505-B92C-597F-CC3B-8628DA38DECC}"/>
              </a:ext>
            </a:extLst>
          </p:cNvPr>
          <p:cNvSpPr>
            <a:spLocks noGrp="1"/>
          </p:cNvSpPr>
          <p:nvPr>
            <p:ph type="ftr" sz="quarter" idx="11"/>
          </p:nvPr>
        </p:nvSpPr>
        <p:spPr>
          <a:xfrm>
            <a:off x="3398520" y="6346190"/>
            <a:ext cx="4511040" cy="375285"/>
          </a:xfrm>
        </p:spPr>
        <p:txBody>
          <a:bodyPr/>
          <a:lstStyle/>
          <a:p>
            <a:r>
              <a:rPr lang="en-GB"/>
              <a:t>For queries about your application or the recruitment process, please email dbtappointments@businessandtrade.gov.uk</a:t>
            </a:r>
          </a:p>
          <a:p>
            <a:endParaRPr lang="en-GB">
              <a:cs typeface="Arial"/>
            </a:endParaRPr>
          </a:p>
        </p:txBody>
      </p:sp>
      <p:sp>
        <p:nvSpPr>
          <p:cNvPr id="5" name="Slide Number Placeholder 4">
            <a:extLst>
              <a:ext uri="{FF2B5EF4-FFF2-40B4-BE49-F238E27FC236}">
                <a16:creationId xmlns:a16="http://schemas.microsoft.com/office/drawing/2014/main" id="{CCE25980-919C-2410-5B6E-B5618126ACBB}"/>
              </a:ext>
            </a:extLst>
          </p:cNvPr>
          <p:cNvSpPr>
            <a:spLocks noGrp="1"/>
          </p:cNvSpPr>
          <p:nvPr>
            <p:ph type="sldNum" sz="quarter" idx="12"/>
          </p:nvPr>
        </p:nvSpPr>
        <p:spPr/>
        <p:txBody>
          <a:bodyPr/>
          <a:lstStyle/>
          <a:p>
            <a:fld id="{1B287C65-F529-6A4B-9307-53EFD28F08ED}" type="slidenum">
              <a:rPr lang="en-US" smtClean="0"/>
              <a:t>13</a:t>
            </a:fld>
            <a:endParaRPr lang="en-US"/>
          </a:p>
        </p:txBody>
      </p:sp>
      <p:pic>
        <p:nvPicPr>
          <p:cNvPr id="6" name="Picture 5">
            <a:extLst>
              <a:ext uri="{FF2B5EF4-FFF2-40B4-BE49-F238E27FC236}">
                <a16:creationId xmlns:a16="http://schemas.microsoft.com/office/drawing/2014/main" id="{C03E6108-A9AE-481E-8E01-C568D8004AB2}"/>
              </a:ext>
            </a:extLst>
          </p:cNvPr>
          <p:cNvPicPr>
            <a:picLocks noChangeAspect="1"/>
          </p:cNvPicPr>
          <p:nvPr/>
        </p:nvPicPr>
        <p:blipFill rotWithShape="1">
          <a:blip r:embed="rId3"/>
          <a:srcRect t="16658" b="16657"/>
          <a:stretch/>
        </p:blipFill>
        <p:spPr>
          <a:xfrm>
            <a:off x="7922943" y="6071839"/>
            <a:ext cx="1260086" cy="666890"/>
          </a:xfrm>
          <a:prstGeom prst="rect">
            <a:avLst/>
          </a:prstGeom>
        </p:spPr>
      </p:pic>
      <p:pic>
        <p:nvPicPr>
          <p:cNvPr id="9" name="Picture 6" descr="Text&#10;&#10;Description automatically generated">
            <a:extLst>
              <a:ext uri="{FF2B5EF4-FFF2-40B4-BE49-F238E27FC236}">
                <a16:creationId xmlns:a16="http://schemas.microsoft.com/office/drawing/2014/main" id="{9DE466E3-2CA2-81BC-8DEB-4EB9AA3B7C47}"/>
              </a:ext>
            </a:extLst>
          </p:cNvPr>
          <p:cNvPicPr>
            <a:picLocks noChangeAspect="1"/>
          </p:cNvPicPr>
          <p:nvPr/>
        </p:nvPicPr>
        <p:blipFill>
          <a:blip r:embed="rId4"/>
          <a:stretch>
            <a:fillRect/>
          </a:stretch>
        </p:blipFill>
        <p:spPr>
          <a:xfrm>
            <a:off x="9462406" y="5893253"/>
            <a:ext cx="783772" cy="797379"/>
          </a:xfrm>
          <a:prstGeom prst="rect">
            <a:avLst/>
          </a:prstGeom>
        </p:spPr>
      </p:pic>
    </p:spTree>
    <p:extLst>
      <p:ext uri="{BB962C8B-B14F-4D97-AF65-F5344CB8AC3E}">
        <p14:creationId xmlns:p14="http://schemas.microsoft.com/office/powerpoint/2010/main" val="2724316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5ADD8F8-CD5C-CCA1-D38F-BFA078022AE0}"/>
              </a:ext>
            </a:extLst>
          </p:cNvPr>
          <p:cNvSpPr>
            <a:spLocks noGrp="1"/>
          </p:cNvSpPr>
          <p:nvPr>
            <p:ph type="sldNum" sz="quarter" idx="4294967295"/>
          </p:nvPr>
        </p:nvSpPr>
        <p:spPr>
          <a:xfrm>
            <a:off x="9448800" y="6356350"/>
            <a:ext cx="2743200" cy="365125"/>
          </a:xfrm>
        </p:spPr>
        <p:txBody>
          <a:bodyPr/>
          <a:lstStyle/>
          <a:p>
            <a:fld id="{1B287C65-F529-6A4B-9307-53EFD28F08ED}" type="slidenum">
              <a:rPr lang="en-US" smtClean="0"/>
              <a:t>14</a:t>
            </a:fld>
            <a:endParaRPr lang="en-US"/>
          </a:p>
        </p:txBody>
      </p:sp>
    </p:spTree>
    <p:extLst>
      <p:ext uri="{BB962C8B-B14F-4D97-AF65-F5344CB8AC3E}">
        <p14:creationId xmlns:p14="http://schemas.microsoft.com/office/powerpoint/2010/main" val="270530423"/>
      </p:ext>
    </p:extLst>
  </p:cSld>
  <p:clrMapOvr>
    <a:masterClrMapping/>
  </p:clrMapOvr>
</p:sld>
</file>

<file path=ppt/theme/theme1.xml><?xml version="1.0" encoding="utf-8"?>
<a:theme xmlns:a="http://schemas.openxmlformats.org/drawingml/2006/main" name="Office Theme">
  <a:themeElements>
    <a:clrScheme name="DIT">
      <a:dk1>
        <a:srgbClr val="000000"/>
      </a:dk1>
      <a:lt1>
        <a:srgbClr val="FFFFFF"/>
      </a:lt1>
      <a:dk2>
        <a:srgbClr val="404040"/>
      </a:dk2>
      <a:lt2>
        <a:srgbClr val="E6E6E6"/>
      </a:lt2>
      <a:accent1>
        <a:srgbClr val="CF102C"/>
      </a:accent1>
      <a:accent2>
        <a:srgbClr val="00285E"/>
      </a:accent2>
      <a:accent3>
        <a:srgbClr val="004C44"/>
      </a:accent3>
      <a:accent4>
        <a:srgbClr val="0062BD"/>
      </a:accent4>
      <a:accent5>
        <a:srgbClr val="E14811"/>
      </a:accent5>
      <a:accent6>
        <a:srgbClr val="A80083"/>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IT ppt template, V2" id="{1E3A19D9-A6C2-E54F-8B15-419B76B020D6}" vid="{0AAF360B-2C2C-AE46-8CFA-9AF31C6980AF}"/>
    </a:ext>
  </a:extLst>
</a:theme>
</file>

<file path=ppt/theme/theme2.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p:properties xmlns:p="http://schemas.microsoft.com/office/2006/metadata/properties" xmlns:xsi="http://www.w3.org/2001/XMLSchema-instance" xmlns:pc="http://schemas.microsoft.com/office/infopath/2007/PartnerControls">
  <documentManagement>
    <Government_x0020_Body xmlns="b413c3fd-5a3b-4239-b985-69032e371c04">Archive 1</Government_x0020_Body>
    <Date_x0020_Opened xmlns="b413c3fd-5a3b-4239-b985-69032e371c04">2022-10-06T16:14:04+00:00</Date_x0020_Opened>
    <LegacyData xmlns="aaacb922-5235-4a66-b188-303b9b46fbd7" xsi:nil="true"/>
    <Retention_x0020_Label xmlns="a8f60570-4bd3-4f2b-950b-a996de8ab151">Group Review</Retention_x0020_Label>
    <Date_x0020_Closed xmlns="b413c3fd-5a3b-4239-b985-69032e371c04" xsi:nil="true"/>
    <Security_x0020_Classification xmlns="0063f72e-ace3-48fb-9c1f-5b513408b31f">OFFICIAL</Security_x0020_Classification>
    <Descriptor xmlns="0063f72e-ace3-48fb-9c1f-5b513408b31f" xsi:nil="true"/>
    <m975189f4ba442ecbf67d4147307b177 xmlns="f0ee648e-0301-4840-b0d2-d6c8f534558a">
      <Terms xmlns="http://schemas.microsoft.com/office/infopath/2007/PartnerControls">
        <TermInfo xmlns="http://schemas.microsoft.com/office/infopath/2007/PartnerControls">
          <TermName xmlns="http://schemas.microsoft.com/office/infopath/2007/PartnerControls">Corporate Functions</TermName>
          <TermId xmlns="http://schemas.microsoft.com/office/infopath/2007/PartnerControls">677bf75b-aac7-40d7-80a4-3e3b2cdbb47d</TermId>
        </TermInfo>
      </Terms>
    </m975189f4ba442ecbf67d4147307b177>
    <TaxCatchAll xmlns="f0ee648e-0301-4840-b0d2-d6c8f534558a">
      <Value>22</Value>
    </TaxCatchAll>
    <_dlc_DocId xmlns="f0ee648e-0301-4840-b0d2-d6c8f534558a">CVDSWWW3R62S-2142820507-2040</_dlc_DocId>
    <_dlc_DocIdUrl xmlns="f0ee648e-0301-4840-b0d2-d6c8f534558a">
      <Url>https://dbis.sharepoint.com/sites/dit88/_layouts/15/DocIdRedir.aspx?ID=CVDSWWW3R62S-2142820507-2040</Url>
      <Description>CVDSWWW3R62S-2142820507-2040</Description>
    </_dlc_DocIdUrl>
    <SharedWithUsers xmlns="f0ee648e-0301-4840-b0d2-d6c8f534558a">
      <UserInfo>
        <DisplayName>Butterfield, Matthew (Corporate Services - Partnerships)</DisplayName>
        <AccountId>907</AccountId>
        <AccountType/>
      </UserInfo>
      <UserInfo>
        <DisplayName>Maley, Adam (BEIS)</DisplayName>
        <AccountId>1267</AccountId>
        <AccountType/>
      </UserInfo>
      <UserInfo>
        <DisplayName>Sweet, Joshua (Corporate Services - Partnerships)</DisplayName>
        <AccountId>35</AccountId>
        <AccountType/>
      </UserInfo>
      <UserInfo>
        <DisplayName>Obeng, Abigail (Corporate Services - Partnerships)</DisplayName>
        <AccountId>65</AccountId>
        <AccountType/>
      </UserInfo>
      <UserInfo>
        <DisplayName>Mahamud, Fadumina (BEIS)</DisplayName>
        <AccountId>214</AccountId>
        <AccountType/>
      </UserInfo>
    </SharedWithUsers>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E27023E2B60F3342A51F843BB2C11206" ma:contentTypeVersion="5" ma:contentTypeDescription="Create a new document." ma:contentTypeScope="" ma:versionID="038e6b93316939b7d254eda680d44eb4">
  <xsd:schema xmlns:xsd="http://www.w3.org/2001/XMLSchema" xmlns:xs="http://www.w3.org/2001/XMLSchema" xmlns:p="http://schemas.microsoft.com/office/2006/metadata/properties" xmlns:ns2="f0ee648e-0301-4840-b0d2-d6c8f534558a" xmlns:ns3="0063f72e-ace3-48fb-9c1f-5b513408b31f" xmlns:ns4="b413c3fd-5a3b-4239-b985-69032e371c04" xmlns:ns5="a8f60570-4bd3-4f2b-950b-a996de8ab151" xmlns:ns6="aaacb922-5235-4a66-b188-303b9b46fbd7" xmlns:ns7="c5deb117-d651-4f10-b559-f235bdb005fd" targetNamespace="http://schemas.microsoft.com/office/2006/metadata/properties" ma:root="true" ma:fieldsID="972ce2bd802b5581875d6a52a1214698" ns2:_="" ns3:_="" ns4:_="" ns5:_="" ns6:_="" ns7:_="">
    <xsd:import namespace="f0ee648e-0301-4840-b0d2-d6c8f534558a"/>
    <xsd:import namespace="0063f72e-ace3-48fb-9c1f-5b513408b31f"/>
    <xsd:import namespace="b413c3fd-5a3b-4239-b985-69032e371c04"/>
    <xsd:import namespace="a8f60570-4bd3-4f2b-950b-a996de8ab151"/>
    <xsd:import namespace="aaacb922-5235-4a66-b188-303b9b46fbd7"/>
    <xsd:import namespace="c5deb117-d651-4f10-b559-f235bdb005fd"/>
    <xsd:element name="properties">
      <xsd:complexType>
        <xsd:sequence>
          <xsd:element name="documentManagement">
            <xsd:complexType>
              <xsd:all>
                <xsd:element ref="ns2:_dlc_DocId" minOccurs="0"/>
                <xsd:element ref="ns2:_dlc_DocIdUrl" minOccurs="0"/>
                <xsd:element ref="ns2:_dlc_DocIdPersistId" minOccurs="0"/>
                <xsd:element ref="ns3:Security_x0020_Classification" minOccurs="0"/>
                <xsd:element ref="ns3:Descriptor" minOccurs="0"/>
                <xsd:element ref="ns2:m975189f4ba442ecbf67d4147307b177" minOccurs="0"/>
                <xsd:element ref="ns2:TaxCatchAll" minOccurs="0"/>
                <xsd:element ref="ns2:TaxCatchAllLabel" minOccurs="0"/>
                <xsd:element ref="ns4:Government_x0020_Body" minOccurs="0"/>
                <xsd:element ref="ns4:Date_x0020_Opened" minOccurs="0"/>
                <xsd:element ref="ns4:Date_x0020_Closed" minOccurs="0"/>
                <xsd:element ref="ns5:Retention_x0020_Label" minOccurs="0"/>
                <xsd:element ref="ns6:LegacyData" minOccurs="0"/>
                <xsd:element ref="ns7:MediaServiceMetadata" minOccurs="0"/>
                <xsd:element ref="ns7:MediaServiceFastMetadata" minOccurs="0"/>
                <xsd:element ref="ns2:SharedWithUsers" minOccurs="0"/>
                <xsd:element ref="ns2:SharedWithDetails" minOccurs="0"/>
                <xsd:element ref="ns7: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ee648e-0301-4840-b0d2-d6c8f534558a"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m975189f4ba442ecbf67d4147307b177" ma:index="13" nillable="true" ma:taxonomy="true" ma:internalName="m975189f4ba442ecbf67d4147307b177" ma:taxonomyFieldName="Business_x0020_Unit" ma:displayName="Business Unit" ma:default="1;#Governance and Honours|93df74a7-6a9c-4338-ba75-3f67aebc41b6" ma:fieldId="{6975189f-4ba4-42ec-bf67-d4147307b177}" ma:sspId="07c4ed84-5fe0-43ce-92b1-d76889ed7488" ma:termSetId="6f71e40e-3a2e-4baf-91d9-2069eb354530"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85657c9c-a747-45af-a985-e3faf0c83189}" ma:internalName="TaxCatchAll" ma:showField="CatchAllData" ma:web="f0ee648e-0301-4840-b0d2-d6c8f534558a">
      <xsd:complexType>
        <xsd:complexContent>
          <xsd:extension base="dms:MultiChoiceLookup">
            <xsd:sequence>
              <xsd:element name="Value" type="dms:Lookup" maxOccurs="unbounded" minOccurs="0" nillable="true"/>
            </xsd:sequence>
          </xsd:extension>
        </xsd:complexContent>
      </xsd:complexType>
    </xsd:element>
    <xsd:element name="TaxCatchAllLabel" ma:index="15" nillable="true" ma:displayName="Taxonomy Catch All Column1" ma:hidden="true" ma:list="{85657c9c-a747-45af-a985-e3faf0c83189}" ma:internalName="TaxCatchAllLabel" ma:readOnly="true" ma:showField="CatchAllDataLabel" ma:web="f0ee648e-0301-4840-b0d2-d6c8f534558a">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063f72e-ace3-48fb-9c1f-5b513408b31f" elementFormDefault="qualified">
    <xsd:import namespace="http://schemas.microsoft.com/office/2006/documentManagement/types"/>
    <xsd:import namespace="http://schemas.microsoft.com/office/infopath/2007/PartnerControls"/>
    <xsd:element name="Security_x0020_Classification" ma:index="11" nillable="true" ma:displayName="Security Classification" ma:default="OFFICIAL" ma:format="Dropdown" ma:indexed="true" ma:internalName="Security_x0020_Classification">
      <xsd:simpleType>
        <xsd:restriction base="dms:Choice">
          <xsd:enumeration value="OFFICIAL"/>
          <xsd:enumeration value="OFFICIAL - SENSITIVE"/>
        </xsd:restriction>
      </xsd:simpleType>
    </xsd:element>
    <xsd:element name="Descriptor" ma:index="12" nillable="true" ma:displayName="Descriptor" ma:default="" ma:format="Dropdown" ma:indexed="true" ma:internalName="Descriptor">
      <xsd:simpleType>
        <xsd:restriction base="dms:Choice">
          <xsd:enumeration value="COMMERCIAL"/>
          <xsd:enumeration value="PERSONAL"/>
          <xsd:enumeration value="LOCSEN"/>
        </xsd:restriction>
      </xsd:simpleType>
    </xsd:element>
  </xsd:schema>
  <xsd:schema xmlns:xsd="http://www.w3.org/2001/XMLSchema" xmlns:xs="http://www.w3.org/2001/XMLSchema" xmlns:dms="http://schemas.microsoft.com/office/2006/documentManagement/types" xmlns:pc="http://schemas.microsoft.com/office/infopath/2007/PartnerControls" targetNamespace="b413c3fd-5a3b-4239-b985-69032e371c04" elementFormDefault="qualified">
    <xsd:import namespace="http://schemas.microsoft.com/office/2006/documentManagement/types"/>
    <xsd:import namespace="http://schemas.microsoft.com/office/infopath/2007/PartnerControls"/>
    <xsd:element name="Government_x0020_Body" ma:index="17" nillable="true" ma:displayName="Government Body" ma:default="DIT" ma:internalName="Government_x0020_Body">
      <xsd:simpleType>
        <xsd:restriction base="dms:Text">
          <xsd:maxLength value="255"/>
        </xsd:restriction>
      </xsd:simpleType>
    </xsd:element>
    <xsd:element name="Date_x0020_Opened" ma:index="18" nillable="true" ma:displayName="Date Opened" ma:default="[Today]" ma:format="DateOnly" ma:internalName="Date_x0020_Opened">
      <xsd:simpleType>
        <xsd:restriction base="dms:DateTime"/>
      </xsd:simpleType>
    </xsd:element>
    <xsd:element name="Date_x0020_Closed" ma:index="19" nillable="true" ma:displayName="Date Closed" ma:format="DateOnly" ma:internalName="Date_x0020_Closed">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a8f60570-4bd3-4f2b-950b-a996de8ab151" elementFormDefault="qualified">
    <xsd:import namespace="http://schemas.microsoft.com/office/2006/documentManagement/types"/>
    <xsd:import namespace="http://schemas.microsoft.com/office/infopath/2007/PartnerControls"/>
    <xsd:element name="Retention_x0020_Label" ma:index="20" nillable="true" ma:displayName="Retention Label" ma:internalName="Retention_x0020_Label">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acb922-5235-4a66-b188-303b9b46fbd7" elementFormDefault="qualified">
    <xsd:import namespace="http://schemas.microsoft.com/office/2006/documentManagement/types"/>
    <xsd:import namespace="http://schemas.microsoft.com/office/infopath/2007/PartnerControls"/>
    <xsd:element name="LegacyData" ma:index="21" nillable="true" ma:displayName="Legacy Data" ma:internalName="LegacyData">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5deb117-d651-4f10-b559-f235bdb005fd" elementFormDefault="qualified">
    <xsd:import namespace="http://schemas.microsoft.com/office/2006/documentManagement/types"/>
    <xsd:import namespace="http://schemas.microsoft.com/office/infopath/2007/PartnerControls"/>
    <xsd:element name="MediaServiceMetadata" ma:index="22" nillable="true" ma:displayName="MediaServiceMetadata" ma:hidden="true" ma:internalName="MediaServiceMetadata" ma:readOnly="true">
      <xsd:simpleType>
        <xsd:restriction base="dms:Note"/>
      </xsd:simpleType>
    </xsd:element>
    <xsd:element name="MediaServiceFastMetadata" ma:index="23" nillable="true" ma:displayName="MediaServiceFastMetadata" ma:hidden="true" ma:internalName="MediaServiceFastMetadata" ma:readOnly="true">
      <xsd:simpleType>
        <xsd:restriction base="dms:Note"/>
      </xsd:simple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092916-0060-446C-B424-E08B0A01D2CA}">
  <ds:schemaRefs>
    <ds:schemaRef ds:uri="http://schemas.microsoft.com/sharepoint/v3/contenttype/forms"/>
  </ds:schemaRefs>
</ds:datastoreItem>
</file>

<file path=customXml/itemProps2.xml><?xml version="1.0" encoding="utf-8"?>
<ds:datastoreItem xmlns:ds="http://schemas.openxmlformats.org/officeDocument/2006/customXml" ds:itemID="{58AAA700-3445-4F26-8E22-A38A08D89547}">
  <ds:schemaRefs>
    <ds:schemaRef ds:uri="http://schemas.microsoft.com/sharepoint/events"/>
    <ds:schemaRef ds:uri="http://www.w3.org/2000/xmlns/"/>
  </ds:schemaRefs>
</ds:datastoreItem>
</file>

<file path=customXml/itemProps3.xml><?xml version="1.0" encoding="utf-8"?>
<ds:datastoreItem xmlns:ds="http://schemas.openxmlformats.org/officeDocument/2006/customXml" ds:itemID="{EB5E1B74-2DB3-4BA0-BBC7-ED39E2937988}">
  <ds:schemaRefs>
    <ds:schemaRef ds:uri="0063f72e-ace3-48fb-9c1f-5b513408b31f"/>
    <ds:schemaRef ds:uri="1f7f928c-a02d-4107-815e-ae2a8adf7695"/>
    <ds:schemaRef ds:uri="84093c75-0767-40e6-8135-26ed2fb4e2a2"/>
    <ds:schemaRef ds:uri="a8f60570-4bd3-4f2b-950b-a996de8ab151"/>
    <ds:schemaRef ds:uri="aaacb922-5235-4a66-b188-303b9b46fbd7"/>
    <ds:schemaRef ds:uri="b413c3fd-5a3b-4239-b985-69032e371c04"/>
    <ds:schemaRef ds:uri="f0ee648e-0301-4840-b0d2-d6c8f53455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microsoft.com/sharepoint/v4"/>
    <ds:schemaRef ds:uri="http://schemas.openxmlformats.org/package/2006/metadata/core-properties"/>
    <ds:schemaRef ds:uri="http://www.w3.org/XML/1998/namespace"/>
  </ds:schemaRefs>
</ds:datastoreItem>
</file>

<file path=customXml/itemProps4.xml><?xml version="1.0" encoding="utf-8"?>
<ds:datastoreItem xmlns:ds="http://schemas.openxmlformats.org/officeDocument/2006/customXml" ds:itemID="{9016BDB3-CC66-4760-A228-6E4FF59E6FD8}">
  <ds:schemaRefs>
    <ds:schemaRef ds:uri="0063f72e-ace3-48fb-9c1f-5b513408b31f"/>
    <ds:schemaRef ds:uri="a8f60570-4bd3-4f2b-950b-a996de8ab151"/>
    <ds:schemaRef ds:uri="aaacb922-5235-4a66-b188-303b9b46fbd7"/>
    <ds:schemaRef ds:uri="b413c3fd-5a3b-4239-b985-69032e371c04"/>
    <ds:schemaRef ds:uri="c5deb117-d651-4f10-b559-f235bdb005fd"/>
    <ds:schemaRef ds:uri="f0ee648e-0301-4840-b0d2-d6c8f53455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1085</TotalTime>
  <Words>1910</Words>
  <Application>Microsoft Office PowerPoint</Application>
  <PresentationFormat>Widescreen</PresentationFormat>
  <Paragraphs>129</Paragraphs>
  <Slides>14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Arial</vt:lpstr>
      <vt:lpstr>Calibri</vt:lpstr>
      <vt:lpstr>Courier New</vt:lpstr>
      <vt:lpstr>Symbol</vt:lpstr>
      <vt:lpstr>Times New Roman</vt:lpstr>
      <vt:lpstr>Office Theme</vt:lpstr>
      <vt:lpstr>Industrial Development Advisory Board, Chair</vt:lpstr>
      <vt:lpstr>Contents</vt:lpstr>
      <vt:lpstr>The Industrial Development Advisory Board</vt:lpstr>
      <vt:lpstr>The Industrial Development Advisory Board</vt:lpstr>
      <vt:lpstr>The Industrial Development Advisory Board</vt:lpstr>
      <vt:lpstr>Diversity</vt:lpstr>
      <vt:lpstr>Criteria</vt:lpstr>
      <vt:lpstr>Terms of Appointment</vt:lpstr>
      <vt:lpstr>How to Apply</vt:lpstr>
      <vt:lpstr>Assessment Panel, Process and Timing</vt:lpstr>
      <vt:lpstr>Annex A: Conflicts of Interest and Due Diligence </vt:lpstr>
      <vt:lpstr>Annex B: The Seven Principles Underpinning Public Life</vt:lpstr>
      <vt:lpstr>Annex C: Complaints Procedure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goes here  and can appear  in multiple lines</dc:title>
  <dc:creator>Anita BURNETT (TRADE)</dc:creator>
  <cp:lastModifiedBy>Sweet, Joshua (Corporate Services - Partnerships)</cp:lastModifiedBy>
  <cp:revision>5</cp:revision>
  <dcterms:created xsi:type="dcterms:W3CDTF">2023-01-05T16:22:43Z</dcterms:created>
  <dcterms:modified xsi:type="dcterms:W3CDTF">2023-10-05T09:34:09Z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c1c05e37-788c-4c59-b50e-5c98323c0a70_Enabled">
    <vt:lpwstr>true</vt:lpwstr>
  </property>
  <property fmtid="{D5CDD505-2E9C-101B-9397-08002B2CF9AE}" pid="3" name="MSIP_Label_c1c05e37-788c-4c59-b50e-5c98323c0a70_SetDate">
    <vt:lpwstr>2022-10-05T12:52:39Z</vt:lpwstr>
  </property>
  <property fmtid="{D5CDD505-2E9C-101B-9397-08002B2CF9AE}" pid="4" name="MSIP_Label_c1c05e37-788c-4c59-b50e-5c98323c0a70_Method">
    <vt:lpwstr>Standard</vt:lpwstr>
  </property>
  <property fmtid="{D5CDD505-2E9C-101B-9397-08002B2CF9AE}" pid="5" name="MSIP_Label_c1c05e37-788c-4c59-b50e-5c98323c0a70_Name">
    <vt:lpwstr>OFFICIAL</vt:lpwstr>
  </property>
  <property fmtid="{D5CDD505-2E9C-101B-9397-08002B2CF9AE}" pid="6" name="MSIP_Label_c1c05e37-788c-4c59-b50e-5c98323c0a70_SiteId">
    <vt:lpwstr>8fa217ec-33aa-46fb-ad96-dfe68006bb86</vt:lpwstr>
  </property>
  <property fmtid="{D5CDD505-2E9C-101B-9397-08002B2CF9AE}" pid="7" name="MSIP_Label_c1c05e37-788c-4c59-b50e-5c98323c0a70_ActionId">
    <vt:lpwstr>2a2bf6e5-ba0a-4c61-8913-25a1ed2985b5</vt:lpwstr>
  </property>
  <property fmtid="{D5CDD505-2E9C-101B-9397-08002B2CF9AE}" pid="8" name="MSIP_Label_c1c05e37-788c-4c59-b50e-5c98323c0a70_ContentBits">
    <vt:lpwstr>0</vt:lpwstr>
  </property>
  <property fmtid="{D5CDD505-2E9C-101B-9397-08002B2CF9AE}" pid="9" name="ContentTypeId">
    <vt:lpwstr>0x010100E27023E2B60F3342A51F843BB2C11206</vt:lpwstr>
  </property>
  <property fmtid="{D5CDD505-2E9C-101B-9397-08002B2CF9AE}" pid="10" name="MediaServiceImageTags">
    <vt:lpwstr/>
  </property>
  <property fmtid="{D5CDD505-2E9C-101B-9397-08002B2CF9AE}" pid="11" name="MSIP_Label_ba62f585-b40f-4ab9-bafe-39150f03d124_Enabled">
    <vt:lpwstr>true</vt:lpwstr>
  </property>
  <property fmtid="{D5CDD505-2E9C-101B-9397-08002B2CF9AE}" pid="12" name="MSIP_Label_ba62f585-b40f-4ab9-bafe-39150f03d124_SetDate">
    <vt:lpwstr>2023-03-29T14:40:47Z</vt:lpwstr>
  </property>
  <property fmtid="{D5CDD505-2E9C-101B-9397-08002B2CF9AE}" pid="13" name="MSIP_Label_ba62f585-b40f-4ab9-bafe-39150f03d124_Method">
    <vt:lpwstr>Standard</vt:lpwstr>
  </property>
  <property fmtid="{D5CDD505-2E9C-101B-9397-08002B2CF9AE}" pid="14" name="MSIP_Label_ba62f585-b40f-4ab9-bafe-39150f03d124_Name">
    <vt:lpwstr>OFFICIAL</vt:lpwstr>
  </property>
  <property fmtid="{D5CDD505-2E9C-101B-9397-08002B2CF9AE}" pid="15" name="MSIP_Label_ba62f585-b40f-4ab9-bafe-39150f03d124_SiteId">
    <vt:lpwstr>cbac7005-02c1-43eb-b497-e6492d1b2dd8</vt:lpwstr>
  </property>
  <property fmtid="{D5CDD505-2E9C-101B-9397-08002B2CF9AE}" pid="16" name="MSIP_Label_ba62f585-b40f-4ab9-bafe-39150f03d124_ActionId">
    <vt:lpwstr>58de0fd7-a4f8-4247-9057-1cf29e3a8956</vt:lpwstr>
  </property>
  <property fmtid="{D5CDD505-2E9C-101B-9397-08002B2CF9AE}" pid="17" name="MSIP_Label_ba62f585-b40f-4ab9-bafe-39150f03d124_ContentBits">
    <vt:lpwstr>0</vt:lpwstr>
  </property>
  <property fmtid="{D5CDD505-2E9C-101B-9397-08002B2CF9AE}" pid="18" name="_dlc_DocIdItemGuid">
    <vt:lpwstr>129bff77-89e9-4c76-8223-ffa445894cd5</vt:lpwstr>
  </property>
  <property fmtid="{D5CDD505-2E9C-101B-9397-08002B2CF9AE}" pid="19" name="Business Unit">
    <vt:lpwstr>22;#Corporate Functions|677bf75b-aac7-40d7-80a4-3e3b2cdbb47d</vt:lpwstr>
  </property>
</Properties>
</file>