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56" r:id="rId5"/>
    <p:sldId id="257" r:id="rId6"/>
    <p:sldId id="258" r:id="rId7"/>
    <p:sldId id="259" r:id="rId8"/>
    <p:sldId id="260" r:id="rId9"/>
    <p:sldId id="273" r:id="rId10"/>
    <p:sldId id="261" r:id="rId11"/>
    <p:sldId id="274" r:id="rId12"/>
    <p:sldId id="263" r:id="rId13"/>
    <p:sldId id="272" r:id="rId14"/>
    <p:sldId id="265" r:id="rId15"/>
    <p:sldId id="275"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13B077-6625-003E-5F2D-C03BAB1ED7A9}" v="41" dt="2024-05-01T19:45:53.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ry Gurdon" userId="S::rory.gurdon@communities.gov.uk::d5e78858-a607-4e47-a6ee-1694d506740e" providerId="AD" clId="Web-{067E6626-EBB6-73A6-3280-82807386F9B1}"/>
    <pc:docChg chg="modSld">
      <pc:chgData name="Rory Gurdon" userId="S::rory.gurdon@communities.gov.uk::d5e78858-a607-4e47-a6ee-1694d506740e" providerId="AD" clId="Web-{067E6626-EBB6-73A6-3280-82807386F9B1}" dt="2023-09-11T14:03:22.013" v="12" actId="20577"/>
      <pc:docMkLst>
        <pc:docMk/>
      </pc:docMkLst>
      <pc:sldChg chg="modSp">
        <pc:chgData name="Rory Gurdon" userId="S::rory.gurdon@communities.gov.uk::d5e78858-a607-4e47-a6ee-1694d506740e" providerId="AD" clId="Web-{067E6626-EBB6-73A6-3280-82807386F9B1}" dt="2023-09-11T14:03:22.013" v="12" actId="20577"/>
        <pc:sldMkLst>
          <pc:docMk/>
          <pc:sldMk cId="1192344884" sldId="258"/>
        </pc:sldMkLst>
        <pc:spChg chg="mod">
          <ac:chgData name="Rory Gurdon" userId="S::rory.gurdon@communities.gov.uk::d5e78858-a607-4e47-a6ee-1694d506740e" providerId="AD" clId="Web-{067E6626-EBB6-73A6-3280-82807386F9B1}" dt="2023-09-11T14:03:22.013" v="12" actId="20577"/>
          <ac:spMkLst>
            <pc:docMk/>
            <pc:sldMk cId="1192344884" sldId="258"/>
            <ac:spMk id="7" creationId="{9D50C1CB-5220-4D3E-B2BF-7C11CF819BC4}"/>
          </ac:spMkLst>
        </pc:spChg>
      </pc:sldChg>
    </pc:docChg>
  </pc:docChgLst>
  <pc:docChgLst>
    <pc:chgData name="Kalsey Herian" userId="S::kalsey.herian@communities.gov.uk::cbc2c380-d7f8-4ee1-99f6-fb7d34cd3fd1" providerId="AD" clId="Web-{D3935DDE-98CB-C143-8FC8-3C8E754DF4AF}"/>
    <pc:docChg chg="modSld">
      <pc:chgData name="Kalsey Herian" userId="S::kalsey.herian@communities.gov.uk::cbc2c380-d7f8-4ee1-99f6-fb7d34cd3fd1" providerId="AD" clId="Web-{D3935DDE-98CB-C143-8FC8-3C8E754DF4AF}" dt="2023-08-14T15:20:46.491" v="24" actId="20577"/>
      <pc:docMkLst>
        <pc:docMk/>
      </pc:docMkLst>
      <pc:sldChg chg="modSp">
        <pc:chgData name="Kalsey Herian" userId="S::kalsey.herian@communities.gov.uk::cbc2c380-d7f8-4ee1-99f6-fb7d34cd3fd1" providerId="AD" clId="Web-{D3935DDE-98CB-C143-8FC8-3C8E754DF4AF}" dt="2023-08-14T15:19:54.115" v="8" actId="20577"/>
        <pc:sldMkLst>
          <pc:docMk/>
          <pc:sldMk cId="1192344884" sldId="258"/>
        </pc:sldMkLst>
        <pc:spChg chg="mod">
          <ac:chgData name="Kalsey Herian" userId="S::kalsey.herian@communities.gov.uk::cbc2c380-d7f8-4ee1-99f6-fb7d34cd3fd1" providerId="AD" clId="Web-{D3935DDE-98CB-C143-8FC8-3C8E754DF4AF}" dt="2023-08-14T15:19:54.115" v="8" actId="20577"/>
          <ac:spMkLst>
            <pc:docMk/>
            <pc:sldMk cId="1192344884" sldId="258"/>
            <ac:spMk id="7" creationId="{9D50C1CB-5220-4D3E-B2BF-7C11CF819BC4}"/>
          </ac:spMkLst>
        </pc:spChg>
      </pc:sldChg>
      <pc:sldChg chg="modSp">
        <pc:chgData name="Kalsey Herian" userId="S::kalsey.herian@communities.gov.uk::cbc2c380-d7f8-4ee1-99f6-fb7d34cd3fd1" providerId="AD" clId="Web-{D3935DDE-98CB-C143-8FC8-3C8E754DF4AF}" dt="2023-08-14T15:20:46.491" v="24" actId="20577"/>
        <pc:sldMkLst>
          <pc:docMk/>
          <pc:sldMk cId="1167525735" sldId="263"/>
        </pc:sldMkLst>
        <pc:spChg chg="mod">
          <ac:chgData name="Kalsey Herian" userId="S::kalsey.herian@communities.gov.uk::cbc2c380-d7f8-4ee1-99f6-fb7d34cd3fd1" providerId="AD" clId="Web-{D3935DDE-98CB-C143-8FC8-3C8E754DF4AF}" dt="2023-08-14T15:20:46.491" v="24" actId="20577"/>
          <ac:spMkLst>
            <pc:docMk/>
            <pc:sldMk cId="1167525735" sldId="263"/>
            <ac:spMk id="5" creationId="{A9D993CA-6D33-4809-B947-26905188B99C}"/>
          </ac:spMkLst>
        </pc:spChg>
      </pc:sldChg>
      <pc:sldChg chg="modSp">
        <pc:chgData name="Kalsey Herian" userId="S::kalsey.herian@communities.gov.uk::cbc2c380-d7f8-4ee1-99f6-fb7d34cd3fd1" providerId="AD" clId="Web-{D3935DDE-98CB-C143-8FC8-3C8E754DF4AF}" dt="2023-08-14T15:20:27.663" v="14" actId="20577"/>
        <pc:sldMkLst>
          <pc:docMk/>
          <pc:sldMk cId="2491663540" sldId="274"/>
        </pc:sldMkLst>
        <pc:spChg chg="mod">
          <ac:chgData name="Kalsey Herian" userId="S::kalsey.herian@communities.gov.uk::cbc2c380-d7f8-4ee1-99f6-fb7d34cd3fd1" providerId="AD" clId="Web-{D3935DDE-98CB-C143-8FC8-3C8E754DF4AF}" dt="2023-08-14T15:20:20.944" v="12" actId="20577"/>
          <ac:spMkLst>
            <pc:docMk/>
            <pc:sldMk cId="2491663540" sldId="274"/>
            <ac:spMk id="2" creationId="{5C15E69E-6777-491C-A769-5FA452D5D245}"/>
          </ac:spMkLst>
        </pc:spChg>
        <pc:spChg chg="mod">
          <ac:chgData name="Kalsey Herian" userId="S::kalsey.herian@communities.gov.uk::cbc2c380-d7f8-4ee1-99f6-fb7d34cd3fd1" providerId="AD" clId="Web-{D3935DDE-98CB-C143-8FC8-3C8E754DF4AF}" dt="2023-08-14T15:20:27.663" v="14" actId="20577"/>
          <ac:spMkLst>
            <pc:docMk/>
            <pc:sldMk cId="2491663540" sldId="274"/>
            <ac:spMk id="9" creationId="{49F1945A-DCD5-4465-B404-7B0AABDC6471}"/>
          </ac:spMkLst>
        </pc:spChg>
      </pc:sldChg>
      <pc:sldChg chg="modSp">
        <pc:chgData name="Kalsey Herian" userId="S::kalsey.herian@communities.gov.uk::cbc2c380-d7f8-4ee1-99f6-fb7d34cd3fd1" providerId="AD" clId="Web-{D3935DDE-98CB-C143-8FC8-3C8E754DF4AF}" dt="2023-08-14T15:20:34.303" v="18" actId="20577"/>
        <pc:sldMkLst>
          <pc:docMk/>
          <pc:sldMk cId="455450636" sldId="275"/>
        </pc:sldMkLst>
        <pc:spChg chg="mod">
          <ac:chgData name="Kalsey Herian" userId="S::kalsey.herian@communities.gov.uk::cbc2c380-d7f8-4ee1-99f6-fb7d34cd3fd1" providerId="AD" clId="Web-{D3935DDE-98CB-C143-8FC8-3C8E754DF4AF}" dt="2023-08-14T15:20:34.303" v="18" actId="20577"/>
          <ac:spMkLst>
            <pc:docMk/>
            <pc:sldMk cId="455450636" sldId="275"/>
            <ac:spMk id="9" creationId="{49F1945A-DCD5-4465-B404-7B0AABDC6471}"/>
          </ac:spMkLst>
        </pc:spChg>
      </pc:sldChg>
    </pc:docChg>
  </pc:docChgLst>
  <pc:docChgLst>
    <pc:chgData name="Kalsey Herian" userId="S::kalsey.herian@communities.gov.uk::cbc2c380-d7f8-4ee1-99f6-fb7d34cd3fd1" providerId="AD" clId="Web-{D38FD479-9877-E2BF-C21E-7DCBFF61E157}"/>
    <pc:docChg chg="modSld">
      <pc:chgData name="Kalsey Herian" userId="S::kalsey.herian@communities.gov.uk::cbc2c380-d7f8-4ee1-99f6-fb7d34cd3fd1" providerId="AD" clId="Web-{D38FD479-9877-E2BF-C21E-7DCBFF61E157}" dt="2023-08-16T14:05:14.336" v="98" actId="20577"/>
      <pc:docMkLst>
        <pc:docMk/>
      </pc:docMkLst>
      <pc:sldChg chg="modSp">
        <pc:chgData name="Kalsey Herian" userId="S::kalsey.herian@communities.gov.uk::cbc2c380-d7f8-4ee1-99f6-fb7d34cd3fd1" providerId="AD" clId="Web-{D38FD479-9877-E2BF-C21E-7DCBFF61E157}" dt="2023-08-16T14:00:48.349" v="49" actId="20577"/>
        <pc:sldMkLst>
          <pc:docMk/>
          <pc:sldMk cId="1192344884" sldId="258"/>
        </pc:sldMkLst>
        <pc:spChg chg="mod">
          <ac:chgData name="Kalsey Herian" userId="S::kalsey.herian@communities.gov.uk::cbc2c380-d7f8-4ee1-99f6-fb7d34cd3fd1" providerId="AD" clId="Web-{D38FD479-9877-E2BF-C21E-7DCBFF61E157}" dt="2023-08-16T14:00:48.349" v="49" actId="20577"/>
          <ac:spMkLst>
            <pc:docMk/>
            <pc:sldMk cId="1192344884" sldId="258"/>
            <ac:spMk id="7" creationId="{9D50C1CB-5220-4D3E-B2BF-7C11CF819BC4}"/>
          </ac:spMkLst>
        </pc:spChg>
      </pc:sldChg>
      <pc:sldChg chg="modSp">
        <pc:chgData name="Kalsey Herian" userId="S::kalsey.herian@communities.gov.uk::cbc2c380-d7f8-4ee1-99f6-fb7d34cd3fd1" providerId="AD" clId="Web-{D38FD479-9877-E2BF-C21E-7DCBFF61E157}" dt="2023-08-16T14:02:11.089" v="93" actId="20577"/>
        <pc:sldMkLst>
          <pc:docMk/>
          <pc:sldMk cId="2491663540" sldId="274"/>
        </pc:sldMkLst>
        <pc:spChg chg="mod">
          <ac:chgData name="Kalsey Herian" userId="S::kalsey.herian@communities.gov.uk::cbc2c380-d7f8-4ee1-99f6-fb7d34cd3fd1" providerId="AD" clId="Web-{D38FD479-9877-E2BF-C21E-7DCBFF61E157}" dt="2023-08-16T14:01:56.182" v="89" actId="1076"/>
          <ac:spMkLst>
            <pc:docMk/>
            <pc:sldMk cId="2491663540" sldId="274"/>
            <ac:spMk id="7" creationId="{1F45785B-773C-4CE3-9D1F-81ABFBD64855}"/>
          </ac:spMkLst>
        </pc:spChg>
        <pc:spChg chg="mod">
          <ac:chgData name="Kalsey Herian" userId="S::kalsey.herian@communities.gov.uk::cbc2c380-d7f8-4ee1-99f6-fb7d34cd3fd1" providerId="AD" clId="Web-{D38FD479-9877-E2BF-C21E-7DCBFF61E157}" dt="2023-08-16T14:01:58.932" v="90" actId="1076"/>
          <ac:spMkLst>
            <pc:docMk/>
            <pc:sldMk cId="2491663540" sldId="274"/>
            <ac:spMk id="8" creationId="{A1AEB242-2060-4589-B8DE-651B05DE9440}"/>
          </ac:spMkLst>
        </pc:spChg>
        <pc:spChg chg="mod">
          <ac:chgData name="Kalsey Herian" userId="S::kalsey.herian@communities.gov.uk::cbc2c380-d7f8-4ee1-99f6-fb7d34cd3fd1" providerId="AD" clId="Web-{D38FD479-9877-E2BF-C21E-7DCBFF61E157}" dt="2023-08-16T14:02:11.089" v="93" actId="20577"/>
          <ac:spMkLst>
            <pc:docMk/>
            <pc:sldMk cId="2491663540" sldId="274"/>
            <ac:spMk id="9" creationId="{49F1945A-DCD5-4465-B404-7B0AABDC6471}"/>
          </ac:spMkLst>
        </pc:spChg>
      </pc:sldChg>
      <pc:sldChg chg="modSp">
        <pc:chgData name="Kalsey Herian" userId="S::kalsey.herian@communities.gov.uk::cbc2c380-d7f8-4ee1-99f6-fb7d34cd3fd1" providerId="AD" clId="Web-{D38FD479-9877-E2BF-C21E-7DCBFF61E157}" dt="2023-08-16T14:05:14.336" v="98" actId="20577"/>
        <pc:sldMkLst>
          <pc:docMk/>
          <pc:sldMk cId="455450636" sldId="275"/>
        </pc:sldMkLst>
        <pc:spChg chg="mod">
          <ac:chgData name="Kalsey Herian" userId="S::kalsey.herian@communities.gov.uk::cbc2c380-d7f8-4ee1-99f6-fb7d34cd3fd1" providerId="AD" clId="Web-{D38FD479-9877-E2BF-C21E-7DCBFF61E157}" dt="2023-08-16T14:01:43.556" v="86" actId="1076"/>
          <ac:spMkLst>
            <pc:docMk/>
            <pc:sldMk cId="455450636" sldId="275"/>
            <ac:spMk id="7" creationId="{1F45785B-773C-4CE3-9D1F-81ABFBD64855}"/>
          </ac:spMkLst>
        </pc:spChg>
        <pc:spChg chg="mod">
          <ac:chgData name="Kalsey Herian" userId="S::kalsey.herian@communities.gov.uk::cbc2c380-d7f8-4ee1-99f6-fb7d34cd3fd1" providerId="AD" clId="Web-{D38FD479-9877-E2BF-C21E-7DCBFF61E157}" dt="2023-08-16T14:01:45.743" v="87" actId="1076"/>
          <ac:spMkLst>
            <pc:docMk/>
            <pc:sldMk cId="455450636" sldId="275"/>
            <ac:spMk id="8" creationId="{A1AEB242-2060-4589-B8DE-651B05DE9440}"/>
          </ac:spMkLst>
        </pc:spChg>
        <pc:spChg chg="mod">
          <ac:chgData name="Kalsey Herian" userId="S::kalsey.herian@communities.gov.uk::cbc2c380-d7f8-4ee1-99f6-fb7d34cd3fd1" providerId="AD" clId="Web-{D38FD479-9877-E2BF-C21E-7DCBFF61E157}" dt="2023-08-16T14:05:14.336" v="98" actId="20577"/>
          <ac:spMkLst>
            <pc:docMk/>
            <pc:sldMk cId="455450636" sldId="275"/>
            <ac:spMk id="9" creationId="{49F1945A-DCD5-4465-B404-7B0AABDC6471}"/>
          </ac:spMkLst>
        </pc:spChg>
      </pc:sldChg>
    </pc:docChg>
  </pc:docChgLst>
  <pc:docChgLst>
    <pc:chgData name="Alix Luddington" userId="S::alix.luddington@communities.gov.uk::fd0f7960-63a0-42bd-a60b-70929b5412ec" providerId="AD" clId="Web-{6313B077-6625-003E-5F2D-C03BAB1ED7A9}"/>
    <pc:docChg chg="mod modSld modMainMaster">
      <pc:chgData name="Alix Luddington" userId="S::alix.luddington@communities.gov.uk::fd0f7960-63a0-42bd-a60b-70929b5412ec" providerId="AD" clId="Web-{6313B077-6625-003E-5F2D-C03BAB1ED7A9}" dt="2024-05-01T19:45:53.117" v="42" actId="20577"/>
      <pc:docMkLst>
        <pc:docMk/>
      </pc:docMkLst>
      <pc:sldChg chg="modSp">
        <pc:chgData name="Alix Luddington" userId="S::alix.luddington@communities.gov.uk::fd0f7960-63a0-42bd-a60b-70929b5412ec" providerId="AD" clId="Web-{6313B077-6625-003E-5F2D-C03BAB1ED7A9}" dt="2024-05-01T19:45:37.616" v="28" actId="20577"/>
        <pc:sldMkLst>
          <pc:docMk/>
          <pc:sldMk cId="599107836" sldId="265"/>
        </pc:sldMkLst>
        <pc:spChg chg="mod">
          <ac:chgData name="Alix Luddington" userId="S::alix.luddington@communities.gov.uk::fd0f7960-63a0-42bd-a60b-70929b5412ec" providerId="AD" clId="Web-{6313B077-6625-003E-5F2D-C03BAB1ED7A9}" dt="2024-05-01T19:45:37.616" v="28" actId="20577"/>
          <ac:spMkLst>
            <pc:docMk/>
            <pc:sldMk cId="599107836" sldId="265"/>
            <ac:spMk id="6" creationId="{26CC02EB-48BD-4CEE-8997-B4166EC12821}"/>
          </ac:spMkLst>
        </pc:spChg>
      </pc:sldChg>
      <pc:sldChg chg="modSp">
        <pc:chgData name="Alix Luddington" userId="S::alix.luddington@communities.gov.uk::fd0f7960-63a0-42bd-a60b-70929b5412ec" providerId="AD" clId="Web-{6313B077-6625-003E-5F2D-C03BAB1ED7A9}" dt="2024-05-01T19:45:53.117" v="42" actId="20577"/>
        <pc:sldMkLst>
          <pc:docMk/>
          <pc:sldMk cId="1368599344" sldId="275"/>
        </pc:sldMkLst>
        <pc:spChg chg="mod">
          <ac:chgData name="Alix Luddington" userId="S::alix.luddington@communities.gov.uk::fd0f7960-63a0-42bd-a60b-70929b5412ec" providerId="AD" clId="Web-{6313B077-6625-003E-5F2D-C03BAB1ED7A9}" dt="2024-05-01T19:45:53.117" v="42" actId="20577"/>
          <ac:spMkLst>
            <pc:docMk/>
            <pc:sldMk cId="1368599344" sldId="275"/>
            <ac:spMk id="4" creationId="{6D36AB53-190C-4111-8C44-30578C026E33}"/>
          </ac:spMkLst>
        </pc:spChg>
      </pc:sldChg>
      <pc:sldMasterChg chg="addSp">
        <pc:chgData name="Alix Luddington" userId="S::alix.luddington@communities.gov.uk::fd0f7960-63a0-42bd-a60b-70929b5412ec" providerId="AD" clId="Web-{6313B077-6625-003E-5F2D-C03BAB1ED7A9}" dt="2024-05-01T19:44:56.662" v="0" actId="33475"/>
        <pc:sldMasterMkLst>
          <pc:docMk/>
          <pc:sldMasterMk cId="1400658973" sldId="2147483648"/>
        </pc:sldMasterMkLst>
        <pc:spChg chg="add">
          <ac:chgData name="Alix Luddington" userId="S::alix.luddington@communities.gov.uk::fd0f7960-63a0-42bd-a60b-70929b5412ec" providerId="AD" clId="Web-{6313B077-6625-003E-5F2D-C03BAB1ED7A9}" dt="2024-05-01T19:44:56.662" v="0" actId="33475"/>
          <ac:spMkLst>
            <pc:docMk/>
            <pc:sldMasterMk cId="1400658973" sldId="2147483648"/>
            <ac:spMk id="9" creationId="{682F21FE-87E4-8D51-F2AD-18C29844E5BA}"/>
          </ac:spMkLst>
        </pc:spChg>
        <pc:spChg chg="add">
          <ac:chgData name="Alix Luddington" userId="S::alix.luddington@communities.gov.uk::fd0f7960-63a0-42bd-a60b-70929b5412ec" providerId="AD" clId="Web-{6313B077-6625-003E-5F2D-C03BAB1ED7A9}" dt="2024-05-01T19:44:56.662" v="0" actId="33475"/>
          <ac:spMkLst>
            <pc:docMk/>
            <pc:sldMasterMk cId="1400658973" sldId="2147483648"/>
            <ac:spMk id="10" creationId="{9FE40202-52B9-31AC-B331-A1582E7879F6}"/>
          </ac:spMkLst>
        </pc:spChg>
      </pc:sldMasterChg>
    </pc:docChg>
  </pc:docChgLst>
  <pc:docChgLst>
    <pc:chgData name="Kalsey Herian" userId="S::kalsey.herian@communities.gov.uk::cbc2c380-d7f8-4ee1-99f6-fb7d34cd3fd1" providerId="AD" clId="Web-{F3720432-A897-322E-3CF8-B28DAF2799A4}"/>
    <pc:docChg chg="modSld">
      <pc:chgData name="Kalsey Herian" userId="S::kalsey.herian@communities.gov.uk::cbc2c380-d7f8-4ee1-99f6-fb7d34cd3fd1" providerId="AD" clId="Web-{F3720432-A897-322E-3CF8-B28DAF2799A4}" dt="2023-09-12T10:24:35.701" v="84" actId="20577"/>
      <pc:docMkLst>
        <pc:docMk/>
      </pc:docMkLst>
      <pc:sldChg chg="modSp">
        <pc:chgData name="Kalsey Herian" userId="S::kalsey.herian@communities.gov.uk::cbc2c380-d7f8-4ee1-99f6-fb7d34cd3fd1" providerId="AD" clId="Web-{F3720432-A897-322E-3CF8-B28DAF2799A4}" dt="2023-09-12T10:24:35.701" v="84" actId="20577"/>
        <pc:sldMkLst>
          <pc:docMk/>
          <pc:sldMk cId="1192344884" sldId="258"/>
        </pc:sldMkLst>
        <pc:spChg chg="mod">
          <ac:chgData name="Kalsey Herian" userId="S::kalsey.herian@communities.gov.uk::cbc2c380-d7f8-4ee1-99f6-fb7d34cd3fd1" providerId="AD" clId="Web-{F3720432-A897-322E-3CF8-B28DAF2799A4}" dt="2023-09-12T10:24:35.701" v="84" actId="20577"/>
          <ac:spMkLst>
            <pc:docMk/>
            <pc:sldMk cId="1192344884" sldId="258"/>
            <ac:spMk id="7" creationId="{9D50C1CB-5220-4D3E-B2BF-7C11CF819BC4}"/>
          </ac:spMkLst>
        </pc:spChg>
      </pc:sldChg>
    </pc:docChg>
  </pc:docChgLst>
  <pc:docChgLst>
    <pc:chgData name="Rory Gurdon" userId="d5e78858-a607-4e47-a6ee-1694d506740e" providerId="ADAL" clId="{8AB0C2F9-0C8B-45FA-989D-5819FAE907D9}"/>
    <pc:docChg chg="undo custSel modSld">
      <pc:chgData name="Rory Gurdon" userId="d5e78858-a607-4e47-a6ee-1694d506740e" providerId="ADAL" clId="{8AB0C2F9-0C8B-45FA-989D-5819FAE907D9}" dt="2023-08-14T14:33:04.101" v="516" actId="13926"/>
      <pc:docMkLst>
        <pc:docMk/>
      </pc:docMkLst>
      <pc:sldChg chg="modSp mod">
        <pc:chgData name="Rory Gurdon" userId="d5e78858-a607-4e47-a6ee-1694d506740e" providerId="ADAL" clId="{8AB0C2F9-0C8B-45FA-989D-5819FAE907D9}" dt="2023-08-14T13:23:10.882" v="1" actId="6549"/>
        <pc:sldMkLst>
          <pc:docMk/>
          <pc:sldMk cId="2834180141" sldId="256"/>
        </pc:sldMkLst>
        <pc:spChg chg="mod">
          <ac:chgData name="Rory Gurdon" userId="d5e78858-a607-4e47-a6ee-1694d506740e" providerId="ADAL" clId="{8AB0C2F9-0C8B-45FA-989D-5819FAE907D9}" dt="2023-08-14T13:23:10.882" v="1" actId="6549"/>
          <ac:spMkLst>
            <pc:docMk/>
            <pc:sldMk cId="2834180141" sldId="256"/>
            <ac:spMk id="10" creationId="{2650AB53-102B-0C47-A901-ED77C84D3044}"/>
          </ac:spMkLst>
        </pc:spChg>
        <pc:picChg chg="mod">
          <ac:chgData name="Rory Gurdon" userId="d5e78858-a607-4e47-a6ee-1694d506740e" providerId="ADAL" clId="{8AB0C2F9-0C8B-45FA-989D-5819FAE907D9}" dt="2023-08-14T13:23:04.374" v="0" actId="1036"/>
          <ac:picMkLst>
            <pc:docMk/>
            <pc:sldMk cId="2834180141" sldId="256"/>
            <ac:picMk id="6" creationId="{9A042A56-6294-7746-8AB6-0B5D50712BDD}"/>
          </ac:picMkLst>
        </pc:picChg>
      </pc:sldChg>
      <pc:sldChg chg="addSp delSp modSp mod">
        <pc:chgData name="Rory Gurdon" userId="d5e78858-a607-4e47-a6ee-1694d506740e" providerId="ADAL" clId="{8AB0C2F9-0C8B-45FA-989D-5819FAE907D9}" dt="2023-08-14T13:51:09.668" v="364" actId="20577"/>
        <pc:sldMkLst>
          <pc:docMk/>
          <pc:sldMk cId="1192344884" sldId="258"/>
        </pc:sldMkLst>
        <pc:spChg chg="mod">
          <ac:chgData name="Rory Gurdon" userId="d5e78858-a607-4e47-a6ee-1694d506740e" providerId="ADAL" clId="{8AB0C2F9-0C8B-45FA-989D-5819FAE907D9}" dt="2023-08-14T13:51:09.668" v="364" actId="20577"/>
          <ac:spMkLst>
            <pc:docMk/>
            <pc:sldMk cId="1192344884" sldId="258"/>
            <ac:spMk id="7" creationId="{9D50C1CB-5220-4D3E-B2BF-7C11CF819BC4}"/>
          </ac:spMkLst>
        </pc:spChg>
        <pc:spChg chg="del">
          <ac:chgData name="Rory Gurdon" userId="d5e78858-a607-4e47-a6ee-1694d506740e" providerId="ADAL" clId="{8AB0C2F9-0C8B-45FA-989D-5819FAE907D9}" dt="2023-08-14T13:34:25.456" v="18" actId="478"/>
          <ac:spMkLst>
            <pc:docMk/>
            <pc:sldMk cId="1192344884" sldId="258"/>
            <ac:spMk id="8" creationId="{0F5EDAAB-10C7-4FFC-9B49-65571087BA03}"/>
          </ac:spMkLst>
        </pc:spChg>
        <pc:picChg chg="add mod">
          <ac:chgData name="Rory Gurdon" userId="d5e78858-a607-4e47-a6ee-1694d506740e" providerId="ADAL" clId="{8AB0C2F9-0C8B-45FA-989D-5819FAE907D9}" dt="2023-08-14T13:34:28.649" v="19" actId="1076"/>
          <ac:picMkLst>
            <pc:docMk/>
            <pc:sldMk cId="1192344884" sldId="258"/>
            <ac:picMk id="3" creationId="{91952DB0-8959-9ABE-1F02-7A5DD93DB880}"/>
          </ac:picMkLst>
        </pc:picChg>
      </pc:sldChg>
      <pc:sldChg chg="modSp mod">
        <pc:chgData name="Rory Gurdon" userId="d5e78858-a607-4e47-a6ee-1694d506740e" providerId="ADAL" clId="{8AB0C2F9-0C8B-45FA-989D-5819FAE907D9}" dt="2023-08-14T14:28:55.642" v="368" actId="20577"/>
        <pc:sldMkLst>
          <pc:docMk/>
          <pc:sldMk cId="2023828351" sldId="260"/>
        </pc:sldMkLst>
        <pc:spChg chg="mod">
          <ac:chgData name="Rory Gurdon" userId="d5e78858-a607-4e47-a6ee-1694d506740e" providerId="ADAL" clId="{8AB0C2F9-0C8B-45FA-989D-5819FAE907D9}" dt="2023-08-14T14:28:55.642" v="368" actId="20577"/>
          <ac:spMkLst>
            <pc:docMk/>
            <pc:sldMk cId="2023828351" sldId="260"/>
            <ac:spMk id="7" creationId="{B987E9A4-9387-4E35-A843-D4B68661A639}"/>
          </ac:spMkLst>
        </pc:spChg>
      </pc:sldChg>
      <pc:sldChg chg="modSp mod">
        <pc:chgData name="Rory Gurdon" userId="d5e78858-a607-4e47-a6ee-1694d506740e" providerId="ADAL" clId="{8AB0C2F9-0C8B-45FA-989D-5819FAE907D9}" dt="2023-08-14T13:44:48.303" v="75" actId="20577"/>
        <pc:sldMkLst>
          <pc:docMk/>
          <pc:sldMk cId="860269094" sldId="261"/>
        </pc:sldMkLst>
        <pc:spChg chg="mod">
          <ac:chgData name="Rory Gurdon" userId="d5e78858-a607-4e47-a6ee-1694d506740e" providerId="ADAL" clId="{8AB0C2F9-0C8B-45FA-989D-5819FAE907D9}" dt="2023-08-14T13:44:48.303" v="75" actId="20577"/>
          <ac:spMkLst>
            <pc:docMk/>
            <pc:sldMk cId="860269094" sldId="261"/>
            <ac:spMk id="3" creationId="{FABDB320-4EA0-4866-9756-E4FEDCBF9AE7}"/>
          </ac:spMkLst>
        </pc:spChg>
      </pc:sldChg>
      <pc:sldChg chg="modSp mod">
        <pc:chgData name="Rory Gurdon" userId="d5e78858-a607-4e47-a6ee-1694d506740e" providerId="ADAL" clId="{8AB0C2F9-0C8B-45FA-989D-5819FAE907D9}" dt="2023-08-14T14:33:04.101" v="516" actId="13926"/>
        <pc:sldMkLst>
          <pc:docMk/>
          <pc:sldMk cId="3971011118" sldId="267"/>
        </pc:sldMkLst>
        <pc:spChg chg="mod">
          <ac:chgData name="Rory Gurdon" userId="d5e78858-a607-4e47-a6ee-1694d506740e" providerId="ADAL" clId="{8AB0C2F9-0C8B-45FA-989D-5819FAE907D9}" dt="2023-08-14T14:33:04.101" v="516" actId="13926"/>
          <ac:spMkLst>
            <pc:docMk/>
            <pc:sldMk cId="3971011118" sldId="267"/>
            <ac:spMk id="4" creationId="{6D36AB53-190C-4111-8C44-30578C026E33}"/>
          </ac:spMkLst>
        </pc:spChg>
      </pc:sldChg>
      <pc:sldChg chg="modSp mod">
        <pc:chgData name="Rory Gurdon" userId="d5e78858-a607-4e47-a6ee-1694d506740e" providerId="ADAL" clId="{8AB0C2F9-0C8B-45FA-989D-5819FAE907D9}" dt="2023-08-14T14:06:37.367" v="365" actId="20577"/>
        <pc:sldMkLst>
          <pc:docMk/>
          <pc:sldMk cId="2491663540" sldId="274"/>
        </pc:sldMkLst>
        <pc:spChg chg="mod">
          <ac:chgData name="Rory Gurdon" userId="d5e78858-a607-4e47-a6ee-1694d506740e" providerId="ADAL" clId="{8AB0C2F9-0C8B-45FA-989D-5819FAE907D9}" dt="2023-08-14T14:06:37.367" v="365" actId="20577"/>
          <ac:spMkLst>
            <pc:docMk/>
            <pc:sldMk cId="2491663540" sldId="274"/>
            <ac:spMk id="9" creationId="{49F1945A-DCD5-4465-B404-7B0AABDC6471}"/>
          </ac:spMkLst>
        </pc:spChg>
      </pc:sldChg>
      <pc:sldChg chg="modSp mod">
        <pc:chgData name="Rory Gurdon" userId="d5e78858-a607-4e47-a6ee-1694d506740e" providerId="ADAL" clId="{8AB0C2F9-0C8B-45FA-989D-5819FAE907D9}" dt="2023-08-14T13:46:26.205" v="159" actId="20577"/>
        <pc:sldMkLst>
          <pc:docMk/>
          <pc:sldMk cId="455450636" sldId="275"/>
        </pc:sldMkLst>
        <pc:spChg chg="mod">
          <ac:chgData name="Rory Gurdon" userId="d5e78858-a607-4e47-a6ee-1694d506740e" providerId="ADAL" clId="{8AB0C2F9-0C8B-45FA-989D-5819FAE907D9}" dt="2023-08-14T13:46:26.205" v="159" actId="20577"/>
          <ac:spMkLst>
            <pc:docMk/>
            <pc:sldMk cId="455450636" sldId="275"/>
            <ac:spMk id="9" creationId="{49F1945A-DCD5-4465-B404-7B0AABDC6471}"/>
          </ac:spMkLst>
        </pc:spChg>
      </pc:sldChg>
    </pc:docChg>
  </pc:docChgLst>
  <pc:docChgLst>
    <pc:chgData name="Kalsey Herian" userId="S::kalsey.herian@communities.gov.uk::cbc2c380-d7f8-4ee1-99f6-fb7d34cd3fd1" providerId="AD" clId="Web-{336FF06F-EDF3-E3C1-8B5B-EF1488C72E54}"/>
    <pc:docChg chg="addSld delSld modSld">
      <pc:chgData name="Kalsey Herian" userId="S::kalsey.herian@communities.gov.uk::cbc2c380-d7f8-4ee1-99f6-fb7d34cd3fd1" providerId="AD" clId="Web-{336FF06F-EDF3-E3C1-8B5B-EF1488C72E54}" dt="2023-09-18T08:58:26.409" v="158" actId="20577"/>
      <pc:docMkLst>
        <pc:docMk/>
      </pc:docMkLst>
      <pc:sldChg chg="modSp add del">
        <pc:chgData name="Kalsey Herian" userId="S::kalsey.herian@communities.gov.uk::cbc2c380-d7f8-4ee1-99f6-fb7d34cd3fd1" providerId="AD" clId="Web-{336FF06F-EDF3-E3C1-8B5B-EF1488C72E54}" dt="2023-09-18T08:56:54.407" v="154"/>
        <pc:sldMkLst>
          <pc:docMk/>
          <pc:sldMk cId="3971011118" sldId="267"/>
        </pc:sldMkLst>
        <pc:spChg chg="mod">
          <ac:chgData name="Kalsey Herian" userId="S::kalsey.herian@communities.gov.uk::cbc2c380-d7f8-4ee1-99f6-fb7d34cd3fd1" providerId="AD" clId="Web-{336FF06F-EDF3-E3C1-8B5B-EF1488C72E54}" dt="2023-09-18T08:48:45.707" v="69" actId="20577"/>
          <ac:spMkLst>
            <pc:docMk/>
            <pc:sldMk cId="3971011118" sldId="267"/>
            <ac:spMk id="4" creationId="{6D36AB53-190C-4111-8C44-30578C026E33}"/>
          </ac:spMkLst>
        </pc:spChg>
        <pc:spChg chg="mod">
          <ac:chgData name="Kalsey Herian" userId="S::kalsey.herian@communities.gov.uk::cbc2c380-d7f8-4ee1-99f6-fb7d34cd3fd1" providerId="AD" clId="Web-{336FF06F-EDF3-E3C1-8B5B-EF1488C72E54}" dt="2023-09-18T08:48:17.675" v="68" actId="1076"/>
          <ac:spMkLst>
            <pc:docMk/>
            <pc:sldMk cId="3971011118" sldId="267"/>
            <ac:spMk id="7" creationId="{76044E82-3664-498C-AC99-0A8CB03D3DB7}"/>
          </ac:spMkLst>
        </pc:spChg>
        <pc:spChg chg="mod">
          <ac:chgData name="Kalsey Herian" userId="S::kalsey.herian@communities.gov.uk::cbc2c380-d7f8-4ee1-99f6-fb7d34cd3fd1" providerId="AD" clId="Web-{336FF06F-EDF3-E3C1-8B5B-EF1488C72E54}" dt="2023-09-18T08:48:15.519" v="67" actId="1076"/>
          <ac:spMkLst>
            <pc:docMk/>
            <pc:sldMk cId="3971011118" sldId="267"/>
            <ac:spMk id="8" creationId="{8EABFCBA-8F38-4793-9E25-AB37F2652259}"/>
          </ac:spMkLst>
        </pc:spChg>
      </pc:sldChg>
      <pc:sldChg chg="modSp add del">
        <pc:chgData name="Kalsey Herian" userId="S::kalsey.herian@communities.gov.uk::cbc2c380-d7f8-4ee1-99f6-fb7d34cd3fd1" providerId="AD" clId="Web-{336FF06F-EDF3-E3C1-8B5B-EF1488C72E54}" dt="2023-09-18T08:54:29.044" v="121"/>
        <pc:sldMkLst>
          <pc:docMk/>
          <pc:sldMk cId="181294728" sldId="275"/>
        </pc:sldMkLst>
        <pc:spChg chg="mod">
          <ac:chgData name="Kalsey Herian" userId="S::kalsey.herian@communities.gov.uk::cbc2c380-d7f8-4ee1-99f6-fb7d34cd3fd1" providerId="AD" clId="Web-{336FF06F-EDF3-E3C1-8B5B-EF1488C72E54}" dt="2023-09-18T08:50:57.742" v="120" actId="20577"/>
          <ac:spMkLst>
            <pc:docMk/>
            <pc:sldMk cId="181294728" sldId="275"/>
            <ac:spMk id="4" creationId="{6D36AB53-190C-4111-8C44-30578C026E33}"/>
          </ac:spMkLst>
        </pc:spChg>
      </pc:sldChg>
      <pc:sldChg chg="modSp add">
        <pc:chgData name="Kalsey Herian" userId="S::kalsey.herian@communities.gov.uk::cbc2c380-d7f8-4ee1-99f6-fb7d34cd3fd1" providerId="AD" clId="Web-{336FF06F-EDF3-E3C1-8B5B-EF1488C72E54}" dt="2023-09-18T08:58:26.409" v="158" actId="20577"/>
        <pc:sldMkLst>
          <pc:docMk/>
          <pc:sldMk cId="1368599344" sldId="275"/>
        </pc:sldMkLst>
        <pc:spChg chg="mod">
          <ac:chgData name="Kalsey Herian" userId="S::kalsey.herian@communities.gov.uk::cbc2c380-d7f8-4ee1-99f6-fb7d34cd3fd1" providerId="AD" clId="Web-{336FF06F-EDF3-E3C1-8B5B-EF1488C72E54}" dt="2023-09-18T08:58:26.409" v="158" actId="20577"/>
          <ac:spMkLst>
            <pc:docMk/>
            <pc:sldMk cId="1368599344" sldId="275"/>
            <ac:spMk id="4" creationId="{6D36AB53-190C-4111-8C44-30578C026E33}"/>
          </ac:spMkLst>
        </pc:spChg>
        <pc:spChg chg="mod">
          <ac:chgData name="Kalsey Herian" userId="S::kalsey.herian@communities.gov.uk::cbc2c380-d7f8-4ee1-99f6-fb7d34cd3fd1" providerId="AD" clId="Web-{336FF06F-EDF3-E3C1-8B5B-EF1488C72E54}" dt="2023-09-18T08:56:31.656" v="151" actId="1076"/>
          <ac:spMkLst>
            <pc:docMk/>
            <pc:sldMk cId="1368599344" sldId="275"/>
            <ac:spMk id="8" creationId="{8EABFCBA-8F38-4793-9E25-AB37F2652259}"/>
          </ac:spMkLst>
        </pc:spChg>
      </pc:sldChg>
    </pc:docChg>
  </pc:docChgLst>
  <pc:docChgLst>
    <pc:chgData name="Kalsey Herian" userId="S::kalsey.herian@communities.gov.uk::cbc2c380-d7f8-4ee1-99f6-fb7d34cd3fd1" providerId="AD" clId="Web-{861851E1-F015-BC04-11D6-0EFDC1DC7F67}"/>
    <pc:docChg chg="modSld">
      <pc:chgData name="Kalsey Herian" userId="S::kalsey.herian@communities.gov.uk::cbc2c380-d7f8-4ee1-99f6-fb7d34cd3fd1" providerId="AD" clId="Web-{861851E1-F015-BC04-11D6-0EFDC1DC7F67}" dt="2023-08-14T16:06:00.320" v="1" actId="20577"/>
      <pc:docMkLst>
        <pc:docMk/>
      </pc:docMkLst>
      <pc:sldChg chg="modSp">
        <pc:chgData name="Kalsey Herian" userId="S::kalsey.herian@communities.gov.uk::cbc2c380-d7f8-4ee1-99f6-fb7d34cd3fd1" providerId="AD" clId="Web-{861851E1-F015-BC04-11D6-0EFDC1DC7F67}" dt="2023-08-14T16:06:00.320" v="1" actId="20577"/>
        <pc:sldMkLst>
          <pc:docMk/>
          <pc:sldMk cId="1167525735" sldId="263"/>
        </pc:sldMkLst>
        <pc:spChg chg="mod">
          <ac:chgData name="Kalsey Herian" userId="S::kalsey.herian@communities.gov.uk::cbc2c380-d7f8-4ee1-99f6-fb7d34cd3fd1" providerId="AD" clId="Web-{861851E1-F015-BC04-11D6-0EFDC1DC7F67}" dt="2023-08-14T16:06:00.320" v="1" actId="20577"/>
          <ac:spMkLst>
            <pc:docMk/>
            <pc:sldMk cId="1167525735" sldId="263"/>
            <ac:spMk id="5" creationId="{A9D993CA-6D33-4809-B947-26905188B99C}"/>
          </ac:spMkLst>
        </pc:spChg>
      </pc:sldChg>
    </pc:docChg>
  </pc:docChgLst>
  <pc:docChgLst>
    <pc:chgData name="Rory Gurdon" userId="S::rory.gurdon@communities.gov.uk::d5e78858-a607-4e47-a6ee-1694d506740e" providerId="AD" clId="Web-{19273756-7E81-C07E-F5E8-AB5FB6979478}"/>
    <pc:docChg chg="modSld">
      <pc:chgData name="Rory Gurdon" userId="S::rory.gurdon@communities.gov.uk::d5e78858-a607-4e47-a6ee-1694d506740e" providerId="AD" clId="Web-{19273756-7E81-C07E-F5E8-AB5FB6979478}" dt="2023-08-21T08:40:02.570" v="7" actId="1076"/>
      <pc:docMkLst>
        <pc:docMk/>
      </pc:docMkLst>
      <pc:sldChg chg="modSp">
        <pc:chgData name="Rory Gurdon" userId="S::rory.gurdon@communities.gov.uk::d5e78858-a607-4e47-a6ee-1694d506740e" providerId="AD" clId="Web-{19273756-7E81-C07E-F5E8-AB5FB6979478}" dt="2023-08-21T08:40:02.570" v="7" actId="1076"/>
        <pc:sldMkLst>
          <pc:docMk/>
          <pc:sldMk cId="455450636" sldId="275"/>
        </pc:sldMkLst>
        <pc:spChg chg="mod">
          <ac:chgData name="Rory Gurdon" userId="S::rory.gurdon@communities.gov.uk::d5e78858-a607-4e47-a6ee-1694d506740e" providerId="AD" clId="Web-{19273756-7E81-C07E-F5E8-AB5FB6979478}" dt="2023-08-21T08:39:53.976" v="6" actId="14100"/>
          <ac:spMkLst>
            <pc:docMk/>
            <pc:sldMk cId="455450636" sldId="275"/>
            <ac:spMk id="8" creationId="{A1AEB242-2060-4589-B8DE-651B05DE9440}"/>
          </ac:spMkLst>
        </pc:spChg>
        <pc:spChg chg="mod">
          <ac:chgData name="Rory Gurdon" userId="S::rory.gurdon@communities.gov.uk::d5e78858-a607-4e47-a6ee-1694d506740e" providerId="AD" clId="Web-{19273756-7E81-C07E-F5E8-AB5FB6979478}" dt="2023-08-21T08:40:02.570" v="7" actId="1076"/>
          <ac:spMkLst>
            <pc:docMk/>
            <pc:sldMk cId="455450636" sldId="275"/>
            <ac:spMk id="9" creationId="{49F1945A-DCD5-4465-B404-7B0AABDC6471}"/>
          </ac:spMkLst>
        </pc:spChg>
      </pc:sldChg>
    </pc:docChg>
  </pc:docChgLst>
  <pc:docChgLst>
    <pc:chgData name="Kalsey Herian" userId="S::kalsey.herian@communities.gov.uk::cbc2c380-d7f8-4ee1-99f6-fb7d34cd3fd1" providerId="AD" clId="Web-{5BBB58E8-F5DC-9A7F-4AF5-1691335D3829}"/>
    <pc:docChg chg="delSld modSld">
      <pc:chgData name="Kalsey Herian" userId="S::kalsey.herian@communities.gov.uk::cbc2c380-d7f8-4ee1-99f6-fb7d34cd3fd1" providerId="AD" clId="Web-{5BBB58E8-F5DC-9A7F-4AF5-1691335D3829}" dt="2023-09-07T13:22:50.869" v="181" actId="20577"/>
      <pc:docMkLst>
        <pc:docMk/>
      </pc:docMkLst>
      <pc:sldChg chg="modSp">
        <pc:chgData name="Kalsey Herian" userId="S::kalsey.herian@communities.gov.uk::cbc2c380-d7f8-4ee1-99f6-fb7d34cd3fd1" providerId="AD" clId="Web-{5BBB58E8-F5DC-9A7F-4AF5-1691335D3829}" dt="2023-09-07T13:02:13.315" v="27" actId="20577"/>
        <pc:sldMkLst>
          <pc:docMk/>
          <pc:sldMk cId="2834180141" sldId="256"/>
        </pc:sldMkLst>
        <pc:spChg chg="mod">
          <ac:chgData name="Kalsey Herian" userId="S::kalsey.herian@communities.gov.uk::cbc2c380-d7f8-4ee1-99f6-fb7d34cd3fd1" providerId="AD" clId="Web-{5BBB58E8-F5DC-9A7F-4AF5-1691335D3829}" dt="2023-09-07T13:02:13.315" v="27" actId="20577"/>
          <ac:spMkLst>
            <pc:docMk/>
            <pc:sldMk cId="2834180141" sldId="256"/>
            <ac:spMk id="10" creationId="{2650AB53-102B-0C47-A901-ED77C84D3044}"/>
          </ac:spMkLst>
        </pc:spChg>
      </pc:sldChg>
      <pc:sldChg chg="modSp">
        <pc:chgData name="Kalsey Herian" userId="S::kalsey.herian@communities.gov.uk::cbc2c380-d7f8-4ee1-99f6-fb7d34cd3fd1" providerId="AD" clId="Web-{5BBB58E8-F5DC-9A7F-4AF5-1691335D3829}" dt="2023-09-07T13:21:23.960" v="177" actId="20577"/>
        <pc:sldMkLst>
          <pc:docMk/>
          <pc:sldMk cId="1192344884" sldId="258"/>
        </pc:sldMkLst>
        <pc:spChg chg="mod">
          <ac:chgData name="Kalsey Herian" userId="S::kalsey.herian@communities.gov.uk::cbc2c380-d7f8-4ee1-99f6-fb7d34cd3fd1" providerId="AD" clId="Web-{5BBB58E8-F5DC-9A7F-4AF5-1691335D3829}" dt="2023-09-07T13:21:23.960" v="177" actId="20577"/>
          <ac:spMkLst>
            <pc:docMk/>
            <pc:sldMk cId="1192344884" sldId="258"/>
            <ac:spMk id="7" creationId="{9D50C1CB-5220-4D3E-B2BF-7C11CF819BC4}"/>
          </ac:spMkLst>
        </pc:spChg>
        <pc:picChg chg="mod">
          <ac:chgData name="Kalsey Herian" userId="S::kalsey.herian@communities.gov.uk::cbc2c380-d7f8-4ee1-99f6-fb7d34cd3fd1" providerId="AD" clId="Web-{5BBB58E8-F5DC-9A7F-4AF5-1691335D3829}" dt="2023-09-07T13:16:28.232" v="156" actId="1076"/>
          <ac:picMkLst>
            <pc:docMk/>
            <pc:sldMk cId="1192344884" sldId="258"/>
            <ac:picMk id="3" creationId="{91952DB0-8959-9ABE-1F02-7A5DD93DB880}"/>
          </ac:picMkLst>
        </pc:picChg>
      </pc:sldChg>
      <pc:sldChg chg="modSp">
        <pc:chgData name="Kalsey Herian" userId="S::kalsey.herian@communities.gov.uk::cbc2c380-d7f8-4ee1-99f6-fb7d34cd3fd1" providerId="AD" clId="Web-{5BBB58E8-F5DC-9A7F-4AF5-1691335D3829}" dt="2023-09-07T13:22:11.399" v="179" actId="20577"/>
        <pc:sldMkLst>
          <pc:docMk/>
          <pc:sldMk cId="3444022898" sldId="259"/>
        </pc:sldMkLst>
        <pc:spChg chg="mod">
          <ac:chgData name="Kalsey Herian" userId="S::kalsey.herian@communities.gov.uk::cbc2c380-d7f8-4ee1-99f6-fb7d34cd3fd1" providerId="AD" clId="Web-{5BBB58E8-F5DC-9A7F-4AF5-1691335D3829}" dt="2023-09-07T13:22:11.399" v="179" actId="20577"/>
          <ac:spMkLst>
            <pc:docMk/>
            <pc:sldMk cId="3444022898" sldId="259"/>
            <ac:spMk id="7" creationId="{EF40AF70-0FD9-41A1-A3FF-AE443694B468}"/>
          </ac:spMkLst>
        </pc:spChg>
      </pc:sldChg>
      <pc:sldChg chg="modSp">
        <pc:chgData name="Kalsey Herian" userId="S::kalsey.herian@communities.gov.uk::cbc2c380-d7f8-4ee1-99f6-fb7d34cd3fd1" providerId="AD" clId="Web-{5BBB58E8-F5DC-9A7F-4AF5-1691335D3829}" dt="2023-09-07T13:22:50.869" v="181" actId="20577"/>
        <pc:sldMkLst>
          <pc:docMk/>
          <pc:sldMk cId="860269094" sldId="261"/>
        </pc:sldMkLst>
        <pc:spChg chg="mod">
          <ac:chgData name="Kalsey Herian" userId="S::kalsey.herian@communities.gov.uk::cbc2c380-d7f8-4ee1-99f6-fb7d34cd3fd1" providerId="AD" clId="Web-{5BBB58E8-F5DC-9A7F-4AF5-1691335D3829}" dt="2023-09-07T13:22:50.869" v="181" actId="20577"/>
          <ac:spMkLst>
            <pc:docMk/>
            <pc:sldMk cId="860269094" sldId="261"/>
            <ac:spMk id="3" creationId="{FABDB320-4EA0-4866-9756-E4FEDCBF9AE7}"/>
          </ac:spMkLst>
        </pc:spChg>
      </pc:sldChg>
      <pc:sldChg chg="modSp">
        <pc:chgData name="Kalsey Herian" userId="S::kalsey.herian@communities.gov.uk::cbc2c380-d7f8-4ee1-99f6-fb7d34cd3fd1" providerId="AD" clId="Web-{5BBB58E8-F5DC-9A7F-4AF5-1691335D3829}" dt="2023-09-07T13:04:26.804" v="39" actId="20577"/>
        <pc:sldMkLst>
          <pc:docMk/>
          <pc:sldMk cId="3002958576" sldId="269"/>
        </pc:sldMkLst>
        <pc:spChg chg="mod">
          <ac:chgData name="Kalsey Herian" userId="S::kalsey.herian@communities.gov.uk::cbc2c380-d7f8-4ee1-99f6-fb7d34cd3fd1" providerId="AD" clId="Web-{5BBB58E8-F5DC-9A7F-4AF5-1691335D3829}" dt="2023-09-07T13:04:26.804" v="39" actId="20577"/>
          <ac:spMkLst>
            <pc:docMk/>
            <pc:sldMk cId="3002958576" sldId="269"/>
            <ac:spMk id="4" creationId="{DED14AF3-CBDC-49E3-ABDC-34BAEA27B476}"/>
          </ac:spMkLst>
        </pc:spChg>
      </pc:sldChg>
      <pc:sldChg chg="del">
        <pc:chgData name="Kalsey Herian" userId="S::kalsey.herian@communities.gov.uk::cbc2c380-d7f8-4ee1-99f6-fb7d34cd3fd1" providerId="AD" clId="Web-{5BBB58E8-F5DC-9A7F-4AF5-1691335D3829}" dt="2023-09-07T13:03:46.896" v="35"/>
        <pc:sldMkLst>
          <pc:docMk/>
          <pc:sldMk cId="455450636" sldId="275"/>
        </pc:sldMkLst>
      </pc:sldChg>
    </pc:docChg>
  </pc:docChgLst>
  <pc:docChgLst>
    <pc:chgData name="Alix Luddington" userId="S::alix.luddington@communities.gov.uk::fd0f7960-63a0-42bd-a60b-70929b5412ec" providerId="AD" clId="Web-{C0F79DD0-596C-13D8-DE5D-C2CC0B11B979}"/>
    <pc:docChg chg="modSld">
      <pc:chgData name="Alix Luddington" userId="S::alix.luddington@communities.gov.uk::fd0f7960-63a0-42bd-a60b-70929b5412ec" providerId="AD" clId="Web-{C0F79DD0-596C-13D8-DE5D-C2CC0B11B979}" dt="2024-02-05T17:12:48.814" v="62" actId="20577"/>
      <pc:docMkLst>
        <pc:docMk/>
      </pc:docMkLst>
      <pc:sldChg chg="modSp">
        <pc:chgData name="Alix Luddington" userId="S::alix.luddington@communities.gov.uk::fd0f7960-63a0-42bd-a60b-70929b5412ec" providerId="AD" clId="Web-{C0F79DD0-596C-13D8-DE5D-C2CC0B11B979}" dt="2024-02-05T14:34:14.523" v="8" actId="20577"/>
        <pc:sldMkLst>
          <pc:docMk/>
          <pc:sldMk cId="2834180141" sldId="256"/>
        </pc:sldMkLst>
        <pc:spChg chg="mod">
          <ac:chgData name="Alix Luddington" userId="S::alix.luddington@communities.gov.uk::fd0f7960-63a0-42bd-a60b-70929b5412ec" providerId="AD" clId="Web-{C0F79DD0-596C-13D8-DE5D-C2CC0B11B979}" dt="2024-02-05T14:34:14.523" v="8" actId="20577"/>
          <ac:spMkLst>
            <pc:docMk/>
            <pc:sldMk cId="2834180141" sldId="256"/>
            <ac:spMk id="8" creationId="{ED218957-91FE-4EFC-AF8F-6B468F857D2B}"/>
          </ac:spMkLst>
        </pc:spChg>
      </pc:sldChg>
      <pc:sldChg chg="modSp">
        <pc:chgData name="Alix Luddington" userId="S::alix.luddington@communities.gov.uk::fd0f7960-63a0-42bd-a60b-70929b5412ec" providerId="AD" clId="Web-{C0F79DD0-596C-13D8-DE5D-C2CC0B11B979}" dt="2024-02-05T16:39:21.613" v="59" actId="20577"/>
        <pc:sldMkLst>
          <pc:docMk/>
          <pc:sldMk cId="599107836" sldId="265"/>
        </pc:sldMkLst>
        <pc:spChg chg="mod">
          <ac:chgData name="Alix Luddington" userId="S::alix.luddington@communities.gov.uk::fd0f7960-63a0-42bd-a60b-70929b5412ec" providerId="AD" clId="Web-{C0F79DD0-596C-13D8-DE5D-C2CC0B11B979}" dt="2024-02-05T16:39:21.613" v="59" actId="20577"/>
          <ac:spMkLst>
            <pc:docMk/>
            <pc:sldMk cId="599107836" sldId="265"/>
            <ac:spMk id="6" creationId="{26CC02EB-48BD-4CEE-8997-B4166EC12821}"/>
          </ac:spMkLst>
        </pc:spChg>
      </pc:sldChg>
      <pc:sldChg chg="modSp">
        <pc:chgData name="Alix Luddington" userId="S::alix.luddington@communities.gov.uk::fd0f7960-63a0-42bd-a60b-70929b5412ec" providerId="AD" clId="Web-{C0F79DD0-596C-13D8-DE5D-C2CC0B11B979}" dt="2024-02-05T17:12:48.814" v="62" actId="20577"/>
        <pc:sldMkLst>
          <pc:docMk/>
          <pc:sldMk cId="2491663540" sldId="274"/>
        </pc:sldMkLst>
        <pc:spChg chg="mod">
          <ac:chgData name="Alix Luddington" userId="S::alix.luddington@communities.gov.uk::fd0f7960-63a0-42bd-a60b-70929b5412ec" providerId="AD" clId="Web-{C0F79DD0-596C-13D8-DE5D-C2CC0B11B979}" dt="2024-02-05T17:12:48.814" v="62" actId="20577"/>
          <ac:spMkLst>
            <pc:docMk/>
            <pc:sldMk cId="2491663540" sldId="274"/>
            <ac:spMk id="9" creationId="{49F1945A-DCD5-4465-B404-7B0AABDC6471}"/>
          </ac:spMkLst>
        </pc:spChg>
      </pc:sldChg>
      <pc:sldChg chg="modSp">
        <pc:chgData name="Alix Luddington" userId="S::alix.luddington@communities.gov.uk::fd0f7960-63a0-42bd-a60b-70929b5412ec" providerId="AD" clId="Web-{C0F79DD0-596C-13D8-DE5D-C2CC0B11B979}" dt="2024-02-05T14:48:21.923" v="40" actId="20577"/>
        <pc:sldMkLst>
          <pc:docMk/>
          <pc:sldMk cId="1368599344" sldId="275"/>
        </pc:sldMkLst>
        <pc:spChg chg="mod">
          <ac:chgData name="Alix Luddington" userId="S::alix.luddington@communities.gov.uk::fd0f7960-63a0-42bd-a60b-70929b5412ec" providerId="AD" clId="Web-{C0F79DD0-596C-13D8-DE5D-C2CC0B11B979}" dt="2024-02-05T14:48:21.923" v="40" actId="20577"/>
          <ac:spMkLst>
            <pc:docMk/>
            <pc:sldMk cId="1368599344" sldId="275"/>
            <ac:spMk id="4" creationId="{6D36AB53-190C-4111-8C44-30578C026E3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5/1/2024</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5/1/2024</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5/1/2024</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5/1/2024</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5/1/2024</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5/1/2024</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5/1/2024</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5/1/2024</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5/1/2024</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5/1/2024</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5/1/2024</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5/1/2024</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682F21FE-87E4-8D51-F2AD-18C29844E5BA}"/>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9FE40202-52B9-31AC-B331-A1582E7879F6}"/>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valuationtribunal.gov.uk/about-vts/vts-board-management-and-team/#:~:text=The%20President%20of%20the%20VTE,officio%20member%20of%20the%20Board.&amp;text=The%20Deputy%20Chair%20is%20Suzanne,of%20the%20Secretary%20of%20State" TargetMode="External"/><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valuationtribunal.gov.uk/about-us/vts/" TargetMode="External"/><Relationship Id="rId2" Type="http://schemas.openxmlformats.org/officeDocument/2006/relationships/hyperlink" Target="https://valuationtribunal.gov.uk/app/uploads/2022/05/Framework-Document-2019.pdf" TargetMode="Externa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609903/PU2077_code_of_practice_2017.pdf"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the-7-principles-of-public-life/the-7-principles-of-public-life--2"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854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245945"/>
            <a:ext cx="10787269" cy="4115372"/>
          </a:xfrm>
        </p:spPr>
        <p:txBody>
          <a:bodyPr>
            <a:normAutofit fontScale="90000"/>
          </a:bodyPr>
          <a:lstStyle/>
          <a:p>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ea typeface="+mj-lt"/>
                <a:cs typeface="+mj-lt"/>
              </a:rPr>
            </a:br>
            <a:r>
              <a:rPr lang="en-US" sz="3200" b="1">
                <a:solidFill>
                  <a:schemeClr val="bg1"/>
                </a:solidFill>
                <a:latin typeface="Arial"/>
                <a:ea typeface="+mj-lt"/>
                <a:cs typeface="Arial"/>
              </a:rPr>
              <a:t>The Valuation Tribunal Service </a:t>
            </a:r>
            <a:br>
              <a:rPr lang="en-US" sz="3200" b="1">
                <a:latin typeface="Arial"/>
                <a:ea typeface="+mj-lt"/>
                <a:cs typeface="Arial"/>
              </a:rPr>
            </a:br>
            <a:r>
              <a:rPr lang="en-US" sz="3200" b="1">
                <a:solidFill>
                  <a:schemeClr val="bg1"/>
                </a:solidFill>
                <a:latin typeface="Arial"/>
                <a:ea typeface="+mj-lt"/>
                <a:cs typeface="Arial"/>
              </a:rPr>
              <a:t>Non-executive Board Members</a:t>
            </a:r>
            <a:br>
              <a:rPr lang="en-US" sz="3600" b="1">
                <a:latin typeface="Helvetica Neue"/>
                <a:ea typeface="Helvetica Neue" panose="02000503000000020004" pitchFamily="2" charset="0"/>
                <a:cs typeface="Arial"/>
              </a:rPr>
            </a:br>
            <a:br>
              <a:rPr lang="en-US" sz="3600" b="1">
                <a:latin typeface="Helvetica Neue"/>
                <a:ea typeface="Helvetica Neue" panose="02000503000000020004" pitchFamily="2" charset="0"/>
                <a:cs typeface="Arial"/>
              </a:rPr>
            </a:br>
            <a:r>
              <a:rPr lang="en-US" sz="3200" b="1">
                <a:solidFill>
                  <a:schemeClr val="bg1"/>
                </a:solidFill>
                <a:latin typeface="Arial"/>
                <a:ea typeface="Helvetica Neue" panose="02000503000000020004" pitchFamily="2" charset="0"/>
                <a:cs typeface="Arial"/>
              </a:rPr>
              <a:t>x2 Independent Non- Executive Members</a:t>
            </a:r>
            <a:br>
              <a:rPr lang="en-US" b="1">
                <a:latin typeface="Helvetica Neue" panose="02000503000000020004" pitchFamily="2" charset="0"/>
                <a:ea typeface="Helvetica Neue" panose="02000503000000020004" pitchFamily="2" charset="0"/>
                <a:cs typeface="Helvetica Neue" panose="02000503000000020004" pitchFamily="2" charset="0"/>
              </a:rPr>
            </a:br>
            <a:r>
              <a:rPr lang="en-US" sz="3200" b="1">
                <a:solidFill>
                  <a:schemeClr val="bg1"/>
                </a:solidFill>
                <a:latin typeface="Arial"/>
                <a:ea typeface="Helvetica Neue" panose="02000503000000020004" pitchFamily="2" charset="0"/>
                <a:cs typeface="Arial"/>
              </a:rPr>
              <a:t>Information Pack for Candidates</a:t>
            </a:r>
            <a:br>
              <a:rPr lang="en-US" b="1">
                <a:latin typeface="Helvetica Neue" panose="02000503000000020004" pitchFamily="2" charset="0"/>
                <a:ea typeface="Helvetica Neue" panose="02000503000000020004" pitchFamily="2" charset="0"/>
                <a:cs typeface="Helvetica Neue" panose="02000503000000020004" pitchFamily="2" charset="0"/>
              </a:rPr>
            </a:br>
            <a:br>
              <a:rPr lang="en-US" sz="1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11" name="Picture 10">
            <a:extLst>
              <a:ext uri="{FF2B5EF4-FFF2-40B4-BE49-F238E27FC236}">
                <a16:creationId xmlns:a16="http://schemas.microsoft.com/office/drawing/2014/main" id="{B4F97E67-1C11-0D4C-97B4-40A9E3851F0F}"/>
              </a:ext>
            </a:extLst>
          </p:cNvPr>
          <p:cNvPicPr>
            <a:picLocks noChangeAspect="1"/>
          </p:cNvPicPr>
          <p:nvPr/>
        </p:nvPicPr>
        <p:blipFill>
          <a:blip r:embed="rId3"/>
          <a:stretch>
            <a:fillRect/>
          </a:stretch>
        </p:blipFill>
        <p:spPr>
          <a:xfrm>
            <a:off x="225678" y="173007"/>
            <a:ext cx="2715297" cy="810666"/>
          </a:xfrm>
          <a:prstGeom prst="rect">
            <a:avLst/>
          </a:prstGeom>
        </p:spPr>
      </p:pic>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dirty="0">
                <a:latin typeface="Arial"/>
                <a:cs typeface="Arial"/>
              </a:rPr>
              <a:t>Closing date:</a:t>
            </a:r>
            <a:r>
              <a:rPr lang="en-GB" sz="1800" dirty="0">
                <a:solidFill>
                  <a:srgbClr val="FF0000"/>
                </a:solidFill>
                <a:latin typeface="Arial"/>
                <a:cs typeface="Arial"/>
              </a:rPr>
              <a:t> </a:t>
            </a:r>
            <a:r>
              <a:rPr lang="en-GB" sz="1800" b="1" dirty="0">
                <a:solidFill>
                  <a:schemeClr val="accent1">
                    <a:lumMod val="75000"/>
                  </a:schemeClr>
                </a:solidFill>
                <a:latin typeface="Arial"/>
                <a:cs typeface="Arial"/>
              </a:rPr>
              <a:t>Closing Date: 11.00am on 11 March 2024</a:t>
            </a:r>
            <a:r>
              <a:rPr lang="en-GB" sz="1800" b="1" dirty="0">
                <a:solidFill>
                  <a:schemeClr val="bg1">
                    <a:lumMod val="50000"/>
                  </a:schemeClr>
                </a:solidFill>
                <a:latin typeface="Arial"/>
                <a:cs typeface="Arial"/>
              </a:rPr>
              <a:t> </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4"/>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05CB65AF-4CA9-5C5D-CB30-67045AD1C0D5}"/>
              </a:ext>
            </a:extLst>
          </p:cNvPr>
          <p:cNvPicPr>
            <a:picLocks noChangeAspect="1"/>
          </p:cNvPicPr>
          <p:nvPr/>
        </p:nvPicPr>
        <p:blipFill rotWithShape="1">
          <a:blip r:embed="rId5"/>
          <a:srcRect r="3005" b="2833"/>
          <a:stretch/>
        </p:blipFill>
        <p:spPr>
          <a:xfrm>
            <a:off x="9832653" y="47222"/>
            <a:ext cx="1826085" cy="1022263"/>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Section							       Page no.</a:t>
            </a:r>
            <a:r>
              <a:rPr kumimoji="0" lang="en-GB" sz="2000" b="1" i="0" u="none" strike="noStrike" kern="1200" cap="none" spc="0" normalizeH="0" baseline="0" noProof="0">
                <a:ln>
                  <a:noFill/>
                </a:ln>
                <a:solidFill>
                  <a:srgbClr val="009999"/>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Welcome to the </a:t>
            </a:r>
            <a:r>
              <a:rPr lang="en-GB" sz="1700" b="1">
                <a:solidFill>
                  <a:srgbClr val="2F5597"/>
                </a:solidFill>
                <a:latin typeface="Arial"/>
                <a:cs typeface="Arial"/>
              </a:rPr>
              <a:t>Valuation Tribunal Service</a:t>
            </a:r>
            <a:r>
              <a:rPr kumimoji="0" lang="en-GB" sz="1700" b="1" i="0" u="none" strike="noStrike" kern="1200" cap="none" spc="0" normalizeH="0" baseline="0" noProof="0">
                <a:ln>
                  <a:noFill/>
                </a:ln>
                <a:solidFill>
                  <a:srgbClr val="2F5597"/>
                </a:solidFill>
                <a:effectLst/>
                <a:uLnTx/>
                <a:uFillTx/>
                <a:latin typeface="Arial"/>
                <a:cs typeface="Arial"/>
              </a:rPr>
              <a:t>	                      			3</a:t>
            </a:r>
            <a:r>
              <a:rPr lang="en-GB" sz="1700" b="1">
                <a:solidFill>
                  <a:srgbClr val="2F5597"/>
                </a:solidFill>
                <a:latin typeface="Arial"/>
                <a:cs typeface="Arial"/>
              </a:rPr>
              <a:t> </a:t>
            </a:r>
            <a:r>
              <a:rPr lang="en-GB" sz="1200">
                <a:solidFill>
                  <a:srgbClr val="2F5597"/>
                </a:solidFill>
                <a:latin typeface="Arial"/>
                <a:cs typeface="Arial"/>
              </a:rPr>
              <a:t> </a:t>
            </a:r>
            <a:endParaRPr lang="en-GB" sz="1200" b="0" i="0" u="none" strike="noStrike" kern="1200" cap="none" spc="0" normalizeH="0" baseline="0" noProof="0">
              <a:ln>
                <a:noFill/>
              </a:ln>
              <a:solidFill>
                <a:srgbClr val="2F5597"/>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rgbClr val="2F5597"/>
                </a:solidFill>
                <a:effectLst/>
                <a:uLnTx/>
                <a:uFillTx/>
                <a:latin typeface="Arial"/>
                <a:cs typeface="Arial"/>
              </a:rPr>
              <a:t>About the </a:t>
            </a:r>
            <a:r>
              <a:rPr lang="en-GB" sz="1700" b="1">
                <a:solidFill>
                  <a:srgbClr val="2F5597"/>
                </a:solidFill>
                <a:latin typeface="Arial"/>
                <a:cs typeface="Arial"/>
              </a:rPr>
              <a:t>Valuation Tribunal Service</a:t>
            </a:r>
            <a:r>
              <a:rPr kumimoji="0" lang="en-GB" sz="1700" b="1" i="0" u="none" strike="noStrike" kern="1200" cap="none" spc="0" normalizeH="0" baseline="0" noProof="0">
                <a:ln>
                  <a:noFill/>
                </a:ln>
                <a:solidFill>
                  <a:srgbClr val="2F5597"/>
                </a:solidFill>
                <a:effectLst/>
                <a:uLnTx/>
                <a:uFillTx/>
                <a:latin typeface="Arial"/>
                <a:cs typeface="Arial"/>
              </a:rPr>
              <a:t>                                        </a:t>
            </a:r>
            <a:r>
              <a:rPr lang="en-GB" sz="1700" b="1">
                <a:solidFill>
                  <a:srgbClr val="2F5597"/>
                </a:solidFill>
                <a:latin typeface="Arial"/>
                <a:cs typeface="Arial"/>
              </a:rPr>
              <a:t> </a:t>
            </a:r>
            <a:r>
              <a:rPr kumimoji="0" lang="en-GB" sz="1700" b="1" i="0" u="none" strike="noStrike" kern="1200" cap="none" spc="0" normalizeH="0" baseline="0" noProof="0">
                <a:ln>
                  <a:noFill/>
                </a:ln>
                <a:solidFill>
                  <a:srgbClr val="2F5597"/>
                </a:solidFill>
                <a:effectLst/>
                <a:uLnTx/>
                <a:uFillTx/>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Role							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a:solidFill>
                  <a:schemeClr val="accent1">
                    <a:lumMod val="75000"/>
                  </a:schemeClr>
                </a:solidFill>
                <a:latin typeface="Arial"/>
                <a:cs typeface="Arial"/>
              </a:rPr>
              <a:t>Role Description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and Key Responsibilities					6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Selection Criteria							7</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Outline Terms and Conditions						8</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How to Apply					 		9</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Overview						10</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					11</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Diversity and Equal Opportunities						12</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Further Information 							13</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GDPR								14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Seven Principles of Public Life						15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pic>
        <p:nvPicPr>
          <p:cNvPr id="4" name="Picture 3">
            <a:extLst>
              <a:ext uri="{FF2B5EF4-FFF2-40B4-BE49-F238E27FC236}">
                <a16:creationId xmlns:a16="http://schemas.microsoft.com/office/drawing/2014/main" id="{D5E758A0-4D23-8B49-8C54-C9616A83C6A0}"/>
              </a:ext>
            </a:extLst>
          </p:cNvPr>
          <p:cNvPicPr>
            <a:picLocks noChangeAspect="1"/>
          </p:cNvPicPr>
          <p:nvPr/>
        </p:nvPicPr>
        <p:blipFill>
          <a:blip r:embed="rId2"/>
          <a:stretch>
            <a:fillRect/>
          </a:stretch>
        </p:blipFill>
        <p:spPr>
          <a:xfrm>
            <a:off x="225678" y="173007"/>
            <a:ext cx="2715297" cy="810666"/>
          </a:xfrm>
          <a:prstGeom prst="rect">
            <a:avLst/>
          </a:prstGeom>
        </p:spPr>
      </p:pic>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E758A0-4D23-8B49-8C54-C9616A83C6A0}"/>
              </a:ext>
            </a:extLst>
          </p:cNvPr>
          <p:cNvPicPr>
            <a:picLocks noChangeAspect="1"/>
          </p:cNvPicPr>
          <p:nvPr/>
        </p:nvPicPr>
        <p:blipFill>
          <a:blip r:embed="rId2"/>
          <a:stretch>
            <a:fillRect/>
          </a:stretch>
        </p:blipFill>
        <p:spPr>
          <a:xfrm>
            <a:off x="225678" y="173007"/>
            <a:ext cx="2715297" cy="810666"/>
          </a:xfrm>
          <a:prstGeom prst="rect">
            <a:avLst/>
          </a:prstGeom>
        </p:spPr>
      </p:pic>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b="1" kern="0">
                <a:solidFill>
                  <a:schemeClr val="accent1">
                    <a:lumMod val="75000"/>
                  </a:schemeClr>
                </a:solidFill>
                <a:latin typeface="Arial"/>
                <a:cs typeface="Arial"/>
              </a:rPr>
              <a:t>Harry Rich,</a:t>
            </a:r>
            <a:endParaRPr lang="en-US" sz="1600" kern="0">
              <a:solidFill>
                <a:schemeClr val="accent1">
                  <a:lumMod val="75000"/>
                </a:schemeClr>
              </a:solidFill>
              <a:latin typeface="Arial"/>
              <a:cs typeface="Arial"/>
            </a:endParaRPr>
          </a:p>
          <a:p>
            <a:pPr>
              <a:defRPr/>
            </a:pPr>
            <a:endParaRPr lang="en-US" sz="1600" b="1" kern="0">
              <a:solidFill>
                <a:schemeClr val="accent1">
                  <a:lumMod val="75000"/>
                </a:schemeClr>
              </a:solidFill>
              <a:latin typeface="Arial"/>
              <a:cs typeface="Arial"/>
            </a:endParaRPr>
          </a:p>
          <a:p>
            <a:pPr>
              <a:defRPr/>
            </a:pPr>
            <a:r>
              <a:rPr lang="en-US" sz="1600" b="1" kern="0">
                <a:solidFill>
                  <a:schemeClr val="accent1">
                    <a:lumMod val="75000"/>
                  </a:schemeClr>
                </a:solidFill>
                <a:latin typeface="Arial"/>
                <a:cs typeface="Arial"/>
              </a:rPr>
              <a:t>Chair of The Valuation Tribunal Service</a:t>
            </a:r>
          </a:p>
        </p:txBody>
      </p:sp>
      <p:sp>
        <p:nvSpPr>
          <p:cNvPr id="7" name="Rectangle 6">
            <a:extLst>
              <a:ext uri="{FF2B5EF4-FFF2-40B4-BE49-F238E27FC236}">
                <a16:creationId xmlns:a16="http://schemas.microsoft.com/office/drawing/2014/main" id="{9D50C1CB-5220-4D3E-B2BF-7C11CF819BC4}"/>
              </a:ext>
            </a:extLst>
          </p:cNvPr>
          <p:cNvSpPr/>
          <p:nvPr/>
        </p:nvSpPr>
        <p:spPr>
          <a:xfrm>
            <a:off x="2995117" y="509993"/>
            <a:ext cx="9137863" cy="5940088"/>
          </a:xfrm>
          <a:prstGeom prst="rect">
            <a:avLst/>
          </a:prstGeom>
        </p:spPr>
        <p:txBody>
          <a:bodyPr wrap="square" lIns="91440" tIns="45720" rIns="91440" bIns="45720" anchor="t">
            <a:spAutoFit/>
          </a:bodyPr>
          <a:lstStyle/>
          <a:p>
            <a:r>
              <a:rPr lang="en-GB" sz="1600" b="1" dirty="0">
                <a:latin typeface="Arial"/>
                <a:cs typeface="Arial"/>
              </a:rPr>
              <a:t>Dear Candidate </a:t>
            </a:r>
            <a:endParaRPr lang="en-GB" sz="1600" b="1" dirty="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pPr marL="0" indent="0">
              <a:lnSpc>
                <a:spcPct val="100000"/>
              </a:lnSpc>
              <a:spcBef>
                <a:spcPts val="0"/>
              </a:spcBef>
              <a:buNone/>
            </a:pPr>
            <a:endParaRPr lang="en-GB" sz="1600">
              <a:latin typeface="Arial"/>
              <a:cs typeface="Arial"/>
            </a:endParaRPr>
          </a:p>
          <a:p>
            <a:r>
              <a:rPr lang="en-GB" sz="1600" dirty="0">
                <a:latin typeface="Arial"/>
                <a:cs typeface="Arial"/>
              </a:rPr>
              <a:t>Thank you for your interest in these vacancies on the Valuation Tribunal Service (VTS) Board. </a:t>
            </a:r>
          </a:p>
          <a:p>
            <a:pPr marL="0" indent="0">
              <a:lnSpc>
                <a:spcPct val="100000"/>
              </a:lnSpc>
              <a:spcBef>
                <a:spcPts val="0"/>
              </a:spcBef>
              <a:buNone/>
            </a:pPr>
            <a:endParaRPr lang="en-GB" sz="1600">
              <a:solidFill>
                <a:schemeClr val="bg1">
                  <a:lumMod val="50000"/>
                </a:schemeClr>
              </a:solidFill>
              <a:latin typeface="Arial" panose="020B0604020202020204" pitchFamily="34" charset="0"/>
              <a:cs typeface="Arial" panose="020B0604020202020204" pitchFamily="34" charset="0"/>
            </a:endParaRPr>
          </a:p>
          <a:p>
            <a:r>
              <a:rPr lang="en-GB" sz="1600" dirty="0">
                <a:latin typeface="Arial"/>
                <a:cs typeface="Arial"/>
              </a:rPr>
              <a:t>We are looking to appoint two Independent (non-VTE) Members to our Board.</a:t>
            </a:r>
          </a:p>
          <a:p>
            <a:endParaRPr lang="en-GB" sz="1600">
              <a:latin typeface="Arial"/>
              <a:cs typeface="Arial"/>
            </a:endParaRPr>
          </a:p>
          <a:p>
            <a:r>
              <a:rPr lang="en-GB" sz="1600" dirty="0">
                <a:latin typeface="Arial"/>
                <a:cs typeface="Arial"/>
              </a:rPr>
              <a:t>The VTS Board is made up of 'Independent Members' and a majority of 'Senior Tribunal Members'. For the 'Independent Member' vacancies we are recruiting for, these are those members who are not required to be affiliated with the Valuation Tribunal for England (VTE)’s panel of Chairmen. Full details of the role, responsibilities and commitments are set out in this document, and I hope you will decide to apply. We want to receive applications from a wide range of individuals, and we are committed to increasing the diversity of our board and committees. We particularly welcome applications from people with ethnicity, religion or belief, gender identity, sexual orientation, age and disability characteristics currently underrepresented on our Board.</a:t>
            </a:r>
          </a:p>
          <a:p>
            <a:endParaRPr lang="en-GB" sz="1600">
              <a:latin typeface="Arial"/>
              <a:cs typeface="Arial"/>
            </a:endParaRPr>
          </a:p>
          <a:p>
            <a:r>
              <a:rPr lang="en-GB" sz="1600" dirty="0">
                <a:latin typeface="Arial"/>
                <a:cs typeface="Arial"/>
              </a:rPr>
              <a:t>One of the appointed candidates for these roles may also be designated as the Deputy Chairman, whose role is identical to that of other board members, other than that they </a:t>
            </a:r>
            <a:r>
              <a:rPr lang="en-GB" sz="1600" dirty="0">
                <a:solidFill>
                  <a:srgbClr val="000000"/>
                </a:solidFill>
                <a:effectLst/>
                <a:latin typeface="Arial"/>
                <a:ea typeface="Calibri" panose="020F0502020204030204" pitchFamily="34" charset="0"/>
                <a:cs typeface="Arial"/>
              </a:rPr>
              <a:t>may also be required to deputise for the Valuation Tribunal Service Chairman as necessary.</a:t>
            </a:r>
            <a:r>
              <a:rPr lang="en-GB" sz="1600" dirty="0">
                <a:solidFill>
                  <a:srgbClr val="000000"/>
                </a:solidFill>
                <a:latin typeface="Arial"/>
                <a:ea typeface="Calibri" panose="020F0502020204030204" pitchFamily="34" charset="0"/>
                <a:cs typeface="Arial"/>
              </a:rPr>
              <a:t> The time commitment and remuneration would remain the same if a candidate is appointed as Deputy Chairman.</a:t>
            </a:r>
            <a:endParaRPr lang="en-GB" sz="1600" b="1" dirty="0">
              <a:latin typeface="Arial"/>
            </a:endParaRPr>
          </a:p>
          <a:p>
            <a:endParaRPr lang="en-GB" sz="1600">
              <a:latin typeface="Arial"/>
              <a:cs typeface="Arial"/>
            </a:endParaRPr>
          </a:p>
          <a:p>
            <a:r>
              <a:rPr lang="en-GB" sz="1600" dirty="0">
                <a:latin typeface="Arial"/>
                <a:ea typeface="+mn-lt"/>
                <a:cs typeface="+mn-lt"/>
              </a:rPr>
              <a:t>Information about the Board can be found on The Valuation Tribunal Service website at </a:t>
            </a:r>
            <a:r>
              <a:rPr lang="en-GB" sz="1600" dirty="0">
                <a:latin typeface="Arial"/>
                <a:ea typeface="+mn-lt"/>
                <a:cs typeface="+mn-lt"/>
                <a:hlinkClick r:id="rId3"/>
              </a:rPr>
              <a:t>VTS Board Management and Team</a:t>
            </a:r>
            <a:r>
              <a:rPr lang="en-GB" sz="1600" dirty="0">
                <a:latin typeface="Arial"/>
                <a:ea typeface="+mn-lt"/>
                <a:cs typeface="+mn-lt"/>
              </a:rPr>
              <a:t>.</a:t>
            </a:r>
            <a:endParaRPr lang="en-GB" sz="1600" dirty="0">
              <a:latin typeface="Arial"/>
              <a:cs typeface="Arial"/>
            </a:endParaRPr>
          </a:p>
          <a:p>
            <a:endParaRPr lang="en-GB" sz="1200">
              <a:latin typeface="Arial"/>
              <a:ea typeface="+mn-lt"/>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3" name="Picture 2" descr="A person wearing glasses and a suit&#10;&#10;Description automatically generated">
            <a:extLst>
              <a:ext uri="{FF2B5EF4-FFF2-40B4-BE49-F238E27FC236}">
                <a16:creationId xmlns:a16="http://schemas.microsoft.com/office/drawing/2014/main" id="{91952DB0-8959-9ABE-1F02-7A5DD93DB880}"/>
              </a:ext>
            </a:extLst>
          </p:cNvPr>
          <p:cNvPicPr>
            <a:picLocks noChangeAspect="1"/>
          </p:cNvPicPr>
          <p:nvPr/>
        </p:nvPicPr>
        <p:blipFill>
          <a:blip r:embed="rId4"/>
          <a:stretch>
            <a:fillRect/>
          </a:stretch>
        </p:blipFill>
        <p:spPr>
          <a:xfrm>
            <a:off x="439479" y="1840041"/>
            <a:ext cx="1400175" cy="2105025"/>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The Valuation Tribunal Service</a:t>
            </a: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475417" y="1127689"/>
            <a:ext cx="11092237" cy="4875545"/>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500">
                <a:latin typeface="Arial"/>
                <a:cs typeface="Arial"/>
              </a:rPr>
              <a:t>The Valuation Tribunal Service (VTS) is an executive Non-Departmental Public Body sponsored by the Department of Levelling Up, Housing and Communities (DLUHC). </a:t>
            </a:r>
            <a:endParaRPr lang="en-GB" sz="1500">
              <a:latin typeface="Arial"/>
              <a:cs typeface="Arial" panose="020B0604020202020204" pitchFamily="34" charset="0"/>
            </a:endParaRPr>
          </a:p>
          <a:p>
            <a:pPr marL="0" indent="0">
              <a:lnSpc>
                <a:spcPct val="100000"/>
              </a:lnSpc>
              <a:buNone/>
            </a:pPr>
            <a:r>
              <a:rPr lang="en-GB" sz="1500">
                <a:latin typeface="Arial"/>
                <a:cs typeface="Arial"/>
              </a:rPr>
              <a:t>The VTS was established under the Local Government Act 2003 and delivers administrative services, procedural advice and central direction to the Valuation Tribunal for England (VTE), which makes the final decisions on disputes between those who pay council tax or non-domestic rates and their local council or the Valuation Office Agency (VOA). </a:t>
            </a:r>
            <a:endParaRPr lang="en-GB" sz="1500">
              <a:latin typeface="Arial"/>
              <a:cs typeface="Arial" panose="020B0604020202020204" pitchFamily="34" charset="0"/>
            </a:endParaRPr>
          </a:p>
          <a:p>
            <a:pPr marL="0" indent="0">
              <a:lnSpc>
                <a:spcPct val="100000"/>
              </a:lnSpc>
              <a:buNone/>
            </a:pPr>
            <a:r>
              <a:rPr lang="en-GB" sz="1500">
                <a:latin typeface="Arial"/>
                <a:cs typeface="Arial"/>
              </a:rPr>
              <a:t>The VTE is headed by a President and is a separate statutory body, but the VTS and VTE work in partnership to deliver the end-to-end process from registration of an appeal by the VTS to the issuing of a decision by the VTE.</a:t>
            </a:r>
          </a:p>
          <a:p>
            <a:pPr marL="0" indent="0">
              <a:lnSpc>
                <a:spcPct val="100000"/>
              </a:lnSpc>
              <a:buFont typeface="Arial" panose="020B0604020202020204" pitchFamily="34" charset="0"/>
              <a:buNone/>
            </a:pPr>
            <a:r>
              <a:rPr lang="en-GB" sz="1500" b="1">
                <a:latin typeface="Arial"/>
                <a:cs typeface="Arial"/>
              </a:rPr>
              <a:t>The VTS’s strategic objectives are to:</a:t>
            </a:r>
          </a:p>
          <a:p>
            <a:pPr>
              <a:lnSpc>
                <a:spcPct val="100000"/>
              </a:lnSpc>
            </a:pPr>
            <a:r>
              <a:rPr lang="en-GB" sz="1500">
                <a:latin typeface="Arial"/>
                <a:cs typeface="Arial"/>
              </a:rPr>
              <a:t>Support the VTE by administering a fair, efficient and accessible appeals system </a:t>
            </a:r>
            <a:endParaRPr lang="en-GB" sz="1500">
              <a:latin typeface="Arial"/>
              <a:cs typeface="Arial" panose="020B0604020202020204" pitchFamily="34" charset="0"/>
            </a:endParaRPr>
          </a:p>
          <a:p>
            <a:pPr>
              <a:lnSpc>
                <a:spcPct val="100000"/>
              </a:lnSpc>
            </a:pPr>
            <a:r>
              <a:rPr lang="en-GB" sz="1500">
                <a:latin typeface="Arial"/>
                <a:cs typeface="Arial"/>
              </a:rPr>
              <a:t>Enhance the quality and consistency of service to all stakeholders</a:t>
            </a:r>
          </a:p>
          <a:p>
            <a:pPr>
              <a:lnSpc>
                <a:spcPct val="100000"/>
              </a:lnSpc>
            </a:pPr>
            <a:r>
              <a:rPr lang="en-GB" sz="1500">
                <a:latin typeface="Arial"/>
                <a:cs typeface="Arial"/>
              </a:rPr>
              <a:t>Build capacity and capability in staff</a:t>
            </a:r>
          </a:p>
          <a:p>
            <a:pPr>
              <a:lnSpc>
                <a:spcPct val="100000"/>
              </a:lnSpc>
            </a:pPr>
            <a:r>
              <a:rPr lang="en-GB" sz="1500">
                <a:latin typeface="Arial"/>
                <a:cs typeface="Arial"/>
              </a:rPr>
              <a:t>Operate with financial and organisational initiative and efficiency</a:t>
            </a: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60" y="406260"/>
            <a:ext cx="4193062"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latin typeface="Arial"/>
                <a:cs typeface="Arial"/>
              </a:rPr>
              <a:t>About the Board</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36018" y="1258406"/>
            <a:ext cx="10964394" cy="435133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0" i="0" u="none" strike="noStrike" baseline="0">
                <a:solidFill>
                  <a:srgbClr val="000000"/>
                </a:solidFill>
                <a:latin typeface="Arial"/>
                <a:cs typeface="Arial"/>
              </a:rPr>
              <a:t>The Board ensures that effective arrangements are in place to provide assurance on risk management, governance and internal control </a:t>
            </a:r>
            <a:r>
              <a:rPr lang="en-GB" sz="1600">
                <a:solidFill>
                  <a:srgbClr val="000000"/>
                </a:solidFill>
                <a:latin typeface="Arial"/>
                <a:cs typeface="Arial"/>
              </a:rPr>
              <a:t>in line with</a:t>
            </a:r>
            <a:r>
              <a:rPr lang="en-GB" sz="1600" b="0" i="0" u="none" strike="noStrike" baseline="0">
                <a:solidFill>
                  <a:srgbClr val="000000"/>
                </a:solidFill>
                <a:latin typeface="Arial"/>
                <a:cs typeface="Arial"/>
              </a:rPr>
              <a:t> the </a:t>
            </a:r>
            <a:r>
              <a:rPr lang="en-GB" sz="1600" b="0" i="0" u="none" strike="noStrike" baseline="0">
                <a:solidFill>
                  <a:srgbClr val="000000"/>
                </a:solidFill>
                <a:latin typeface="Arial"/>
                <a:cs typeface="Arial"/>
                <a:hlinkClick r:id="rId2"/>
              </a:rPr>
              <a:t>Framework Document</a:t>
            </a:r>
            <a:r>
              <a:rPr lang="en-GB" sz="1600" b="0" i="0" u="none" strike="noStrike" baseline="0">
                <a:solidFill>
                  <a:srgbClr val="000000"/>
                </a:solidFill>
                <a:latin typeface="Arial"/>
                <a:cs typeface="Arial"/>
              </a:rPr>
              <a:t> between VTS and </a:t>
            </a:r>
            <a:r>
              <a:rPr lang="en-GB" sz="1600">
                <a:solidFill>
                  <a:srgbClr val="000000"/>
                </a:solidFill>
                <a:latin typeface="Arial"/>
                <a:cs typeface="Arial"/>
              </a:rPr>
              <a:t>DLUHC.</a:t>
            </a:r>
            <a:endParaRPr lang="en-GB" sz="1600" b="0" i="0" u="none" strike="noStrike" baseline="0">
              <a:solidFill>
                <a:srgbClr val="000000"/>
              </a:solidFill>
              <a:latin typeface="Arial"/>
              <a:cs typeface="Arial"/>
            </a:endParaRPr>
          </a:p>
          <a:p>
            <a:pPr marL="0" indent="0">
              <a:buNone/>
            </a:pPr>
            <a:r>
              <a:rPr lang="en-GB" sz="1600" b="0" i="0" u="none" strike="noStrike" baseline="0">
                <a:solidFill>
                  <a:srgbClr val="000000"/>
                </a:solidFill>
                <a:latin typeface="Arial"/>
                <a:cs typeface="Arial"/>
              </a:rPr>
              <a:t>The VTS Board’s Chair and Members are appointed by the </a:t>
            </a:r>
            <a:r>
              <a:rPr lang="en-GB" sz="1600">
                <a:solidFill>
                  <a:srgbClr val="000000"/>
                </a:solidFill>
                <a:latin typeface="Arial"/>
                <a:cs typeface="Arial"/>
              </a:rPr>
              <a:t>Secretary of State for the Department for Levelling Up, Housing and Communities</a:t>
            </a:r>
            <a:r>
              <a:rPr lang="en-GB" sz="1600" b="0" i="0" u="none" strike="noStrike" baseline="0">
                <a:solidFill>
                  <a:srgbClr val="000000"/>
                </a:solidFill>
                <a:latin typeface="Arial"/>
                <a:cs typeface="Arial"/>
              </a:rPr>
              <a:t>. </a:t>
            </a:r>
            <a:r>
              <a:rPr lang="en-GB" sz="1600">
                <a:solidFill>
                  <a:srgbClr val="000000"/>
                </a:solidFill>
                <a:latin typeface="Arial"/>
                <a:cs typeface="Arial"/>
              </a:rPr>
              <a:t>The Local Government Act 2003, requires a majority of the members of the VTS Board to be serving VTE Chairs. </a:t>
            </a:r>
            <a:r>
              <a:rPr lang="en-GB" sz="1600" b="0" i="0" u="none" strike="noStrike" baseline="0">
                <a:solidFill>
                  <a:srgbClr val="000000"/>
                </a:solidFill>
                <a:latin typeface="Arial"/>
                <a:cs typeface="Arial"/>
              </a:rPr>
              <a:t>There are currently eight members: four VTE Chairs, the President of the VTE and three independent non-executives. </a:t>
            </a:r>
            <a:r>
              <a:rPr lang="en-GB" sz="1600">
                <a:solidFill>
                  <a:srgbClr val="000000"/>
                </a:solidFill>
                <a:latin typeface="Arial"/>
                <a:cs typeface="Arial"/>
              </a:rPr>
              <a:t>The Board has established an Audit and Risk Assurance Committee, Finance Committee and Remuneration Committee.</a:t>
            </a:r>
          </a:p>
          <a:p>
            <a:pPr marL="0" indent="0">
              <a:buNone/>
            </a:pPr>
            <a:endParaRPr lang="en-GB" sz="1600">
              <a:solidFill>
                <a:srgbClr val="000000"/>
              </a:solidFill>
              <a:latin typeface="Arial"/>
              <a:cs typeface="Arial"/>
            </a:endParaRPr>
          </a:p>
          <a:p>
            <a:pPr marL="0" indent="0">
              <a:buNone/>
            </a:pPr>
            <a:r>
              <a:rPr lang="en-GB" sz="1600" b="0" i="0" u="none" strike="noStrike" baseline="0">
                <a:solidFill>
                  <a:srgbClr val="000000"/>
                </a:solidFill>
                <a:latin typeface="Arial" panose="020B0604020202020204" pitchFamily="34" charset="0"/>
              </a:rPr>
              <a:t>Information about the organisation, Board Members, Board minutes and more can be found on the VTS website: </a:t>
            </a:r>
            <a:r>
              <a:rPr lang="en-GB" sz="1600" b="0" i="0" u="none" strike="noStrike" baseline="0">
                <a:solidFill>
                  <a:srgbClr val="000000"/>
                </a:solidFill>
                <a:latin typeface="Arial" panose="020B0604020202020204" pitchFamily="34" charset="0"/>
                <a:hlinkClick r:id="rId3"/>
              </a:rPr>
              <a:t>https://www.valuationtribunal.gov.uk/about-us/vts/</a:t>
            </a:r>
            <a:endParaRPr lang="en-GB" sz="1600" b="0" i="0" u="none" strike="noStrike" baseline="0">
              <a:solidFill>
                <a:srgbClr val="000000"/>
              </a:solidFill>
              <a:latin typeface="Arial" panose="020B0604020202020204" pitchFamily="34" charset="0"/>
            </a:endParaRPr>
          </a:p>
          <a:p>
            <a:pPr marL="0" indent="0">
              <a:buNone/>
            </a:pPr>
            <a:endParaRPr lang="en-GB" sz="16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a:latin typeface="Arial" panose="020B0604020202020204" pitchFamily="34" charset="0"/>
                <a:cs typeface="Arial" panose="020B0604020202020204" pitchFamily="34" charset="0"/>
              </a:rPr>
              <a:t>Generic information about the role of non-executives in Government is provided in the Cabinet Office’s </a:t>
            </a:r>
            <a:r>
              <a:rPr lang="en-GB" sz="1600">
                <a:latin typeface="Arial" panose="020B0604020202020204" pitchFamily="34" charset="0"/>
                <a:cs typeface="Arial" panose="020B0604020202020204" pitchFamily="34" charset="0"/>
                <a:hlinkClick r:id="rId4"/>
              </a:rPr>
              <a:t>Code of Practice on Corporate Governance in Central Government departments</a:t>
            </a:r>
            <a:r>
              <a:rPr lang="en-GB" sz="1600">
                <a:latin typeface="Arial" panose="020B0604020202020204" pitchFamily="34" charset="0"/>
                <a:cs typeface="Arial" panose="020B0604020202020204" pitchFamily="34" charset="0"/>
              </a:rPr>
              <a:t>.</a:t>
            </a: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59" y="406260"/>
            <a:ext cx="3528415"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Board Responsibilities</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59345" y="1032916"/>
            <a:ext cx="10964394" cy="541882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300" b="0" i="0" u="none" strike="noStrike" baseline="0">
                <a:solidFill>
                  <a:srgbClr val="000000"/>
                </a:solidFill>
                <a:latin typeface="Arial" panose="020B0604020202020204" pitchFamily="34" charset="0"/>
              </a:rPr>
              <a:t>Supporting the Accounting Officer, who is also the Chief Executive, in his role</a:t>
            </a:r>
          </a:p>
          <a:p>
            <a:pPr>
              <a:lnSpc>
                <a:spcPct val="150000"/>
              </a:lnSpc>
            </a:pPr>
            <a:r>
              <a:rPr lang="en-GB" sz="1300" b="0" i="0" u="none" strike="noStrike" baseline="0">
                <a:solidFill>
                  <a:srgbClr val="000000"/>
                </a:solidFill>
                <a:latin typeface="Arial"/>
                <a:cs typeface="Arial"/>
              </a:rPr>
              <a:t>Establishing and taking forward the strategic aims and objectives of the VTS, consistent with the framework agreed with </a:t>
            </a:r>
            <a:r>
              <a:rPr lang="en-GB" sz="1300">
                <a:solidFill>
                  <a:srgbClr val="000000"/>
                </a:solidFill>
                <a:latin typeface="Arial"/>
                <a:cs typeface="Arial"/>
              </a:rPr>
              <a:t>DLUHC</a:t>
            </a:r>
            <a:endParaRPr lang="en-GB" sz="1300" b="0" i="0" u="none" strike="noStrike" baseline="0">
              <a:solidFill>
                <a:srgbClr val="000000"/>
              </a:solidFill>
              <a:latin typeface="Arial" panose="020B0604020202020204" pitchFamily="34" charset="0"/>
              <a:cs typeface="Arial"/>
            </a:endParaRPr>
          </a:p>
          <a:p>
            <a:pPr>
              <a:lnSpc>
                <a:spcPct val="150000"/>
              </a:lnSpc>
            </a:pPr>
            <a:r>
              <a:rPr lang="en-GB" sz="1300" b="0" i="0" u="none" strike="noStrike" baseline="0">
                <a:solidFill>
                  <a:srgbClr val="000000"/>
                </a:solidFill>
                <a:latin typeface="Arial" panose="020B0604020202020204" pitchFamily="34" charset="0"/>
              </a:rPr>
              <a:t>Ensuring that the Secretary of State is kept informed of any changes which are likely to impact on the strategic direction of the VTS Board or on the attainability of its targets, and determining the steps needed to deal with such changes</a:t>
            </a:r>
          </a:p>
          <a:p>
            <a:pPr>
              <a:lnSpc>
                <a:spcPct val="150000"/>
              </a:lnSpc>
            </a:pPr>
            <a:r>
              <a:rPr lang="en-GB" sz="1300" b="0" i="0" u="none" strike="noStrike" baseline="0">
                <a:solidFill>
                  <a:srgbClr val="000000"/>
                </a:solidFill>
                <a:latin typeface="Arial"/>
                <a:cs typeface="Arial"/>
              </a:rPr>
              <a:t>Ensuring that any statutory or administrative requirements for the use of public funds are complied with, that the Board operates within the limits of its statutory authority and any delegated authority agreed with</a:t>
            </a:r>
            <a:r>
              <a:rPr lang="en-GB" sz="1300">
                <a:solidFill>
                  <a:srgbClr val="000000"/>
                </a:solidFill>
                <a:latin typeface="Arial"/>
                <a:cs typeface="Arial"/>
              </a:rPr>
              <a:t> DLUHC</a:t>
            </a:r>
            <a:r>
              <a:rPr lang="en-GB" sz="1300" b="0" i="0" u="none" strike="noStrike" baseline="0">
                <a:solidFill>
                  <a:srgbClr val="000000"/>
                </a:solidFill>
                <a:latin typeface="Arial"/>
                <a:cs typeface="Arial"/>
              </a:rPr>
              <a:t>, and in accordance with any other conditions relating to the use of public funds and that, in reaching decisions, the Board takes into account guidance issued by </a:t>
            </a:r>
            <a:r>
              <a:rPr lang="en-GB" sz="1300">
                <a:solidFill>
                  <a:srgbClr val="000000"/>
                </a:solidFill>
                <a:latin typeface="Arial"/>
                <a:cs typeface="Arial"/>
              </a:rPr>
              <a:t>DLUHC</a:t>
            </a:r>
            <a:endParaRPr lang="en-GB" sz="1300" b="0" i="0" u="none" strike="noStrike" baseline="0">
              <a:solidFill>
                <a:srgbClr val="000000"/>
              </a:solidFill>
              <a:latin typeface="Arial" panose="020B0604020202020204" pitchFamily="34" charset="0"/>
              <a:cs typeface="Arial"/>
            </a:endParaRPr>
          </a:p>
          <a:p>
            <a:pPr>
              <a:lnSpc>
                <a:spcPct val="150000"/>
              </a:lnSpc>
            </a:pPr>
            <a:r>
              <a:rPr lang="en-GB" sz="1300" b="0" i="0" u="none" strike="noStrike" baseline="0">
                <a:solidFill>
                  <a:srgbClr val="000000"/>
                </a:solidFill>
                <a:latin typeface="Arial"/>
                <a:cs typeface="Arial"/>
              </a:rPr>
              <a:t>Ensuring that the Board receives and reviews regular financial and operational information concerning the management of VTS is informed in a timely manner about any concerns about the activities of VTS and provides positive assurance to</a:t>
            </a:r>
            <a:r>
              <a:rPr lang="en-GB" sz="1300">
                <a:solidFill>
                  <a:srgbClr val="000000"/>
                </a:solidFill>
                <a:latin typeface="Arial"/>
                <a:cs typeface="Arial"/>
              </a:rPr>
              <a:t> DLUHC</a:t>
            </a:r>
            <a:r>
              <a:rPr lang="en-GB" sz="1300" b="0" i="0" u="none" strike="noStrike" baseline="0">
                <a:solidFill>
                  <a:srgbClr val="000000"/>
                </a:solidFill>
                <a:latin typeface="Arial"/>
                <a:cs typeface="Arial"/>
              </a:rPr>
              <a:t> that appropriate action has been taken on such concerns</a:t>
            </a:r>
          </a:p>
          <a:p>
            <a:pPr>
              <a:lnSpc>
                <a:spcPct val="150000"/>
              </a:lnSpc>
            </a:pPr>
            <a:r>
              <a:rPr lang="en-GB" sz="1300" b="0" i="0" u="none" strike="noStrike" baseline="0">
                <a:solidFill>
                  <a:srgbClr val="000000"/>
                </a:solidFill>
                <a:latin typeface="Arial" panose="020B0604020202020204" pitchFamily="34" charset="0"/>
              </a:rPr>
              <a:t>Ensuring that corporate governance is kept to a high standard, including by using the independent audit committee to help the Board to address key financial and other risks</a:t>
            </a:r>
          </a:p>
          <a:p>
            <a:pPr>
              <a:lnSpc>
                <a:spcPct val="150000"/>
              </a:lnSpc>
            </a:pPr>
            <a:r>
              <a:rPr lang="en-GB" sz="1300" b="0" i="0" u="none" strike="noStrike" baseline="0">
                <a:solidFill>
                  <a:srgbClr val="000000"/>
                </a:solidFill>
                <a:latin typeface="Arial" panose="020B0604020202020204" pitchFamily="34" charset="0"/>
              </a:rPr>
              <a:t>To support and encourage the Executive in seeking improvements to the service for the benefit of appellants and other stakeholders</a:t>
            </a:r>
          </a:p>
          <a:p>
            <a:pPr>
              <a:lnSpc>
                <a:spcPct val="150000"/>
              </a:lnSpc>
            </a:pPr>
            <a:r>
              <a:rPr lang="en-GB" sz="1300" b="0" i="0" u="none" strike="noStrike" baseline="0">
                <a:solidFill>
                  <a:srgbClr val="000000"/>
                </a:solidFill>
                <a:latin typeface="Arial"/>
                <a:cs typeface="Arial"/>
              </a:rPr>
              <a:t>Appointing, with the Secretary of State’s approval, a Chief Executive and, in consultation with </a:t>
            </a:r>
            <a:r>
              <a:rPr lang="en-GB" sz="1300">
                <a:solidFill>
                  <a:srgbClr val="000000"/>
                </a:solidFill>
                <a:latin typeface="Arial"/>
                <a:cs typeface="Arial"/>
              </a:rPr>
              <a:t>DLUHC</a:t>
            </a:r>
            <a:r>
              <a:rPr lang="en-GB" sz="1300" b="0" i="0" u="none" strike="noStrike" baseline="0">
                <a:solidFill>
                  <a:srgbClr val="000000"/>
                </a:solidFill>
                <a:latin typeface="Arial"/>
                <a:cs typeface="Arial"/>
              </a:rPr>
              <a:t>, set performance objectives and remuneration terms linked to these objectives for the Chief Executive which give due weight to the proper management and use and utilisation of public resources</a:t>
            </a:r>
          </a:p>
        </p:txBody>
      </p:sp>
    </p:spTree>
    <p:extLst>
      <p:ext uri="{BB962C8B-B14F-4D97-AF65-F5344CB8AC3E}">
        <p14:creationId xmlns:p14="http://schemas.microsoft.com/office/powerpoint/2010/main" val="3459783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Key Responsibilities of the roles</a:t>
            </a:r>
            <a:endParaRPr lang="en-GB" sz="2000">
              <a:solidFill>
                <a:schemeClr val="accent1">
                  <a:lumMod val="75000"/>
                </a:schemeClr>
              </a:solidFil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vert="horz" lIns="91440" tIns="45720" rIns="91440" bIns="45720" rtlCol="0" anchor="t">
            <a:normAutofit/>
          </a:bodyPr>
          <a:lstStyle/>
          <a:p>
            <a:pPr marL="0" indent="0">
              <a:buNone/>
            </a:pPr>
            <a:r>
              <a:rPr lang="en-GB" sz="1800" b="0" i="0" u="none" strike="noStrike" baseline="0">
                <a:solidFill>
                  <a:srgbClr val="000000"/>
                </a:solidFill>
                <a:latin typeface="Arial"/>
                <a:cs typeface="Arial"/>
              </a:rPr>
              <a:t>Board members have an overall responsibility to ensure that the VTS fulfils its statutory functions,. The roles will involve:</a:t>
            </a:r>
          </a:p>
          <a:p>
            <a:r>
              <a:rPr lang="en-GB" sz="1800" b="0" i="0" u="none" strike="noStrike" baseline="0">
                <a:solidFill>
                  <a:srgbClr val="000000"/>
                </a:solidFill>
                <a:latin typeface="Arial"/>
                <a:cs typeface="Arial"/>
              </a:rPr>
              <a:t>Attending VTS Board meetings (and committee meetings if required), contributing to discussions including</a:t>
            </a:r>
            <a:r>
              <a:rPr lang="en-GB" sz="1800">
                <a:solidFill>
                  <a:srgbClr val="000000"/>
                </a:solidFill>
                <a:latin typeface="Arial"/>
                <a:cs typeface="Arial"/>
              </a:rPr>
              <a:t> </a:t>
            </a:r>
            <a:r>
              <a:rPr lang="en-GB" sz="1800" b="0" i="0" u="none" strike="noStrike" baseline="0">
                <a:solidFill>
                  <a:srgbClr val="000000"/>
                </a:solidFill>
                <a:latin typeface="Arial"/>
                <a:cs typeface="Arial"/>
              </a:rPr>
              <a:t> strategy, policy development and the monitoring and review of performance.</a:t>
            </a:r>
          </a:p>
          <a:p>
            <a:r>
              <a:rPr lang="en-GB" sz="1800" b="0" i="0" u="none" strike="noStrike" baseline="0">
                <a:solidFill>
                  <a:srgbClr val="000000"/>
                </a:solidFill>
                <a:latin typeface="Arial"/>
                <a:cs typeface="Arial"/>
              </a:rPr>
              <a:t>Helping to develop the VTS’s future strategy and its Corporate and Business Plans, through which the</a:t>
            </a:r>
            <a:r>
              <a:rPr lang="en-GB" sz="1800">
                <a:solidFill>
                  <a:srgbClr val="000000"/>
                </a:solidFill>
                <a:latin typeface="Arial"/>
                <a:cs typeface="Arial"/>
              </a:rPr>
              <a:t> </a:t>
            </a:r>
            <a:r>
              <a:rPr lang="en-GB" sz="1800" b="0" i="0" u="none" strike="noStrike" baseline="0">
                <a:solidFill>
                  <a:srgbClr val="000000"/>
                </a:solidFill>
                <a:latin typeface="Arial"/>
                <a:cs typeface="Arial"/>
              </a:rPr>
              <a:t> VTS’s objectives and targets are established and their budget set.</a:t>
            </a:r>
            <a:r>
              <a:rPr lang="en-GB" sz="1800">
                <a:solidFill>
                  <a:srgbClr val="000000"/>
                </a:solidFill>
                <a:latin typeface="Arial"/>
                <a:cs typeface="Arial"/>
              </a:rPr>
              <a:t> </a:t>
            </a:r>
            <a:endParaRPr lang="en-GB" sz="1800" b="0" i="0" u="none" strike="noStrike" baseline="0">
              <a:solidFill>
                <a:srgbClr val="000000"/>
              </a:solidFill>
              <a:latin typeface="Arial"/>
              <a:cs typeface="Arial"/>
            </a:endParaRPr>
          </a:p>
          <a:p>
            <a:r>
              <a:rPr lang="en-GB" sz="1800" b="0" i="0" u="none" strike="noStrike" baseline="0">
                <a:solidFill>
                  <a:srgbClr val="000000"/>
                </a:solidFill>
                <a:latin typeface="Arial"/>
                <a:cs typeface="Arial"/>
              </a:rPr>
              <a:t>Assisting in the development of improvements to VTE’s and VTS’s customer service delivery.</a:t>
            </a:r>
          </a:p>
          <a:p>
            <a:r>
              <a:rPr lang="en-GB" sz="1800" b="0" i="0" u="none" strike="noStrike" baseline="0">
                <a:solidFill>
                  <a:srgbClr val="000000"/>
                </a:solidFill>
                <a:latin typeface="Arial"/>
                <a:cs typeface="Arial"/>
              </a:rPr>
              <a:t>Assisting in the implementation of policies and systems to discharge the VTS’s statutory responsibilities.</a:t>
            </a:r>
          </a:p>
          <a:p>
            <a:r>
              <a:rPr lang="en-GB" sz="1800" b="0" i="0" u="none" strike="noStrike" baseline="0">
                <a:solidFill>
                  <a:srgbClr val="000000"/>
                </a:solidFill>
                <a:latin typeface="Arial"/>
                <a:cs typeface="Arial"/>
              </a:rPr>
              <a:t>Board members may be required to chair or be a member of a VTS committee.</a:t>
            </a:r>
            <a:r>
              <a:rPr lang="en-GB" sz="1800">
                <a:solidFill>
                  <a:srgbClr val="000000"/>
                </a:solidFill>
                <a:latin typeface="Arial"/>
                <a:cs typeface="Arial"/>
              </a:rPr>
              <a:t> </a:t>
            </a:r>
            <a:endParaRPr lang="en-GB" sz="1800" b="0" i="0" u="none" strike="noStrike" baseline="0">
              <a:solidFill>
                <a:srgbClr val="000000"/>
              </a:solidFill>
              <a:latin typeface="Arial"/>
              <a:cs typeface="Arial"/>
            </a:endParaRPr>
          </a:p>
          <a:p>
            <a:r>
              <a:rPr lang="en-GB" sz="1800" b="0" i="0" u="none" strike="noStrike" baseline="0">
                <a:solidFill>
                  <a:srgbClr val="000000"/>
                </a:solidFill>
                <a:latin typeface="Arial"/>
                <a:cs typeface="Arial"/>
              </a:rPr>
              <a:t>Acting in accordance with the </a:t>
            </a:r>
            <a:r>
              <a:rPr lang="en-GB" sz="1800" b="0" i="0" u="none" strike="noStrike" baseline="0">
                <a:solidFill>
                  <a:srgbClr val="000000"/>
                </a:solidFill>
                <a:latin typeface="Arial"/>
                <a:cs typeface="Arial"/>
                <a:hlinkClick r:id="rId2"/>
              </a:rPr>
              <a:t>Seven Principles of Public Life</a:t>
            </a:r>
            <a:r>
              <a:rPr lang="en-GB" sz="1800" b="0" i="0" u="none" strike="noStrike" baseline="0">
                <a:solidFill>
                  <a:srgbClr val="000000"/>
                </a:solidFill>
                <a:latin typeface="Arial"/>
                <a:cs typeface="Arial"/>
              </a:rPr>
              <a:t>.</a:t>
            </a:r>
          </a:p>
          <a:p>
            <a:r>
              <a:rPr lang="en-GB" sz="1800">
                <a:solidFill>
                  <a:srgbClr val="000000"/>
                </a:solidFill>
                <a:effectLst/>
                <a:latin typeface="Arial"/>
                <a:ea typeface="Calibri" panose="020F0502020204030204" pitchFamily="34" charset="0"/>
                <a:cs typeface="Arial"/>
              </a:rPr>
              <a:t>The Deputy Chairman may also be required to deputise for the Valuation Tribunal Service Chairman as necessary.</a:t>
            </a:r>
            <a:br>
              <a:rPr lang="en-GB" sz="1800" b="1">
                <a:effectLst/>
                <a:latin typeface="Arial"/>
                <a:ea typeface="Calibri" panose="020F0502020204030204" pitchFamily="34" charset="0"/>
              </a:rPr>
            </a:br>
            <a:endParaRPr lang="en-GB" sz="1800"/>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7</a:t>
            </a:fld>
            <a:endParaRPr lang="en-US"/>
          </a:p>
        </p:txBody>
      </p:sp>
    </p:spTree>
    <p:extLst>
      <p:ext uri="{BB962C8B-B14F-4D97-AF65-F5344CB8AC3E}">
        <p14:creationId xmlns:p14="http://schemas.microsoft.com/office/powerpoint/2010/main" val="860269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838200" y="365125"/>
            <a:ext cx="10515600" cy="708301"/>
          </a:xfrm>
        </p:spPr>
        <p:txBody>
          <a:bodyPr>
            <a:normAutofit/>
          </a:bodyPr>
          <a:lstStyle/>
          <a:p>
            <a:r>
              <a:rPr lang="en-GB" sz="3200" b="1">
                <a:solidFill>
                  <a:schemeClr val="accent1">
                    <a:lumMod val="75000"/>
                  </a:schemeClr>
                </a:solidFill>
                <a:latin typeface="Arial"/>
                <a:cs typeface="Arial"/>
              </a:rPr>
              <a:t>Independent Board Member -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8</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1225641"/>
            <a:ext cx="10905313" cy="553998"/>
          </a:xfrm>
          <a:prstGeom prst="rect">
            <a:avLst/>
          </a:prstGeom>
          <a:noFill/>
          <a:ln>
            <a:solidFill>
              <a:schemeClr val="accent1">
                <a:lumMod val="50000"/>
              </a:schemeClr>
            </a:solidFill>
          </a:ln>
        </p:spPr>
        <p:txBody>
          <a:bodyPr wrap="square" rtlCol="0">
            <a:spAutoFit/>
          </a:bodyPr>
          <a:lstStyle/>
          <a:p>
            <a:r>
              <a:rPr lang="en-GB" sz="15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roles, through their knowledge, skills and experience. </a:t>
            </a:r>
          </a:p>
        </p:txBody>
      </p:sp>
      <p:sp>
        <p:nvSpPr>
          <p:cNvPr id="8" name="TextBox 7">
            <a:extLst>
              <a:ext uri="{FF2B5EF4-FFF2-40B4-BE49-F238E27FC236}">
                <a16:creationId xmlns:a16="http://schemas.microsoft.com/office/drawing/2014/main" id="{A1AEB242-2060-4589-B8DE-651B05DE9440}"/>
              </a:ext>
            </a:extLst>
          </p:cNvPr>
          <p:cNvSpPr txBox="1"/>
          <p:nvPr/>
        </p:nvSpPr>
        <p:spPr>
          <a:xfrm>
            <a:off x="609048" y="2063883"/>
            <a:ext cx="10908002" cy="1782797"/>
          </a:xfrm>
          <a:prstGeom prst="rect">
            <a:avLst/>
          </a:prstGeom>
          <a:noFill/>
          <a:ln>
            <a:solidFill>
              <a:schemeClr val="accent1">
                <a:lumMod val="50000"/>
              </a:schemeClr>
            </a:solidFill>
          </a:ln>
        </p:spPr>
        <p:txBody>
          <a:bodyPr wrap="square" numCol="1" spcCol="360000" rtlCol="0">
            <a:noAutofit/>
          </a:bodyPr>
          <a:lstStyle/>
          <a:p>
            <a:r>
              <a:rPr lang="en-GB" sz="1600" b="1">
                <a:solidFill>
                  <a:schemeClr val="accent1">
                    <a:lumMod val="75000"/>
                  </a:schemeClr>
                </a:solidFill>
                <a:latin typeface="Arial" panose="020B0604020202020204" pitchFamily="34" charset="0"/>
                <a:cs typeface="Arial" panose="020B0604020202020204" pitchFamily="34" charset="0"/>
              </a:rPr>
              <a:t>Essential Criteria:</a:t>
            </a:r>
            <a:endParaRPr lang="en-GB" sz="1800">
              <a:solidFill>
                <a:schemeClr val="accent1">
                  <a:lumMod val="75000"/>
                </a:schemeClr>
              </a:solidFill>
              <a:effectLst/>
              <a:latin typeface="Times New Roman" panose="02020603050405020304" pitchFamily="18" charset="0"/>
              <a:ea typeface="Times New Roman" panose="02020603050405020304" pitchFamily="18" charset="0"/>
            </a:endParaRPr>
          </a:p>
          <a:p>
            <a:pPr marL="285750" lvl="0" indent="-285750">
              <a:lnSpc>
                <a:spcPct val="150000"/>
              </a:lnSpc>
              <a:buFont typeface="Arial" panose="020B0604020202020204" pitchFamily="34" charset="0"/>
              <a:buChar char="•"/>
            </a:pPr>
            <a:r>
              <a:rPr lang="en-GB" sz="1500">
                <a:latin typeface="Arial" panose="020B0604020202020204" pitchFamily="34" charset="0"/>
                <a:ea typeface="Times New Roman" panose="02020603050405020304" pitchFamily="18" charset="0"/>
                <a:cs typeface="Arial" panose="020B0604020202020204" pitchFamily="34" charset="0"/>
              </a:rPr>
              <a:t>Executive or non-executive experience of governance and/or oversight at a strategic level</a:t>
            </a:r>
          </a:p>
          <a:p>
            <a:pPr marL="285750" lvl="0" indent="-285750">
              <a:lnSpc>
                <a:spcPct val="150000"/>
              </a:lnSpc>
              <a:buFont typeface="Arial" panose="020B0604020202020204" pitchFamily="34" charset="0"/>
              <a:buChar char="•"/>
            </a:pPr>
            <a:r>
              <a:rPr lang="en-GB" sz="1500">
                <a:latin typeface="Arial" panose="020B0604020202020204" pitchFamily="34" charset="0"/>
                <a:ea typeface="Times New Roman" panose="02020603050405020304" pitchFamily="18" charset="0"/>
                <a:cs typeface="Arial" panose="020B0604020202020204" pitchFamily="34" charset="0"/>
              </a:rPr>
              <a:t>An ability to challenge constructively and to support performance</a:t>
            </a:r>
          </a:p>
          <a:p>
            <a:pPr marL="285750" lvl="0" indent="-285750">
              <a:lnSpc>
                <a:spcPct val="150000"/>
              </a:lnSpc>
              <a:buFont typeface="Arial" panose="020B0604020202020204" pitchFamily="34" charset="0"/>
              <a:buChar char="•"/>
            </a:pPr>
            <a:r>
              <a:rPr lang="en-GB" sz="1500">
                <a:latin typeface="Arial" panose="020B0604020202020204" pitchFamily="34" charset="0"/>
                <a:ea typeface="Times New Roman" panose="02020603050405020304" pitchFamily="18" charset="0"/>
                <a:cs typeface="Arial" panose="020B0604020202020204" pitchFamily="34" charset="0"/>
              </a:rPr>
              <a:t>Experience of encouraging innovation and a culture of change</a:t>
            </a:r>
          </a:p>
          <a:p>
            <a:pPr marL="285750" lvl="0" indent="-285750">
              <a:lnSpc>
                <a:spcPct val="150000"/>
              </a:lnSpc>
              <a:buFont typeface="Arial" panose="020B0604020202020204" pitchFamily="34" charset="0"/>
              <a:buChar char="•"/>
            </a:pPr>
            <a:r>
              <a:rPr lang="en-GB" sz="1500">
                <a:latin typeface="Arial" panose="020B0604020202020204" pitchFamily="34" charset="0"/>
                <a:ea typeface="Times New Roman" panose="02020603050405020304" pitchFamily="18" charset="0"/>
                <a:cs typeface="Arial" panose="020B0604020202020204" pitchFamily="34" charset="0"/>
              </a:rPr>
              <a:t>Independence, integrity and impartiality</a:t>
            </a:r>
          </a:p>
          <a:p>
            <a:pPr marL="285750" lvl="0" indent="-285750">
              <a:lnSpc>
                <a:spcPct val="150000"/>
              </a:lnSpc>
              <a:buFont typeface="Arial" panose="020B0604020202020204" pitchFamily="34" charset="0"/>
              <a:buChar char="•"/>
            </a:pPr>
            <a:endParaRPr lang="en-GB" sz="150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9048" y="4146474"/>
            <a:ext cx="10908002" cy="2470225"/>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In addition to the essential criteria above, experience of at least one or more of the following is required (essential):</a:t>
            </a:r>
            <a:endParaRPr lang="en-GB" sz="1800" dirty="0">
              <a:solidFill>
                <a:schemeClr val="accent1">
                  <a:lumMod val="75000"/>
                </a:schemeClr>
              </a:solidFill>
              <a:effectLst/>
              <a:latin typeface="Arial"/>
              <a:ea typeface="Times New Roman" panose="02020603050405020304" pitchFamily="18" charset="0"/>
              <a:cs typeface="Arial"/>
            </a:endParaRPr>
          </a:p>
          <a:p>
            <a:pPr marL="285750" indent="-285750">
              <a:lnSpc>
                <a:spcPct val="150000"/>
              </a:lnSpc>
              <a:buFont typeface="Arial" panose="020B0604020202020204" pitchFamily="34" charset="0"/>
              <a:buChar char="•"/>
            </a:pPr>
            <a:r>
              <a:rPr lang="en-GB" sz="1500" dirty="0">
                <a:latin typeface="Arial"/>
                <a:ea typeface="Calibri" panose="020F0502020204030204" pitchFamily="34" charset="0"/>
                <a:cs typeface="Arial"/>
              </a:rPr>
              <a:t>Financial management and/or audit and risk gained in the public or private sector. </a:t>
            </a:r>
          </a:p>
          <a:p>
            <a:pPr marL="285750" indent="-285750">
              <a:lnSpc>
                <a:spcPct val="150000"/>
              </a:lnSpc>
              <a:buFont typeface="Arial" panose="020B0604020202020204" pitchFamily="34" charset="0"/>
              <a:buChar char="•"/>
            </a:pPr>
            <a:r>
              <a:rPr lang="en-GB" sz="1500" dirty="0">
                <a:latin typeface="Arial"/>
                <a:ea typeface="Calibri" panose="020F0502020204030204" pitchFamily="34" charset="0"/>
                <a:cs typeface="Arial"/>
              </a:rPr>
              <a:t>Leadership in a public body</a:t>
            </a:r>
            <a:endParaRPr lang="en-GB" dirty="0"/>
          </a:p>
          <a:p>
            <a:pPr marL="285750" lvl="0" indent="-285750">
              <a:lnSpc>
                <a:spcPct val="150000"/>
              </a:lnSpc>
              <a:buFont typeface="Arial" panose="020B0604020202020204" pitchFamily="34" charset="0"/>
              <a:buChar char="•"/>
            </a:pPr>
            <a:r>
              <a:rPr lang="en-GB" sz="1500" dirty="0">
                <a:latin typeface="Arial"/>
                <a:ea typeface="Calibri" panose="020F0502020204030204" pitchFamily="34" charset="0"/>
                <a:cs typeface="Arial"/>
              </a:rPr>
              <a:t>Leadership in a commercial organisation</a:t>
            </a:r>
          </a:p>
          <a:p>
            <a:pPr marL="285750" indent="-285750">
              <a:lnSpc>
                <a:spcPct val="150000"/>
              </a:lnSpc>
              <a:buFont typeface="Arial" panose="020B0604020202020204" pitchFamily="34" charset="0"/>
              <a:buChar char="•"/>
            </a:pPr>
            <a:r>
              <a:rPr lang="en-GB" sz="1500" dirty="0">
                <a:latin typeface="Arial"/>
                <a:ea typeface="Calibri" panose="020F0502020204030204" pitchFamily="34" charset="0"/>
                <a:cs typeface="Arial"/>
              </a:rPr>
              <a:t>Customer/stakeholder delivery and insight </a:t>
            </a:r>
            <a:endParaRPr lang="en-GB" sz="1500" dirty="0">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500" dirty="0">
                <a:latin typeface="Arial"/>
                <a:ea typeface="Calibri" panose="020F0502020204030204" pitchFamily="34" charset="0"/>
                <a:cs typeface="Arial"/>
              </a:rPr>
              <a:t>Business and/or operational transformation</a:t>
            </a:r>
          </a:p>
        </p:txBody>
      </p:sp>
    </p:spTree>
    <p:extLst>
      <p:ext uri="{BB962C8B-B14F-4D97-AF65-F5344CB8AC3E}">
        <p14:creationId xmlns:p14="http://schemas.microsoft.com/office/powerpoint/2010/main" val="2491663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Key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Expenses and Subsistence:</a:t>
            </a:r>
            <a:r>
              <a:rPr kumimoji="0" lang="en-GB" sz="1400" b="0"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 </a:t>
            </a:r>
            <a:endParaRPr lang="en-US">
              <a:ea typeface="+mn-ea"/>
            </a:endParaRPr>
          </a:p>
          <a:p>
            <a:pPr marL="12700" marR="21590">
              <a:lnSpc>
                <a:spcPct val="106100"/>
              </a:lnSpc>
              <a:spcBef>
                <a:spcPts val="100"/>
              </a:spcBef>
              <a:tabLst>
                <a:tab pos="139700" algn="l"/>
              </a:tabLst>
              <a:defRPr/>
            </a:pPr>
            <a:r>
              <a:rPr kumimoji="0" lang="en-GB" sz="1400" b="0" i="0" u="none" strike="noStrike" kern="1200" cap="none" normalizeH="0" baseline="0" noProof="0">
                <a:ln>
                  <a:noFill/>
                </a:ln>
                <a:effectLst/>
                <a:uLnTx/>
                <a:uFillTx/>
                <a:latin typeface="Arial"/>
                <a:cs typeface="Arial"/>
              </a:rPr>
              <a:t>Reasonable travel and subsistence expenses incurred on </a:t>
            </a:r>
            <a:r>
              <a:rPr lang="en-GB" sz="1400">
                <a:latin typeface="Arial"/>
                <a:cs typeface="Arial"/>
              </a:rPr>
              <a:t>VTS </a:t>
            </a:r>
            <a:r>
              <a:rPr kumimoji="0" lang="en-GB" sz="1400" b="0" i="0" u="none" strike="noStrike" kern="1200" cap="none" normalizeH="0" baseline="0" noProof="0">
                <a:ln>
                  <a:noFill/>
                </a:ln>
                <a:effectLst/>
                <a:uLnTx/>
                <a:uFillTx/>
                <a:latin typeface="Arial"/>
                <a:cs typeface="Arial"/>
              </a:rPr>
              <a:t>business will be reimbursed in accordance with </a:t>
            </a:r>
            <a:r>
              <a:rPr lang="en-GB" sz="1400">
                <a:latin typeface="Arial"/>
                <a:cs typeface="Arial"/>
              </a:rPr>
              <a:t>VTS </a:t>
            </a:r>
            <a:r>
              <a:rPr kumimoji="0" lang="en-GB" sz="1400" b="0" i="0" u="none" strike="noStrike" kern="1200" cap="none" normalizeH="0" baseline="0" noProof="0">
                <a:ln>
                  <a:noFill/>
                </a:ln>
                <a:effectLst/>
                <a:uLnTx/>
                <a:uFillTx/>
                <a:latin typeface="Arial"/>
                <a:cs typeface="Arial"/>
              </a:rPr>
              <a:t>policies.​</a:t>
            </a:r>
            <a:endParaRPr lang="en-GB" sz="1400" b="0" i="0" u="none" strike="noStrike" kern="1200" cap="none" normalizeH="0" baseline="0" noProof="0">
              <a:ln>
                <a:noFill/>
              </a:ln>
              <a:effectLst/>
              <a:uLnTx/>
              <a:uFillTx/>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Conduct:</a:t>
            </a:r>
            <a:r>
              <a:rPr lang="en-GB" sz="1400">
                <a:solidFill>
                  <a:schemeClr val="accent1">
                    <a:lumMod val="75000"/>
                  </a:schemeClr>
                </a:solidFill>
                <a:latin typeface="Arial" panose="020B0604020202020204" pitchFamily="34" charset="0"/>
                <a:cs typeface="Arial" panose="020B0604020202020204" pitchFamily="34" charset="0"/>
              </a:rPr>
              <a:t> </a:t>
            </a:r>
          </a:p>
          <a:p>
            <a:pPr marL="12700" marR="21590">
              <a:lnSpc>
                <a:spcPct val="106100"/>
              </a:lnSpc>
              <a:spcBef>
                <a:spcPts val="100"/>
              </a:spcBef>
              <a:tabLst>
                <a:tab pos="139700" algn="l"/>
              </a:tabLst>
            </a:pPr>
            <a:r>
              <a:rPr lang="en-GB" sz="1400">
                <a:latin typeface="Arial"/>
                <a:cs typeface="Arial"/>
              </a:rPr>
              <a:t>The Members will be expected to act in accordance with: </a:t>
            </a:r>
            <a:endParaRPr lang="en-GB" sz="14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endParaRPr lang="en-GB" sz="1400">
              <a:solidFill>
                <a:schemeClr val="bg1">
                  <a:lumMod val="50000"/>
                </a:schemeClr>
              </a:solidFill>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Nationality: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Annual Performance Review and Reappointment: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r>
              <a:rPr lang="en-GB" sz="1400" i="1">
                <a:solidFill>
                  <a:srgbClr val="00B050"/>
                </a:solidFill>
                <a:latin typeface="Arial" panose="020B0604020202020204" pitchFamily="34" charset="0"/>
                <a:cs typeface="Arial" panose="020B0604020202020204" pitchFamily="34" charset="0"/>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274203" y="782005"/>
            <a:ext cx="5373441" cy="4696157"/>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endParaRPr lang="en-GB" sz="1500" b="1" spc="-70">
              <a:solidFill>
                <a:schemeClr val="accent1">
                  <a:lumMod val="75000"/>
                </a:schemeClr>
              </a:solidFill>
              <a:latin typeface="Arial"/>
              <a:cs typeface="Arial"/>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Time Commitment: </a:t>
            </a:r>
            <a:r>
              <a:rPr lang="en-GB" sz="1500">
                <a:solidFill>
                  <a:schemeClr val="tx1">
                    <a:lumMod val="95000"/>
                    <a:lumOff val="5000"/>
                  </a:schemeClr>
                </a:solidFill>
                <a:latin typeface="Arial"/>
                <a:cs typeface="Arial"/>
              </a:rPr>
              <a:t>Your time commitment is expected to be a minimum of 20 days per annum.</a:t>
            </a: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b="1">
              <a:solidFill>
                <a:schemeClr val="accent1">
                  <a:lumMod val="75000"/>
                </a:schemeClr>
              </a:solidFill>
              <a:latin typeface="Arial"/>
              <a:cs typeface="Arial"/>
            </a:endParaRPr>
          </a:p>
          <a:p>
            <a:pPr marL="12700" marR="21590">
              <a:lnSpc>
                <a:spcPct val="106100"/>
              </a:lnSpc>
              <a:spcBef>
                <a:spcPts val="100"/>
              </a:spcBef>
              <a:tabLst>
                <a:tab pos="139700" algn="l"/>
              </a:tabLst>
            </a:pPr>
            <a:r>
              <a:rPr lang="en-GB" sz="1500" b="1">
                <a:solidFill>
                  <a:schemeClr val="accent1">
                    <a:lumMod val="75000"/>
                  </a:schemeClr>
                </a:solidFill>
                <a:latin typeface="Arial"/>
                <a:cs typeface="Arial"/>
              </a:rPr>
              <a:t>Remuneration:</a:t>
            </a:r>
            <a:r>
              <a:rPr lang="en-GB" sz="1500" b="1">
                <a:solidFill>
                  <a:srgbClr val="009999"/>
                </a:solidFill>
                <a:latin typeface="Arial"/>
                <a:cs typeface="Arial"/>
              </a:rPr>
              <a:t> </a:t>
            </a:r>
            <a:r>
              <a:rPr lang="en-GB" sz="1500">
                <a:latin typeface="Arial"/>
                <a:cs typeface="Arial"/>
              </a:rPr>
              <a:t>£5,694 per annum (equivalent to £285 per day). This remuneration is treated as employment income and will be subject to tax and National Insurance contributions, both of which will be deducted at source under PAYE before you are paid. </a:t>
            </a:r>
            <a:endParaRPr lang="en-US"/>
          </a:p>
          <a:p>
            <a:pPr marL="12700" marR="21590">
              <a:lnSpc>
                <a:spcPct val="106100"/>
              </a:lnSpc>
              <a:spcBef>
                <a:spcPts val="100"/>
              </a:spcBef>
              <a:tabLst>
                <a:tab pos="139700" algn="l"/>
              </a:tabLst>
            </a:pPr>
            <a:endParaRPr lang="en-GB" sz="150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a:solidFill>
                <a:srgbClr val="0D0D0D"/>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panose="020B0604020202020204" pitchFamily="34" charset="0"/>
                <a:cs typeface="Arial" panose="020B0604020202020204" pitchFamily="34" charset="0"/>
              </a:rPr>
              <a:t>Term: </a:t>
            </a:r>
            <a:r>
              <a:rPr lang="en-GB" sz="1500" spc="5">
                <a:latin typeface="Arial" panose="020B0604020202020204" pitchFamily="34" charset="0"/>
                <a:cs typeface="Arial" panose="020B0604020202020204" pitchFamily="34" charset="0"/>
              </a:rPr>
              <a:t>Appointments are made by Ministers for a period of up to three years.</a:t>
            </a:r>
          </a:p>
          <a:p>
            <a:pPr marL="12700" marR="21590">
              <a:lnSpc>
                <a:spcPct val="106100"/>
              </a:lnSpc>
              <a:spcBef>
                <a:spcPts val="100"/>
              </a:spcBef>
              <a:tabLst>
                <a:tab pos="139700" algn="l"/>
              </a:tabLst>
            </a:pPr>
            <a:endParaRPr lang="en-GB" sz="1500" spc="5">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5">
              <a:solidFill>
                <a:srgbClr val="000000"/>
              </a:solidFill>
              <a:latin typeface="Arial" panose="020B0604020202020204" pitchFamily="34" charset="0"/>
              <a:cs typeface="Arial" panose="020B0604020202020204" pitchFamily="34" charset="0"/>
            </a:endParaRPr>
          </a:p>
          <a:p>
            <a:pPr>
              <a:tabLst>
                <a:tab pos="139700" algn="l"/>
              </a:tabLst>
            </a:pPr>
            <a:r>
              <a:rPr lang="en-GB" sz="1500" b="1" spc="-70">
                <a:solidFill>
                  <a:schemeClr val="accent1">
                    <a:lumMod val="75000"/>
                  </a:schemeClr>
                </a:solidFill>
                <a:latin typeface="Arial"/>
                <a:cs typeface="Arial"/>
              </a:rPr>
              <a:t>Location: </a:t>
            </a:r>
            <a:r>
              <a:rPr lang="en-GB" sz="1500" spc="-70">
                <a:solidFill>
                  <a:schemeClr val="bg1">
                    <a:lumMod val="50000"/>
                  </a:schemeClr>
                </a:solidFill>
                <a:latin typeface="Arial"/>
                <a:cs typeface="Arial"/>
              </a:rPr>
              <a:t> </a:t>
            </a:r>
            <a:r>
              <a:rPr lang="en-GB" sz="1500" spc="-70">
                <a:latin typeface="Arial"/>
                <a:ea typeface="+mn-lt"/>
                <a:cs typeface="+mn-lt"/>
              </a:rPr>
              <a:t>Board meetings are normally held at the VTS office at 120 Leman Street, London, E1 8EU.  Committee meetings are generally held online. </a:t>
            </a:r>
          </a:p>
          <a:p>
            <a:pPr>
              <a:tabLst>
                <a:tab pos="139700" algn="l"/>
              </a:tabLst>
            </a:pPr>
            <a:endParaRPr lang="en-GB" sz="1500" spc="-70">
              <a:solidFill>
                <a:srgbClr val="000000"/>
              </a:solidFill>
              <a:latin typeface="Arial" panose="020B0604020202020204" pitchFamily="34" charset="0"/>
              <a:cs typeface="Calibri"/>
            </a:endParaRPr>
          </a:p>
        </p:txBody>
      </p:sp>
    </p:spTree>
    <p:extLst>
      <p:ext uri="{BB962C8B-B14F-4D97-AF65-F5344CB8AC3E}">
        <p14:creationId xmlns:p14="http://schemas.microsoft.com/office/powerpoint/2010/main" val="1167525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73" y="900478"/>
            <a:ext cx="11565218" cy="5416868"/>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a:latin typeface="Arial"/>
                <a:cs typeface="Arial"/>
              </a:rPr>
              <a:t>Candidates will need to apply for this role using the </a:t>
            </a:r>
            <a:r>
              <a:rPr lang="en-GB" sz="1400" kern="0">
                <a:latin typeface="Arial"/>
                <a:cs typeface="Arial"/>
                <a:hlinkClick r:id="rId2"/>
              </a:rPr>
              <a:t>Public Appointments website</a:t>
            </a:r>
            <a:endParaRPr lang="en-US"/>
          </a:p>
          <a:p>
            <a:pPr>
              <a:defRPr/>
            </a:pPr>
            <a:endParaRPr lang="en-GB" sz="1400" kern="0">
              <a:latin typeface="Arial"/>
              <a:cs typeface="Arial"/>
            </a:endParaRPr>
          </a:p>
          <a:p>
            <a:pPr>
              <a:defRPr/>
            </a:pPr>
            <a:r>
              <a:rPr lang="en-GB" sz="1400" kern="0">
                <a:latin typeface="Arial"/>
                <a:cs typeface="Arial"/>
              </a:rPr>
              <a:t>To apply you will need to </a:t>
            </a:r>
            <a:r>
              <a:rPr lang="en-GB" sz="1400" kern="0">
                <a:latin typeface="Arial"/>
                <a:cs typeface="Arial"/>
                <a:hlinkClick r:id="rId3"/>
              </a:rPr>
              <a:t>create an account</a:t>
            </a:r>
            <a:r>
              <a:rPr lang="en-GB" sz="1400" kern="0">
                <a:latin typeface="Arial"/>
                <a:cs typeface="Arial"/>
              </a:rPr>
              <a:t> or </a:t>
            </a:r>
            <a:r>
              <a:rPr lang="en-GB" sz="1400" kern="0">
                <a:latin typeface="Arial"/>
                <a:cs typeface="Arial"/>
                <a:hlinkClick r:id="rId4"/>
              </a:rPr>
              <a:t>sign in</a:t>
            </a:r>
            <a:r>
              <a:rPr lang="en-GB" sz="1400" kern="0">
                <a:latin typeface="Arial"/>
                <a:cs typeface="Arial"/>
              </a:rPr>
              <a:t>.</a:t>
            </a:r>
            <a:endParaRPr lang="en-US" sz="1400">
              <a:latin typeface="Arial"/>
              <a:cs typeface="Arial"/>
            </a:endParaRPr>
          </a:p>
          <a:p>
            <a:pPr>
              <a:defRPr/>
            </a:pPr>
            <a:r>
              <a:rPr lang="en-GB" sz="1400" kern="0">
                <a:latin typeface="Arial"/>
                <a:cs typeface="Arial"/>
              </a:rPr>
              <a:t>Once you are logged into your account, click on 'apply for this role' and follow the on-screen instructions. To apply, all candidates are required to provide:</a:t>
            </a:r>
            <a:endParaRPr lang="en-GB" sz="1400">
              <a:latin typeface="Arial"/>
              <a:cs typeface="Arial"/>
            </a:endParaRPr>
          </a:p>
          <a:p>
            <a:pPr>
              <a:defRPr/>
            </a:pPr>
            <a:endParaRPr lang="en-GB" sz="1000" kern="0">
              <a:latin typeface="Arial"/>
              <a:cs typeface="Arial"/>
            </a:endParaRPr>
          </a:p>
          <a:p>
            <a:pPr marL="342900" indent="-342900">
              <a:buAutoNum type="arabicPeriod"/>
              <a:defRPr/>
            </a:pPr>
            <a:r>
              <a:rPr kumimoji="0" lang="en-GB" sz="1400" b="1" i="0" u="none" strike="noStrike" kern="0" cap="none" spc="0" normalizeH="0" baseline="0" noProof="0">
                <a:ln>
                  <a:noFill/>
                </a:ln>
                <a:effectLst/>
                <a:uLnTx/>
                <a:uFillTx/>
                <a:latin typeface="Arial"/>
                <a:cs typeface="Arial"/>
              </a:rPr>
              <a:t>Curriculum vitae</a:t>
            </a:r>
            <a:r>
              <a:rPr lang="en-GB" sz="1400" b="1" kern="0">
                <a:latin typeface="Arial"/>
                <a:cs typeface="Arial"/>
              </a:rPr>
              <a:t> </a:t>
            </a:r>
            <a:r>
              <a:rPr kumimoji="0" lang="en-GB" sz="1400" b="1" i="0" u="none" strike="noStrike" kern="0" cap="none" spc="0" normalizeH="0" baseline="0" noProof="0">
                <a:ln>
                  <a:noFill/>
                </a:ln>
                <a:effectLst/>
                <a:uLnTx/>
                <a:uFillTx/>
                <a:latin typeface="Arial"/>
                <a:cs typeface="Arial"/>
              </a:rPr>
              <a:t> </a:t>
            </a:r>
            <a:r>
              <a:rPr kumimoji="0" lang="en-GB" sz="1400" b="0" i="1" u="none" strike="noStrike" kern="0" cap="none" spc="0" normalizeH="0" baseline="0" noProof="0">
                <a:ln>
                  <a:noFill/>
                </a:ln>
                <a:effectLst/>
                <a:uLnTx/>
                <a:uFillTx/>
                <a:latin typeface="Arial"/>
                <a:cs typeface="Arial"/>
              </a:rPr>
              <a:t>(maximum 2 pages). </a:t>
            </a:r>
            <a:r>
              <a:rPr kumimoji="0" lang="en-GB" sz="1400" b="0" i="0" u="none" strike="noStrike" kern="0" cap="none" spc="0" normalizeH="0" baseline="0" noProof="0">
                <a:ln>
                  <a:noFill/>
                </a:ln>
                <a:effectLst/>
                <a:uLnTx/>
                <a:uFillTx/>
                <a:latin typeface="Arial"/>
                <a:cs typeface="Arial"/>
              </a:rPr>
              <a:t>Include</a:t>
            </a:r>
            <a:r>
              <a:rPr kumimoji="0" lang="en-GB" sz="1400" b="0" i="1" u="none" strike="noStrike" kern="0" cap="none" spc="0" normalizeH="0" baseline="0" noProof="0">
                <a:ln>
                  <a:noFill/>
                </a:ln>
                <a:effectLst/>
                <a:uLnTx/>
                <a:uFillTx/>
                <a:latin typeface="Arial"/>
                <a:cs typeface="Arial"/>
              </a:rPr>
              <a:t> </a:t>
            </a:r>
            <a:r>
              <a:rPr kumimoji="0" lang="en-GB" sz="1400" b="0" i="0" u="none" strike="noStrike" kern="0" cap="none" spc="0" normalizeH="0" baseline="0" noProof="0">
                <a:ln>
                  <a:noFill/>
                </a:ln>
                <a:effectLst/>
                <a:uLnTx/>
                <a:uFillTx/>
                <a:latin typeface="Arial"/>
                <a:cs typeface="Arial"/>
              </a:rPr>
              <a:t>your education, professional qualifications and full employment history</a:t>
            </a:r>
            <a:r>
              <a:rPr kumimoji="0" lang="en-GB" sz="1400" b="0" i="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Supporting</a:t>
            </a:r>
            <a:r>
              <a:rPr kumimoji="0" lang="en-GB" sz="1400" b="1" i="0" u="none" strike="noStrike" kern="0" cap="none" spc="0" normalizeH="0" baseline="0" noProof="0">
                <a:ln>
                  <a:noFill/>
                </a:ln>
                <a:effectLst/>
                <a:uLnTx/>
                <a:uFillTx/>
                <a:latin typeface="Arial"/>
                <a:cs typeface="Arial"/>
              </a:rPr>
              <a:t> s</a:t>
            </a:r>
            <a:r>
              <a:rPr lang="en-GB" sz="1400" b="1" kern="0" err="1">
                <a:latin typeface="Arial"/>
                <a:cs typeface="Arial"/>
              </a:rPr>
              <a:t>tatement</a:t>
            </a:r>
            <a:r>
              <a:rPr lang="en-GB" sz="1400" b="1" kern="0">
                <a:latin typeface="Arial"/>
                <a:cs typeface="Arial"/>
              </a:rPr>
              <a:t> </a:t>
            </a:r>
            <a:r>
              <a:rPr kumimoji="0" lang="en-GB" sz="1400" b="0" i="1" u="none" strike="noStrike" kern="0" cap="none" spc="0" normalizeH="0" baseline="0" noProof="0">
                <a:ln>
                  <a:noFill/>
                </a:ln>
                <a:effectLst/>
                <a:uLnTx/>
                <a:uFillTx/>
                <a:latin typeface="Arial"/>
                <a:cs typeface="Arial"/>
              </a:rPr>
              <a:t>(maximum 2 pages)</a:t>
            </a:r>
            <a:r>
              <a:rPr kumimoji="0" lang="en-GB" sz="1400" b="0" i="0" u="none" strike="noStrike" kern="0" cap="none" spc="0" normalizeH="0" baseline="0" noProof="0">
                <a:ln>
                  <a:noFill/>
                </a:ln>
                <a:effectLst/>
                <a:uLnTx/>
                <a:uFillTx/>
                <a:latin typeface="Arial"/>
                <a:cs typeface="Arial"/>
              </a:rPr>
              <a:t>. Please set out your suitability for the role and how you meet the </a:t>
            </a:r>
            <a:r>
              <a:rPr lang="en-GB" sz="1400" kern="0">
                <a:latin typeface="Arial"/>
                <a:cs typeface="Arial"/>
              </a:rPr>
              <a:t>s</a:t>
            </a:r>
            <a:r>
              <a:rPr kumimoji="0" lang="en-GB" sz="1400" b="0" i="0" u="none" strike="noStrike" kern="0" cap="none" spc="0" normalizeH="0" baseline="0" noProof="0">
                <a:ln>
                  <a:noFill/>
                </a:ln>
                <a:effectLst/>
                <a:uLnTx/>
                <a:uFillTx/>
                <a:latin typeface="Arial"/>
                <a:cs typeface="Arial"/>
              </a:rPr>
              <a:t>election criteria. We suggest you provide specific examples to demonstrate how you meet the essential and desirable criteria. </a:t>
            </a:r>
            <a:endParaRPr lang="en-GB" sz="1400" b="1"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Equality Information </a:t>
            </a:r>
            <a:r>
              <a:rPr lang="en-GB" sz="1400" kern="0">
                <a:latin typeface="Arial"/>
                <a:cs typeface="Arial"/>
              </a:rPr>
              <a:t>The information you provide will not be used as part of the selection process and will not be seen by the interview panel.</a:t>
            </a:r>
            <a:endParaRPr lang="en-GB" sz="1400" i="1" kern="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Information relating to any outside interests or reputational issues </a:t>
            </a:r>
            <a:r>
              <a:rPr kumimoji="0" lang="en-GB" sz="1400" b="0" i="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a:latin typeface="Arial"/>
                <a:cs typeface="Arial"/>
              </a:rPr>
              <a:t>the VTS, VTE, </a:t>
            </a:r>
            <a:r>
              <a:rPr kumimoji="0" lang="en-GB" sz="1400" b="0" i="0" u="none" strike="noStrike" kern="0" cap="none" spc="0" normalizeH="0" baseline="0" noProof="0">
                <a:ln>
                  <a:noFill/>
                </a:ln>
                <a:effectLst/>
                <a:uLnTx/>
                <a:uFillTx/>
                <a:latin typeface="Arial"/>
                <a:cs typeface="Arial"/>
              </a:rPr>
              <a:t>DLUHC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400" b="0" i="1"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defRPr/>
            </a:pPr>
            <a:endParaRPr lang="en-GB" sz="1400" kern="0">
              <a:latin typeface="Arial"/>
              <a:cs typeface="Arial"/>
            </a:endParaRPr>
          </a:p>
          <a:p>
            <a:pPr>
              <a:defRPr/>
            </a:pPr>
            <a:r>
              <a:rPr lang="en-GB" sz="1400" kern="0">
                <a:latin typeface="Arial"/>
                <a:cs typeface="Arial"/>
              </a:rPr>
              <a:t>We will ask you to check and confirm your personal details to ensure your application is accurate.</a:t>
            </a:r>
            <a:endParaRPr lang="en-GB" sz="1400"/>
          </a:p>
          <a:p>
            <a:pPr>
              <a:defRPr/>
            </a:pPr>
            <a:endParaRPr lang="en-GB" sz="1400" kern="0">
              <a:latin typeface="Arial"/>
              <a:cs typeface="Arial"/>
            </a:endParaRPr>
          </a:p>
          <a:p>
            <a:pPr>
              <a:defRPr/>
            </a:pPr>
            <a:r>
              <a:rPr lang="en-GB" sz="1400" kern="0">
                <a:latin typeface="Arial"/>
                <a:cs typeface="Arial"/>
              </a:rPr>
              <a:t>You will have the opportunity to make a reasonable adjustment request or apply under the disability confident scheme before you submit your application.</a:t>
            </a:r>
            <a:endParaRPr lang="en-GB" sz="1200">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10</a:t>
            </a:fld>
            <a:endParaRPr lang="en-US"/>
          </a:p>
        </p:txBody>
      </p:sp>
    </p:spTree>
    <p:extLst>
      <p:ext uri="{BB962C8B-B14F-4D97-AF65-F5344CB8AC3E}">
        <p14:creationId xmlns:p14="http://schemas.microsoft.com/office/powerpoint/2010/main" val="2444394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11</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PublicAppointments@levellingup.gov.uk.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spc="10" dirty="0">
                <a:solidFill>
                  <a:schemeClr val="accent1">
                    <a:lumMod val="75000"/>
                  </a:schemeClr>
                </a:solidFill>
                <a:latin typeface="Arial"/>
                <a:cs typeface="Arial"/>
              </a:rPr>
              <a:t>The Advisory Assessment Panel will be:</a:t>
            </a:r>
          </a:p>
          <a:p>
            <a:pPr marL="0" indent="0">
              <a:lnSpc>
                <a:spcPct val="100000"/>
              </a:lnSpc>
              <a:spcBef>
                <a:spcPts val="0"/>
              </a:spcBef>
              <a:buNone/>
            </a:pPr>
            <a:r>
              <a:rPr lang="en-GB" sz="1600" spc="10" dirty="0">
                <a:latin typeface="Arial"/>
                <a:cs typeface="Arial"/>
              </a:rPr>
              <a:t>•  Chris </a:t>
            </a:r>
            <a:r>
              <a:rPr lang="en-GB" sz="1600" spc="10" dirty="0" err="1">
                <a:latin typeface="Arial"/>
                <a:cs typeface="Arial"/>
              </a:rPr>
              <a:t>Megainey</a:t>
            </a:r>
            <a:r>
              <a:rPr lang="en-GB" sz="1600" spc="10" dirty="0">
                <a:latin typeface="Arial"/>
                <a:cs typeface="Arial"/>
              </a:rPr>
              <a:t> - Deputy Director of Local Government Finance, DLUHC and Panel Chair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a:t>
            </a:r>
            <a:r>
              <a:rPr lang="en-GB" sz="1600" spc="10" dirty="0">
                <a:solidFill>
                  <a:srgbClr val="000000"/>
                </a:solidFill>
                <a:latin typeface="Arial"/>
                <a:cs typeface="Arial"/>
              </a:rPr>
              <a:t> Suzanne McCarthy – Interim Chairman and Representative of the Valuation Tribunal Service</a:t>
            </a:r>
            <a:endParaRPr lang="en-GB" sz="1600" spc="10" dirty="0">
              <a:solidFill>
                <a:schemeClr val="bg1">
                  <a:lumMod val="50000"/>
                </a:schemeClr>
              </a:solidFill>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Craig Stephenson - Independent Panel Member</a:t>
            </a:r>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Font typeface="Arial" panose="020B0604020202020204" pitchFamily="34" charset="0"/>
              <a:buNone/>
            </a:pPr>
            <a:endParaRPr lang="en-GB" sz="1600" spc="10">
              <a:solidFill>
                <a:srgbClr val="000000"/>
              </a:solidFill>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623642" y="386891"/>
            <a:ext cx="10515600" cy="860701"/>
          </a:xfrm>
        </p:spPr>
        <p:txBody>
          <a:bodyPr>
            <a:normAutofit/>
          </a:bodyPr>
          <a:lstStyle/>
          <a:p>
            <a:r>
              <a:rPr kumimoji="0" lang="en-GB"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sz="2000" dirty="0">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1886" y="1158387"/>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4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400" spc="10" dirty="0">
                <a:latin typeface="Arial"/>
                <a:cs typeface="Arial"/>
                <a:hlinkClick r:id="rId2">
                  <a:extLst>
                    <a:ext uri="{A12FA001-AC4F-418D-AE19-62706E023703}">
                      <ahyp:hlinkClr xmlns:ahyp="http://schemas.microsoft.com/office/drawing/2018/hyperlinkcolor" val="tx"/>
                    </a:ext>
                  </a:extLst>
                </a:hlinkClick>
              </a:rPr>
              <a:t>levellingup</a:t>
            </a:r>
            <a:r>
              <a:rPr kumimoji="0" lang="en-GB" sz="14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400" b="0" i="0" u="none" strike="noStrike" kern="1200" cap="none" spc="10" normalizeH="0" baseline="0" noProof="0" dirty="0">
                <a:ln>
                  <a:noFill/>
                </a:ln>
                <a:effectLst/>
                <a:uLnTx/>
                <a:uFillTx/>
                <a:latin typeface="Arial"/>
                <a:cs typeface="Arial"/>
              </a:rPr>
              <a:t>.</a:t>
            </a:r>
            <a:r>
              <a:rPr lang="en-GB" sz="1400" spc="10" dirty="0">
                <a:latin typeface="Arial"/>
                <a:cs typeface="Arial"/>
              </a:rPr>
              <a:t>  </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 Closing date: </a:t>
            </a:r>
            <a:r>
              <a:rPr lang="en-GB" sz="1400" spc="10" dirty="0">
                <a:latin typeface="Arial"/>
                <a:cs typeface="Arial"/>
              </a:rPr>
              <a:t>11am 11 March 2024</a:t>
            </a:r>
            <a:endParaRPr lang="en-GB" sz="14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p>
          <a:p>
            <a:pPr marL="0" indent="0">
              <a:lnSpc>
                <a:spcPct val="100000"/>
              </a:lnSpc>
              <a:spcBef>
                <a:spcPts val="0"/>
              </a:spcBef>
              <a:buNone/>
              <a:defRPr/>
            </a:pP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Shortlisting:</a:t>
            </a: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April 2024 </a:t>
            </a:r>
            <a:r>
              <a:rPr kumimoji="0" lang="en-GB" sz="1400" b="0" i="0" u="none" strike="noStrike" kern="1200" cap="none" spc="10" normalizeH="0" baseline="0" noProof="0" dirty="0">
                <a:ln>
                  <a:noFill/>
                </a:ln>
                <a:effectLst/>
                <a:uLnTx/>
                <a:uFillTx/>
                <a:latin typeface="Arial"/>
                <a:ea typeface="+mn-ea"/>
                <a:cs typeface="Arial"/>
              </a:rPr>
              <a:t>(TBC)</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p>
          <a:p>
            <a:pPr marL="108077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Panel interviews: </a:t>
            </a:r>
            <a:r>
              <a:rPr lang="en-GB" sz="1400" spc="10" dirty="0">
                <a:latin typeface="Arial"/>
                <a:cs typeface="Arial"/>
              </a:rPr>
              <a:t>June-July 2024</a:t>
            </a:r>
            <a:r>
              <a:rPr lang="en-GB" sz="1400" dirty="0">
                <a:latin typeface="Arial"/>
                <a:cs typeface="Arial"/>
              </a:rPr>
              <a:t>.</a:t>
            </a:r>
            <a:r>
              <a:rPr kumimoji="0" lang="en-GB" sz="1400" b="0" i="0" u="none" strike="noStrike" kern="1200" cap="none" spc="0" normalizeH="0" baseline="0" noProof="0" dirty="0">
                <a:ln>
                  <a:noFill/>
                </a:ln>
                <a:effectLst/>
                <a:uLnTx/>
                <a:uFillTx/>
                <a:latin typeface="Arial"/>
                <a:ea typeface="+mn-ea"/>
                <a:cs typeface="Arial"/>
              </a:rPr>
              <a:t> </a:t>
            </a:r>
            <a:r>
              <a:rPr lang="en-GB" sz="1400">
                <a:latin typeface="Arial"/>
                <a:ea typeface="+mn-lt"/>
                <a:cs typeface="+mn-lt"/>
              </a:rPr>
              <a:t>Interviews will be conducted remotely via Teams conferencing.</a:t>
            </a:r>
            <a:r>
              <a:rPr lang="en-GB" sz="1400" dirty="0">
                <a:latin typeface="Calibri"/>
                <a:cs typeface="Calibri"/>
              </a:rPr>
              <a:t> </a:t>
            </a:r>
            <a:r>
              <a:rPr kumimoji="0" lang="en-GB" sz="14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endParaRPr lang="en-GB" sz="1400" b="0" i="0" u="none" strike="noStrike" kern="1200" cap="none" spc="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lang="en-GB" sz="1400" spc="10" dirty="0">
              <a:solidFill>
                <a:sysClr val="windowText" lastClr="00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92075">
              <a:lnSpc>
                <a:spcPct val="100000"/>
              </a:lnSpc>
              <a:spcBef>
                <a:spcPts val="0"/>
              </a:spcBef>
              <a:buNone/>
              <a:defRPr/>
            </a:pPr>
            <a:r>
              <a:rPr lang="en-GB" sz="1400" spc="10" dirty="0">
                <a:solidFill>
                  <a:sysClr val="windowText" lastClr="000000"/>
                </a:solidFill>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The Minister may choose to meet with these candidates before making a decision.</a:t>
            </a:r>
            <a:endParaRPr lang="en-GB" sz="1400" spc="10" dirty="0">
              <a:latin typeface="Arial"/>
              <a:cs typeface="Arial"/>
            </a:endParaRPr>
          </a:p>
          <a:p>
            <a:pPr marL="0" indent="92075">
              <a:lnSpc>
                <a:spcPct val="100000"/>
              </a:lnSpc>
              <a:spcBef>
                <a:spcPts val="0"/>
              </a:spcBef>
              <a:buNone/>
              <a:defRPr/>
            </a:pPr>
            <a:r>
              <a:rPr kumimoji="0" lang="en-GB" sz="1400" b="0" i="0" u="none" strike="noStrike" kern="1200" cap="none" spc="10" normalizeH="0" baseline="0" noProof="0">
                <a:ln>
                  <a:noFill/>
                </a:ln>
                <a:effectLst/>
                <a:uLnTx/>
                <a:uFillTx/>
                <a:latin typeface="Arial"/>
                <a:ea typeface="+mn-ea"/>
                <a:cs typeface="Arial"/>
              </a:rPr>
              <a:t>	</a:t>
            </a:r>
            <a:r>
              <a:rPr lang="en-GB" sz="1400" spc="10">
                <a:latin typeface="Arial"/>
                <a:cs typeface="Arial"/>
              </a:rPr>
              <a:t>  </a:t>
            </a:r>
            <a:r>
              <a:rPr kumimoji="0" lang="en-GB" sz="1400" b="0" i="0" u="none" strike="noStrike" kern="1200" cap="none" spc="10" normalizeH="0" baseline="0" noProof="0">
                <a:ln>
                  <a:noFill/>
                </a:ln>
                <a:effectLst/>
                <a:uLnTx/>
                <a:uFillTx/>
                <a:latin typeface="Arial"/>
                <a:ea typeface="+mn-ea"/>
                <a:cs typeface="Arial"/>
              </a:rPr>
              <a:t> Provisional start date: </a:t>
            </a:r>
            <a:r>
              <a:rPr lang="en-GB" sz="1400" spc="10">
                <a:latin typeface="Arial"/>
                <a:cs typeface="Arial"/>
              </a:rPr>
              <a:t>July 2024</a:t>
            </a:r>
            <a:r>
              <a:rPr lang="en-GB" sz="1400" spc="10">
                <a:solidFill>
                  <a:schemeClr val="bg1">
                    <a:lumMod val="50000"/>
                  </a:schemeClr>
                </a:solidFill>
                <a:latin typeface="Arial"/>
                <a:cs typeface="Arial"/>
              </a:rPr>
              <a:t> </a:t>
            </a:r>
            <a:r>
              <a:rPr kumimoji="0" lang="en-GB" sz="1400" b="0" i="0" u="none" strike="noStrike" kern="1200" cap="none" spc="10" normalizeH="0" baseline="0" noProof="0">
                <a:ln>
                  <a:noFill/>
                </a:ln>
                <a:effectLst/>
                <a:uLnTx/>
                <a:uFillTx/>
                <a:latin typeface="Arial"/>
                <a:ea typeface="+mn-ea"/>
                <a:cs typeface="Arial"/>
              </a:rPr>
              <a:t>(TBC)</a:t>
            </a:r>
            <a:endParaRPr lang="en-GB" sz="1400" b="0" i="0" u="none" strike="noStrike" kern="1200" cap="none" spc="10" normalizeH="0" baseline="0" noProof="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effectLst/>
              <a:uLnTx/>
              <a:uFillTx/>
              <a:latin typeface="Arial"/>
              <a:ea typeface="+mn-ea"/>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r>
              <a:rPr kumimoji="0" lang="en-GB" sz="14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2731" y="1808983"/>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58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2731" y="3427574"/>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12731" y="4359486"/>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1368599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normAutofit/>
          </a:bodyPr>
          <a:lstStyle/>
          <a:p>
            <a:r>
              <a:rPr kumimoji="0" lang="en-GB" sz="3600" b="1" i="0" u="none" strike="noStrike" kern="1200" cap="none" spc="0" normalizeH="0" baseline="0" noProof="0">
                <a:ln>
                  <a:noFill/>
                </a:ln>
                <a:solidFill>
                  <a:schemeClr val="accent1">
                    <a:lumMod val="75000"/>
                  </a:schemeClr>
                </a:solidFill>
                <a:effectLst/>
                <a:uLnTx/>
                <a:uFillTx/>
                <a:latin typeface="Arial"/>
                <a:cs typeface="Arial"/>
              </a:rPr>
              <a:t>Diversity and Equal Opportunities</a:t>
            </a:r>
            <a:endParaRPr lang="en-GB" sz="3600" b="1">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398443"/>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DLUHC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endParaRPr lang="en-GB" sz="1600">
              <a:latin typeface="Arial"/>
              <a:cs typeface="Arial"/>
            </a:endParaRP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None/>
            </a:pPr>
            <a:endParaRPr lang="en-GB" sz="1600">
              <a:solidFill>
                <a:srgbClr val="000000"/>
              </a:solidFill>
              <a:latin typeface="Arial"/>
              <a:cs typeface="Arial"/>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PublicAppointments@levellingup.gov.uk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40854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PublicAppointments@levellingup.gov.uk</a:t>
            </a:r>
            <a:r>
              <a:rPr lang="en-GB" sz="1600">
                <a:latin typeface="Arial"/>
                <a:cs typeface="Arial"/>
              </a:rPr>
              <a:t>. Please put </a:t>
            </a:r>
            <a:r>
              <a:rPr lang="en-GB" sz="1600" b="1">
                <a:latin typeface="Arial"/>
                <a:cs typeface="Arial"/>
              </a:rPr>
              <a:t>‘</a:t>
            </a:r>
            <a:r>
              <a:rPr lang="en-GB" sz="1600" b="1">
                <a:solidFill>
                  <a:srgbClr val="000000"/>
                </a:solidFill>
                <a:latin typeface="Arial"/>
                <a:cs typeface="Arial"/>
              </a:rPr>
              <a:t>The Valuation Tribunal Service – Independent Member</a:t>
            </a:r>
            <a:r>
              <a:rPr lang="en-GB" sz="1600" b="1">
                <a:latin typeface="Arial"/>
                <a:cs typeface="Arial"/>
              </a:rPr>
              <a:t>’ </a:t>
            </a:r>
            <a:r>
              <a:rPr lang="en-GB" sz="1600">
                <a:latin typeface="Arial"/>
                <a:cs typeface="Arial"/>
              </a:rPr>
              <a:t>as the subject line of your email. </a:t>
            </a:r>
            <a:endParaRPr lang="en-GB" sz="16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PublicAppointments@levellingup.gov.uk</a:t>
            </a:r>
            <a:r>
              <a:rPr lang="en-GB" sz="1600">
                <a:latin typeface="Arial"/>
                <a:cs typeface="Arial"/>
              </a:rPr>
              <a:t>.</a:t>
            </a:r>
          </a:p>
          <a:p>
            <a:pPr marL="0" indent="0">
              <a:buNone/>
            </a:pPr>
            <a:endParaRPr lang="en-GB" sz="1600">
              <a:solidFill>
                <a:srgbClr val="000000"/>
              </a:solidFill>
              <a:latin typeface="Arial"/>
              <a:cs typeface="Arial"/>
            </a:endParaRP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2"/>
              </a:rPr>
              <a:t>PublicAppointments@levellingup.gov.uk</a:t>
            </a:r>
            <a:r>
              <a:rPr lang="en-GB" sz="1600">
                <a:latin typeface="Arial"/>
                <a:cs typeface="Arial"/>
              </a:rPr>
              <a:t>.</a:t>
            </a:r>
          </a:p>
          <a:p>
            <a:pPr marL="0" indent="0">
              <a:buNone/>
            </a:pPr>
            <a:endParaRPr lang="en-GB" sz="1600">
              <a:latin typeface="Arial"/>
              <a:cs typeface="Arial"/>
            </a:endParaRPr>
          </a:p>
          <a:p>
            <a:pPr marL="0" indent="0">
              <a:buFont typeface="Arial" panose="020B0604020202020204" pitchFamily="34" charset="0"/>
              <a:buNone/>
            </a:pPr>
            <a:r>
              <a:rPr lang="en-GB" sz="1600">
                <a:latin typeface="Arial"/>
                <a:cs typeface="Arial"/>
              </a:rPr>
              <a:t>If after investigation by the Department you remain dissatisfied, you may take your complaint to the Commissioner for Public Appointments at </a:t>
            </a:r>
            <a:r>
              <a:rPr lang="en-GB" sz="1600">
                <a:latin typeface="Arial"/>
                <a:cs typeface="Arial"/>
                <a:hlinkClick r:id="rId3"/>
              </a:rPr>
              <a:t>publicappointments@csc.gov.uk</a:t>
            </a:r>
            <a:r>
              <a:rPr lang="en-GB" sz="1600">
                <a:latin typeface="Arial"/>
                <a:cs typeface="Arial"/>
              </a:rPr>
              <a:t> details on how to make a complaint can be found on the Commissioner’s website at: </a:t>
            </a:r>
            <a:r>
              <a:rPr lang="en-GB" sz="1600">
                <a:latin typeface="Arial"/>
                <a:cs typeface="Arial"/>
                <a:hlinkClick r:id="rId4"/>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00295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566057" y="186289"/>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a:latin typeface="Arial"/>
                <a:cs typeface="Arial"/>
                <a:hlinkClick r:id="rId2"/>
              </a:rPr>
              <a:t>PublicAppointments@levellingup.gov.uk</a:t>
            </a:r>
            <a:r>
              <a:rPr lang="en-GB" sz="1600">
                <a:latin typeface="Arial"/>
                <a:cs typeface="Arial"/>
              </a:rPr>
              <a:t>. </a:t>
            </a:r>
          </a:p>
          <a:p>
            <a:pPr marL="0" indent="0">
              <a:lnSpc>
                <a:spcPct val="100000"/>
              </a:lnSpc>
              <a:spcBef>
                <a:spcPts val="0"/>
              </a:spcBef>
              <a:buFont typeface="Arial" panose="020B0604020202020204" pitchFamily="34" charset="0"/>
              <a:buNone/>
            </a:pPr>
            <a:r>
              <a:rPr lang="en-GB" sz="16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a:latin typeface="Arial"/>
                <a:cs typeface="Arial"/>
              </a:rPr>
              <a:t>	Wycliffe House</a:t>
            </a:r>
          </a:p>
          <a:p>
            <a:pPr marL="0" indent="0">
              <a:lnSpc>
                <a:spcPct val="100000"/>
              </a:lnSpc>
              <a:spcBef>
                <a:spcPts val="0"/>
              </a:spcBef>
              <a:buFont typeface="Arial" panose="020B0604020202020204" pitchFamily="34" charset="0"/>
              <a:buNone/>
            </a:pPr>
            <a:r>
              <a:rPr lang="en-GB" sz="1600">
                <a:latin typeface="Arial"/>
                <a:cs typeface="Arial"/>
              </a:rPr>
              <a:t>	Water Lane</a:t>
            </a:r>
          </a:p>
          <a:p>
            <a:pPr marL="0" indent="0">
              <a:lnSpc>
                <a:spcPct val="100000"/>
              </a:lnSpc>
              <a:spcBef>
                <a:spcPts val="0"/>
              </a:spcBef>
              <a:buFont typeface="Arial" panose="020B0604020202020204" pitchFamily="34" charset="0"/>
              <a:buNone/>
            </a:pPr>
            <a:r>
              <a:rPr lang="en-GB" sz="1600">
                <a:latin typeface="Arial"/>
                <a:cs typeface="Arial"/>
              </a:rPr>
              <a:t>	Wilmslow</a:t>
            </a:r>
          </a:p>
          <a:p>
            <a:pPr marL="0" indent="0">
              <a:lnSpc>
                <a:spcPct val="100000"/>
              </a:lnSpc>
              <a:spcBef>
                <a:spcPts val="0"/>
              </a:spcBef>
              <a:buFont typeface="Arial" panose="020B0604020202020204" pitchFamily="34" charset="0"/>
              <a:buNone/>
            </a:pPr>
            <a:r>
              <a:rPr lang="en-GB" sz="1600">
                <a:latin typeface="Arial"/>
                <a:cs typeface="Arial"/>
              </a:rPr>
              <a:t>	Cheshire</a:t>
            </a:r>
          </a:p>
          <a:p>
            <a:pPr marL="0" indent="0">
              <a:lnSpc>
                <a:spcPct val="100000"/>
              </a:lnSpc>
              <a:spcBef>
                <a:spcPts val="0"/>
              </a:spcBef>
              <a:buFont typeface="Arial" panose="020B0604020202020204" pitchFamily="34" charset="0"/>
              <a:buNone/>
            </a:pPr>
            <a:r>
              <a:rPr lang="en-GB" sz="1600">
                <a:latin typeface="Arial"/>
                <a:cs typeface="Arial"/>
              </a:rPr>
              <a:t>	SK9 5AF</a:t>
            </a:r>
          </a:p>
          <a:p>
            <a:pPr marL="0" indent="0">
              <a:lnSpc>
                <a:spcPct val="100000"/>
              </a:lnSpc>
              <a:spcBef>
                <a:spcPts val="0"/>
              </a:spcBef>
              <a:buFont typeface="Arial" panose="020B0604020202020204" pitchFamily="34" charset="0"/>
              <a:buNone/>
            </a:pPr>
            <a:r>
              <a:rPr lang="en-GB" sz="1600">
                <a:latin typeface="Arial"/>
                <a:cs typeface="Arial"/>
              </a:rPr>
              <a:t>0303 123 1113 email: </a:t>
            </a:r>
            <a:r>
              <a:rPr lang="en-GB" sz="1600">
                <a:latin typeface="Arial"/>
                <a:cs typeface="Arial"/>
                <a:hlinkClick r:id="rId3"/>
              </a:rPr>
              <a:t>casework@ico.org.uk</a:t>
            </a:r>
            <a:r>
              <a:rPr lang="en-GB" sz="1600">
                <a:latin typeface="Arial"/>
                <a:cs typeface="Arial"/>
              </a:rPr>
              <a:t>. </a:t>
            </a:r>
          </a:p>
          <a:p>
            <a:pPr marL="0" indent="0">
              <a:lnSpc>
                <a:spcPct val="100000"/>
              </a:lnSpc>
              <a:spcBef>
                <a:spcPts val="0"/>
              </a:spcBef>
              <a:buNone/>
            </a:pPr>
            <a:endParaRPr lang="en-GB" sz="1600">
              <a:latin typeface="Arial"/>
              <a:cs typeface="Arial"/>
            </a:endParaRPr>
          </a:p>
          <a:p>
            <a:pPr marL="0" indent="0">
              <a:lnSpc>
                <a:spcPct val="100000"/>
              </a:lnSpc>
              <a:spcBef>
                <a:spcPts val="0"/>
              </a:spcBef>
              <a:buNone/>
            </a:pPr>
            <a:r>
              <a:rPr lang="en-GB" sz="1600">
                <a:latin typeface="Arial"/>
                <a:cs typeface="Arial"/>
              </a:rPr>
              <a:t>The data controller for Public Appointments is joint between DLUHC, OCPA and the Cabinet Office.</a:t>
            </a:r>
            <a:endParaRPr lang="en-GB" sz="1600">
              <a:solidFill>
                <a:schemeClr val="bg1">
                  <a:lumMod val="50000"/>
                </a:schemeClr>
              </a:solidFill>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15</a:t>
            </a:fld>
            <a:endParaRPr lang="en-US"/>
          </a:p>
        </p:txBody>
      </p:sp>
    </p:spTree>
    <p:extLst>
      <p:ext uri="{BB962C8B-B14F-4D97-AF65-F5344CB8AC3E}">
        <p14:creationId xmlns:p14="http://schemas.microsoft.com/office/powerpoint/2010/main" val="3356900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PublicAppointments@levellingup.gov.uk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16</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schemas.microsoft.com/sharepoint/v3"/>
  </ds:schemaRefs>
</ds:datastoreItem>
</file>

<file path=customXml/itemProps2.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3.xml><?xml version="1.0" encoding="utf-8"?>
<ds:datastoreItem xmlns:ds="http://schemas.openxmlformats.org/officeDocument/2006/customXml" ds:itemID="{E955AB8D-481A-47AC-9144-AC74A0AF16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The Valuation Tribunal Service  Non-executive Board Members  x2 Independent Non- Executive Members Information Pack for Candidates   </vt:lpstr>
      <vt:lpstr>PowerPoint Presentation</vt:lpstr>
      <vt:lpstr>PowerPoint Presentation</vt:lpstr>
      <vt:lpstr>PowerPoint Presentation</vt:lpstr>
      <vt:lpstr>PowerPoint Presentation</vt:lpstr>
      <vt:lpstr>PowerPoint Presentation</vt:lpstr>
      <vt:lpstr>Key Responsibilities of the roles</vt:lpstr>
      <vt:lpstr>Independent Board Member -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104</cp:revision>
  <dcterms:created xsi:type="dcterms:W3CDTF">2021-11-05T11:45:51Z</dcterms:created>
  <dcterms:modified xsi:type="dcterms:W3CDTF">2024-05-01T19:45:57Z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