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1" r:id="rId5"/>
  </p:sldMasterIdLst>
  <p:notesMasterIdLst>
    <p:notesMasterId r:id="rId20"/>
  </p:notesMasterIdLst>
  <p:handoutMasterIdLst>
    <p:handoutMasterId r:id="rId21"/>
  </p:handoutMasterIdLst>
  <p:sldIdLst>
    <p:sldId id="349" r:id="rId6"/>
    <p:sldId id="350" r:id="rId7"/>
    <p:sldId id="351" r:id="rId8"/>
    <p:sldId id="353" r:id="rId9"/>
    <p:sldId id="354" r:id="rId10"/>
    <p:sldId id="355" r:id="rId11"/>
    <p:sldId id="357" r:id="rId12"/>
    <p:sldId id="359" r:id="rId13"/>
    <p:sldId id="358" r:id="rId14"/>
    <p:sldId id="304" r:id="rId15"/>
    <p:sldId id="307" r:id="rId16"/>
    <p:sldId id="306" r:id="rId17"/>
    <p:sldId id="360" r:id="rId18"/>
    <p:sldId id="361"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1AA5A06-78C2-C149-EC84-D793AA57A4AC}" name="Ahmad, Umair (Trade)" initials="A(" userId="S::umair.ahmad@trade.gov.uk::03778a0d-8d83-4e7c-88b6-2b292ba02dbd" providerId="AD"/>
  <p188:author id="{B086F42D-DA07-AECB-B8A0-B8CA4565384E}" name="Healy, Keiran (TRADE)" initials="HK(" userId="S::Keiran.Healy@trade.gov.uk::e708615d-3918-4da2-b4d0-3ac6ae6a0798" providerId="AD"/>
  <p188:author id="{7A76F19D-CF99-5C5C-E10C-0C40D59E9A61}" name="Sangster-Poole, Robert (Trade)" initials="S(" userId="S::robert.sangster-poole@trade.gov.uk::d580e514-c4ad-4a57-b9c8-a97250f77e1a" providerId="AD"/>
  <p188:author id="{89B0C9B8-8EF5-1B7C-5221-6E6B4066EE13}" name="Healy, Keiran (TRADE)" initials="H(" userId="S::keiran.healy@trade.gov.uk::e708615d-3918-4da2-b4d0-3ac6ae6a0798" providerId="AD"/>
  <p188:author id="{1B8006BC-1535-61F7-590C-738ADB5F36A6}" name="Burrows, Tiffany (TRADE)" initials="BT(" userId="S::Tiffany.Burrows@trade.gov.uk::7e925516-a4b5-4045-8508-4c63980ac15d" providerId="AD"/>
  <p188:author id="{B90D92BD-8F2B-9C4D-4491-01D4329951BA}" name="Willgress-Dunn, Lydia [TRADE]" initials="W[" userId="S::lydia.willgress-dunn@trade.gov.uk::c0bc46a4-c67e-41f3-b8b2-8b9a33aecb82" providerId="AD"/>
  <p188:author id="{002894C5-2768-BFF8-81B3-4122CDD47E65}" name="Crawford, Sara (Other….)" initials="CS(" userId="S::sara.crawford@beis.gov.uk::d0a80a61-6aac-4181-bd82-dfdeb7e4396c" providerId="AD"/>
  <p188:author id="{FA93D6C5-95A5-0F45-6D52-7C73E92C87E2}" name="Mcdonald, Katie (TRADE)" initials="M(" userId="S::katie.mcdonald@trade.gov.uk::a0b06a12-b24f-4674-bdbd-e3b0abf96c1c" providerId="AD"/>
  <p188:author id="{45F354CD-EA57-675E-CF70-9A30425F16FB}" name="Watson1, David (Trade)" initials="W(" userId="S::david.watson1@trade.gov.uk::db75db4e-e032-4eac-a0d6-bf06490e56b8" providerId="AD"/>
  <p188:author id="{B48560E8-F93A-B44D-24A6-650532088C02}" name="Culshaw, Alison (Trade)" initials="C(" userId="S::alison.culshaw@trade.gov.uk::8a050aaa-0242-4796-ae42-c503e171d3b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FFFB"/>
    <a:srgbClr val="A7DDD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4E0FB0-3AE1-4AC4-B0E7-7DE1C95FE36A}" v="3" dt="2023-09-14T07:30:15.0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54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28" Type="http://schemas.microsoft.com/office/2018/10/relationships/authors" Target="author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beng, Abigail (Corporate Services - Partnerships)" userId="373961c3-b7a1-4ff4-a582-59070a6c1773" providerId="ADAL" clId="{B34E0FB0-3AE1-4AC4-B0E7-7DE1C95FE36A}"/>
    <pc:docChg chg="modSld">
      <pc:chgData name="Obeng, Abigail (Corporate Services - Partnerships)" userId="373961c3-b7a1-4ff4-a582-59070a6c1773" providerId="ADAL" clId="{B34E0FB0-3AE1-4AC4-B0E7-7DE1C95FE36A}" dt="2023-09-14T07:29:11.030" v="6" actId="20577"/>
      <pc:docMkLst>
        <pc:docMk/>
      </pc:docMkLst>
      <pc:sldChg chg="modSp mod">
        <pc:chgData name="Obeng, Abigail (Corporate Services - Partnerships)" userId="373961c3-b7a1-4ff4-a582-59070a6c1773" providerId="ADAL" clId="{B34E0FB0-3AE1-4AC4-B0E7-7DE1C95FE36A}" dt="2023-09-14T07:29:11.030" v="6" actId="20577"/>
        <pc:sldMkLst>
          <pc:docMk/>
          <pc:sldMk cId="3227028185" sldId="304"/>
        </pc:sldMkLst>
        <pc:graphicFrameChg chg="mod modGraphic">
          <ac:chgData name="Obeng, Abigail (Corporate Services - Partnerships)" userId="373961c3-b7a1-4ff4-a582-59070a6c1773" providerId="ADAL" clId="{B34E0FB0-3AE1-4AC4-B0E7-7DE1C95FE36A}" dt="2023-09-14T07:29:11.030" v="6" actId="20577"/>
          <ac:graphicFrameMkLst>
            <pc:docMk/>
            <pc:sldMk cId="3227028185" sldId="304"/>
            <ac:graphicFrameMk id="5" creationId="{F8FF8672-A593-4BAA-B679-CB31876CD068}"/>
          </ac:graphicFrameMkLst>
        </pc:graphicFrame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A243F68-D194-0BAE-FFF0-96D74A20781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42F7612A-C7A9-2D24-C786-EF4C0EF1282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9DF116F-2515-4FF9-BE88-5F41330B7750}" type="datetimeFigureOut">
              <a:rPr lang="en-GB" smtClean="0"/>
              <a:t>14/09/2023</a:t>
            </a:fld>
            <a:endParaRPr lang="en-GB"/>
          </a:p>
        </p:txBody>
      </p:sp>
      <p:sp>
        <p:nvSpPr>
          <p:cNvPr id="4" name="Footer Placeholder 3">
            <a:extLst>
              <a:ext uri="{FF2B5EF4-FFF2-40B4-BE49-F238E27FC236}">
                <a16:creationId xmlns:a16="http://schemas.microsoft.com/office/drawing/2014/main" id="{9E08629B-6A61-C945-C6E0-84BAE54A1C7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A394AAD0-4F23-A33C-15DE-C7C1006DE59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536D7F-7443-48C7-AA05-7135E73A40AC}" type="slidenum">
              <a:rPr lang="en-GB" smtClean="0"/>
              <a:t>‹#›</a:t>
            </a:fld>
            <a:endParaRPr lang="en-GB"/>
          </a:p>
        </p:txBody>
      </p:sp>
    </p:spTree>
    <p:extLst>
      <p:ext uri="{BB962C8B-B14F-4D97-AF65-F5344CB8AC3E}">
        <p14:creationId xmlns:p14="http://schemas.microsoft.com/office/powerpoint/2010/main" val="330309714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19D161-1B97-4748-98C6-2DA4CBC9C033}" type="datetimeFigureOut">
              <a:t>9/14/2023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30EBF7-C314-4E2C-8559-49E0318495D6}" type="slidenum">
              <a:t>‹#›</a:t>
            </a:fld>
            <a:endParaRPr lang="en-US"/>
          </a:p>
        </p:txBody>
      </p:sp>
    </p:spTree>
    <p:extLst>
      <p:ext uri="{BB962C8B-B14F-4D97-AF65-F5344CB8AC3E}">
        <p14:creationId xmlns:p14="http://schemas.microsoft.com/office/powerpoint/2010/main" val="89536108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A30EBF7-C314-4E2C-8559-49E0318495D6}" type="slidenum">
              <a:rPr lang="en-GB" smtClean="0"/>
              <a:t>1</a:t>
            </a:fld>
            <a:endParaRPr lang="en-GB"/>
          </a:p>
        </p:txBody>
      </p:sp>
    </p:spTree>
    <p:extLst>
      <p:ext uri="{BB962C8B-B14F-4D97-AF65-F5344CB8AC3E}">
        <p14:creationId xmlns:p14="http://schemas.microsoft.com/office/powerpoint/2010/main" val="196840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A30EBF7-C314-4E2C-8559-49E0318495D6}" type="slidenum">
              <a:rPr lang="en-GB" smtClean="0"/>
              <a:t>3</a:t>
            </a:fld>
            <a:endParaRPr lang="en-GB"/>
          </a:p>
        </p:txBody>
      </p:sp>
    </p:spTree>
    <p:extLst>
      <p:ext uri="{BB962C8B-B14F-4D97-AF65-F5344CB8AC3E}">
        <p14:creationId xmlns:p14="http://schemas.microsoft.com/office/powerpoint/2010/main" val="64335360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jpe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18.png"/><Relationship Id="rId4" Type="http://schemas.openxmlformats.org/officeDocument/2006/relationships/image" Target="../media/image17.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18.png"/><Relationship Id="rId4" Type="http://schemas.openxmlformats.org/officeDocument/2006/relationships/image" Target="../media/image17.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Master" Target="../slideMasters/slideMaster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Master" Target="../slideMasters/slideMaster1.xml"/><Relationship Id="rId5" Type="http://schemas.openxmlformats.org/officeDocument/2006/relationships/image" Target="../media/image33.png"/><Relationship Id="rId4" Type="http://schemas.openxmlformats.org/officeDocument/2006/relationships/image" Target="../media/image32.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Master" Target="../slideMasters/slideMaster1.xml"/><Relationship Id="rId4" Type="http://schemas.openxmlformats.org/officeDocument/2006/relationships/image" Target="../media/image38.png"/></Relationships>
</file>

<file path=ppt/slideLayouts/_rels/slideLayout24.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jpeg"/><Relationship Id="rId7" Type="http://schemas.openxmlformats.org/officeDocument/2006/relationships/image" Target="../media/image44.png"/><Relationship Id="rId2" Type="http://schemas.openxmlformats.org/officeDocument/2006/relationships/image" Target="../media/image39.png"/><Relationship Id="rId1" Type="http://schemas.openxmlformats.org/officeDocument/2006/relationships/slideMaster" Target="../slideMasters/slideMaster1.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ue Title Slide">
    <p:spTree>
      <p:nvGrpSpPr>
        <p:cNvPr id="1" name=""/>
        <p:cNvGrpSpPr/>
        <p:nvPr/>
      </p:nvGrpSpPr>
      <p:grpSpPr>
        <a:xfrm>
          <a:off x="0" y="0"/>
          <a:ext cx="0" cy="0"/>
          <a:chOff x="0" y="0"/>
          <a:chExt cx="0" cy="0"/>
        </a:xfrm>
      </p:grpSpPr>
      <p:pic>
        <p:nvPicPr>
          <p:cNvPr id="12" name="Picture 8">
            <a:extLst>
              <a:ext uri="{FF2B5EF4-FFF2-40B4-BE49-F238E27FC236}">
                <a16:creationId xmlns:a16="http://schemas.microsoft.com/office/drawing/2014/main" id="{9A8A6B10-F925-3167-EDDD-B12CAD26427A}"/>
              </a:ext>
            </a:extLst>
          </p:cNvPr>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a:xfrm>
            <a:off x="2943225" y="1"/>
            <a:ext cx="9248775" cy="6850424"/>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p:spPr>
      </p:pic>
      <p:sp>
        <p:nvSpPr>
          <p:cNvPr id="8" name="Picture Placeholder 7">
            <a:extLst>
              <a:ext uri="{FF2B5EF4-FFF2-40B4-BE49-F238E27FC236}">
                <a16:creationId xmlns:a16="http://schemas.microsoft.com/office/drawing/2014/main" id="{4E9E0E23-D09E-E29E-DE60-13C2EB4F0000}"/>
              </a:ext>
            </a:extLst>
          </p:cNvPr>
          <p:cNvSpPr>
            <a:spLocks noGrp="1"/>
          </p:cNvSpPr>
          <p:nvPr>
            <p:ph type="pic" sz="quarter" idx="10"/>
          </p:nvPr>
        </p:nvSpPr>
        <p:spPr>
          <a:xfrm>
            <a:off x="2952788" y="33713"/>
            <a:ext cx="9248775" cy="6816712"/>
          </a:xfrm>
        </p:spPr>
        <p:txBody>
          <a:bodyPr/>
          <a:lstStyle/>
          <a:p>
            <a:endParaRPr lang="en-GB"/>
          </a:p>
        </p:txBody>
      </p:sp>
      <p:sp>
        <p:nvSpPr>
          <p:cNvPr id="9" name="Google Shape;124;p24">
            <a:extLst>
              <a:ext uri="{FF2B5EF4-FFF2-40B4-BE49-F238E27FC236}">
                <a16:creationId xmlns:a16="http://schemas.microsoft.com/office/drawing/2014/main" id="{FE241B5E-D793-B37B-F0BC-F11977A17252}"/>
              </a:ext>
            </a:extLst>
          </p:cNvPr>
          <p:cNvSpPr/>
          <p:nvPr userDrawn="1"/>
        </p:nvSpPr>
        <p:spPr>
          <a:xfrm rot="5400000">
            <a:off x="1706825" y="727705"/>
            <a:ext cx="4478400" cy="6702000"/>
          </a:xfrm>
          <a:prstGeom prst="rect">
            <a:avLst/>
          </a:prstGeom>
          <a:solidFill>
            <a:schemeClr val="accent2">
              <a:alpha val="861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Title 1">
            <a:extLst>
              <a:ext uri="{FF2B5EF4-FFF2-40B4-BE49-F238E27FC236}">
                <a16:creationId xmlns:a16="http://schemas.microsoft.com/office/drawing/2014/main" id="{63F48DC6-8C9A-7041-4D5A-8494D0BF79D7}"/>
              </a:ext>
            </a:extLst>
          </p:cNvPr>
          <p:cNvSpPr>
            <a:spLocks noGrp="1"/>
          </p:cNvSpPr>
          <p:nvPr>
            <p:ph type="ctrTitle"/>
          </p:nvPr>
        </p:nvSpPr>
        <p:spPr>
          <a:xfrm>
            <a:off x="808382" y="2120695"/>
            <a:ext cx="6278218" cy="3289853"/>
          </a:xfrm>
        </p:spPr>
        <p:txBody>
          <a:bodyPr anchor="b">
            <a:normAutofit/>
          </a:bodyPr>
          <a:lstStyle>
            <a:lvl1pPr algn="l">
              <a:defRPr sz="5400" b="1">
                <a:solidFill>
                  <a:schemeClr val="bg1"/>
                </a:solidFill>
                <a:latin typeface="Arial" panose="020B0604020202020204" pitchFamily="34" charset="0"/>
                <a:ea typeface="Helvetica Neue" panose="02000503000000020004" pitchFamily="2" charset="0"/>
                <a:cs typeface="Arial" panose="020B0604020202020204" pitchFamily="34" charset="0"/>
              </a:defRPr>
            </a:lvl1pPr>
          </a:lstStyle>
          <a:p>
            <a:r>
              <a:rPr lang="en-US"/>
              <a:t>Click to edit Master title style</a:t>
            </a:r>
          </a:p>
        </p:txBody>
      </p:sp>
      <p:sp>
        <p:nvSpPr>
          <p:cNvPr id="3" name="Subtitle 2">
            <a:extLst>
              <a:ext uri="{FF2B5EF4-FFF2-40B4-BE49-F238E27FC236}">
                <a16:creationId xmlns:a16="http://schemas.microsoft.com/office/drawing/2014/main" id="{1682C907-2B3B-23AA-FCEB-330370E43A14}"/>
              </a:ext>
            </a:extLst>
          </p:cNvPr>
          <p:cNvSpPr>
            <a:spLocks noGrp="1"/>
          </p:cNvSpPr>
          <p:nvPr>
            <p:ph type="subTitle" idx="1"/>
          </p:nvPr>
        </p:nvSpPr>
        <p:spPr>
          <a:xfrm>
            <a:off x="808382" y="5539757"/>
            <a:ext cx="6278218" cy="477078"/>
          </a:xfrm>
        </p:spPr>
        <p:txBody>
          <a:bodyPr/>
          <a:lstStyle>
            <a:lvl1pPr marL="0" indent="0" algn="l">
              <a:buNone/>
              <a:defRPr sz="2400">
                <a:solidFill>
                  <a:schemeClr val="bg1"/>
                </a:solidFill>
                <a:latin typeface="Arial" panose="020B0604020202020204" pitchFamily="34" charset="0"/>
                <a:ea typeface="Helvetica Neue" panose="02000503000000020004" pitchFamily="2"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Google Shape;127;p24">
            <a:extLst>
              <a:ext uri="{FF2B5EF4-FFF2-40B4-BE49-F238E27FC236}">
                <a16:creationId xmlns:a16="http://schemas.microsoft.com/office/drawing/2014/main" id="{3FF0DCDA-47BC-D937-115A-05632BC3BFF1}"/>
              </a:ext>
            </a:extLst>
          </p:cNvPr>
          <p:cNvSpPr/>
          <p:nvPr userDrawn="1"/>
        </p:nvSpPr>
        <p:spPr>
          <a:xfrm rot="-5400000" flipH="1">
            <a:off x="9805400" y="3931305"/>
            <a:ext cx="4478400" cy="2948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1">
                  <a:lumMod val="20000"/>
                  <a:lumOff val="80000"/>
                </a:schemeClr>
              </a:solidFill>
            </a:endParaRPr>
          </a:p>
        </p:txBody>
      </p:sp>
      <p:pic>
        <p:nvPicPr>
          <p:cNvPr id="13" name="Picture 12">
            <a:extLst>
              <a:ext uri="{FF2B5EF4-FFF2-40B4-BE49-F238E27FC236}">
                <a16:creationId xmlns:a16="http://schemas.microsoft.com/office/drawing/2014/main" id="{C5ACB18C-6124-8C84-F47A-A90CE498AE8D}"/>
              </a:ext>
            </a:extLst>
          </p:cNvPr>
          <p:cNvPicPr>
            <a:picLocks noChangeAspect="1"/>
          </p:cNvPicPr>
          <p:nvPr userDrawn="1"/>
        </p:nvPicPr>
        <p:blipFill>
          <a:blip r:embed="rId4" cstate="email">
            <a:extLst>
              <a:ext uri="{28A0092B-C50C-407E-A947-70E740481C1C}">
                <a14:useLocalDpi xmlns:a14="http://schemas.microsoft.com/office/drawing/2010/main"/>
              </a:ext>
            </a:extLst>
          </a:blip>
          <a:srcRect/>
          <a:stretch/>
        </p:blipFill>
        <p:spPr>
          <a:xfrm>
            <a:off x="276447" y="161238"/>
            <a:ext cx="2586484" cy="1554717"/>
          </a:xfrm>
          <a:prstGeom prst="rect">
            <a:avLst/>
          </a:prstGeom>
        </p:spPr>
      </p:pic>
    </p:spTree>
    <p:extLst>
      <p:ext uri="{BB962C8B-B14F-4D97-AF65-F5344CB8AC3E}">
        <p14:creationId xmlns:p14="http://schemas.microsoft.com/office/powerpoint/2010/main" val="2633948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ed_Title Slide">
    <p:spTree>
      <p:nvGrpSpPr>
        <p:cNvPr id="1" name=""/>
        <p:cNvGrpSpPr/>
        <p:nvPr/>
      </p:nvGrpSpPr>
      <p:grpSpPr>
        <a:xfrm>
          <a:off x="0" y="0"/>
          <a:ext cx="0" cy="0"/>
          <a:chOff x="0" y="0"/>
          <a:chExt cx="0" cy="0"/>
        </a:xfrm>
      </p:grpSpPr>
      <p:pic>
        <p:nvPicPr>
          <p:cNvPr id="11" name="Picture 8">
            <a:extLst>
              <a:ext uri="{FF2B5EF4-FFF2-40B4-BE49-F238E27FC236}">
                <a16:creationId xmlns:a16="http://schemas.microsoft.com/office/drawing/2014/main" id="{515AE902-E0FC-7A5F-732B-7E26BD66E26D}"/>
              </a:ext>
            </a:extLst>
          </p:cNvPr>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a:xfrm>
            <a:off x="2943225" y="0"/>
            <a:ext cx="9248775" cy="6878639"/>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p:spPr>
      </p:pic>
      <p:sp>
        <p:nvSpPr>
          <p:cNvPr id="5" name="Picture Placeholder 4">
            <a:extLst>
              <a:ext uri="{FF2B5EF4-FFF2-40B4-BE49-F238E27FC236}">
                <a16:creationId xmlns:a16="http://schemas.microsoft.com/office/drawing/2014/main" id="{7DD83FA7-083A-D5DD-F36A-AAFA01DCAAEE}"/>
              </a:ext>
            </a:extLst>
          </p:cNvPr>
          <p:cNvSpPr>
            <a:spLocks noGrp="1"/>
          </p:cNvSpPr>
          <p:nvPr>
            <p:ph type="pic" sz="quarter" idx="10"/>
          </p:nvPr>
        </p:nvSpPr>
        <p:spPr>
          <a:xfrm>
            <a:off x="2952750" y="-28214"/>
            <a:ext cx="9239250" cy="6878638"/>
          </a:xfrm>
        </p:spPr>
        <p:txBody>
          <a:bodyPr/>
          <a:lstStyle/>
          <a:p>
            <a:endParaRPr lang="en-GB"/>
          </a:p>
        </p:txBody>
      </p:sp>
      <p:pic>
        <p:nvPicPr>
          <p:cNvPr id="6" name="Picture 5">
            <a:extLst>
              <a:ext uri="{FF2B5EF4-FFF2-40B4-BE49-F238E27FC236}">
                <a16:creationId xmlns:a16="http://schemas.microsoft.com/office/drawing/2014/main" id="{D3566F35-1168-0ADF-7969-513E94AF9BE8}"/>
              </a:ext>
            </a:extLst>
          </p:cNvPr>
          <p:cNvPicPr>
            <a:picLocks noChangeAspect="1"/>
          </p:cNvPicPr>
          <p:nvPr userDrawn="1"/>
        </p:nvPicPr>
        <p:blipFill>
          <a:blip r:embed="rId4" cstate="email">
            <a:extLst>
              <a:ext uri="{28A0092B-C50C-407E-A947-70E740481C1C}">
                <a14:useLocalDpi xmlns:a14="http://schemas.microsoft.com/office/drawing/2010/main"/>
              </a:ext>
            </a:extLst>
          </a:blip>
          <a:srcRect/>
          <a:stretch/>
        </p:blipFill>
        <p:spPr>
          <a:xfrm>
            <a:off x="276447" y="161238"/>
            <a:ext cx="2586484" cy="1554717"/>
          </a:xfrm>
          <a:prstGeom prst="rect">
            <a:avLst/>
          </a:prstGeom>
        </p:spPr>
      </p:pic>
      <p:sp>
        <p:nvSpPr>
          <p:cNvPr id="9" name="Google Shape;124;p24">
            <a:extLst>
              <a:ext uri="{FF2B5EF4-FFF2-40B4-BE49-F238E27FC236}">
                <a16:creationId xmlns:a16="http://schemas.microsoft.com/office/drawing/2014/main" id="{FE241B5E-D793-B37B-F0BC-F11977A17252}"/>
              </a:ext>
            </a:extLst>
          </p:cNvPr>
          <p:cNvSpPr/>
          <p:nvPr userDrawn="1"/>
        </p:nvSpPr>
        <p:spPr>
          <a:xfrm rot="5400000">
            <a:off x="1706825" y="733365"/>
            <a:ext cx="4478400" cy="6702000"/>
          </a:xfrm>
          <a:prstGeom prst="rect">
            <a:avLst/>
          </a:prstGeom>
          <a:solidFill>
            <a:schemeClr val="accent1">
              <a:alpha val="861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Title 1">
            <a:extLst>
              <a:ext uri="{FF2B5EF4-FFF2-40B4-BE49-F238E27FC236}">
                <a16:creationId xmlns:a16="http://schemas.microsoft.com/office/drawing/2014/main" id="{63F48DC6-8C9A-7041-4D5A-8494D0BF79D7}"/>
              </a:ext>
            </a:extLst>
          </p:cNvPr>
          <p:cNvSpPr>
            <a:spLocks noGrp="1"/>
          </p:cNvSpPr>
          <p:nvPr>
            <p:ph type="ctrTitle"/>
          </p:nvPr>
        </p:nvSpPr>
        <p:spPr>
          <a:xfrm>
            <a:off x="808382" y="2126355"/>
            <a:ext cx="6278218" cy="3289853"/>
          </a:xfrm>
        </p:spPr>
        <p:txBody>
          <a:bodyPr anchor="b">
            <a:normAutofit/>
          </a:bodyPr>
          <a:lstStyle>
            <a:lvl1pPr algn="l">
              <a:defRPr sz="5400" b="1">
                <a:solidFill>
                  <a:schemeClr val="bg1"/>
                </a:solidFill>
                <a:latin typeface="Arial" panose="020B0604020202020204" pitchFamily="34" charset="0"/>
                <a:ea typeface="Helvetica Neue" panose="02000503000000020004" pitchFamily="2" charset="0"/>
                <a:cs typeface="Arial" panose="020B0604020202020204" pitchFamily="34" charset="0"/>
              </a:defRPr>
            </a:lvl1pPr>
          </a:lstStyle>
          <a:p>
            <a:r>
              <a:rPr lang="en-US"/>
              <a:t>Click to edit Master title style</a:t>
            </a:r>
          </a:p>
        </p:txBody>
      </p:sp>
      <p:sp>
        <p:nvSpPr>
          <p:cNvPr id="3" name="Subtitle 2">
            <a:extLst>
              <a:ext uri="{FF2B5EF4-FFF2-40B4-BE49-F238E27FC236}">
                <a16:creationId xmlns:a16="http://schemas.microsoft.com/office/drawing/2014/main" id="{1682C907-2B3B-23AA-FCEB-330370E43A14}"/>
              </a:ext>
            </a:extLst>
          </p:cNvPr>
          <p:cNvSpPr>
            <a:spLocks noGrp="1"/>
          </p:cNvSpPr>
          <p:nvPr>
            <p:ph type="subTitle" idx="1"/>
          </p:nvPr>
        </p:nvSpPr>
        <p:spPr>
          <a:xfrm>
            <a:off x="808382" y="5545417"/>
            <a:ext cx="6278218" cy="477078"/>
          </a:xfrm>
        </p:spPr>
        <p:txBody>
          <a:bodyPr/>
          <a:lstStyle>
            <a:lvl1pPr marL="0" indent="0" algn="l">
              <a:buNone/>
              <a:defRPr sz="2400">
                <a:solidFill>
                  <a:schemeClr val="bg1"/>
                </a:solidFill>
                <a:latin typeface="Arial" panose="020B0604020202020204" pitchFamily="34" charset="0"/>
                <a:ea typeface="Helvetica Neue" panose="02000503000000020004" pitchFamily="2"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Google Shape;127;p24">
            <a:extLst>
              <a:ext uri="{FF2B5EF4-FFF2-40B4-BE49-F238E27FC236}">
                <a16:creationId xmlns:a16="http://schemas.microsoft.com/office/drawing/2014/main" id="{3FF0DCDA-47BC-D937-115A-05632BC3BFF1}"/>
              </a:ext>
            </a:extLst>
          </p:cNvPr>
          <p:cNvSpPr/>
          <p:nvPr userDrawn="1"/>
        </p:nvSpPr>
        <p:spPr>
          <a:xfrm rot="-5400000" flipH="1">
            <a:off x="9805400" y="3936965"/>
            <a:ext cx="4478400" cy="2948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1">
                  <a:lumMod val="20000"/>
                  <a:lumOff val="80000"/>
                </a:schemeClr>
              </a:solidFill>
            </a:endParaRPr>
          </a:p>
        </p:txBody>
      </p:sp>
    </p:spTree>
    <p:extLst>
      <p:ext uri="{BB962C8B-B14F-4D97-AF65-F5344CB8AC3E}">
        <p14:creationId xmlns:p14="http://schemas.microsoft.com/office/powerpoint/2010/main" val="158757910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ed_Title Slide_hero image">
    <p:spTree>
      <p:nvGrpSpPr>
        <p:cNvPr id="1" name=""/>
        <p:cNvGrpSpPr/>
        <p:nvPr/>
      </p:nvGrpSpPr>
      <p:grpSpPr>
        <a:xfrm>
          <a:off x="0" y="0"/>
          <a:ext cx="0" cy="0"/>
          <a:chOff x="0" y="0"/>
          <a:chExt cx="0" cy="0"/>
        </a:xfrm>
      </p:grpSpPr>
      <p:pic>
        <p:nvPicPr>
          <p:cNvPr id="11" name="Picture 8">
            <a:extLst>
              <a:ext uri="{FF2B5EF4-FFF2-40B4-BE49-F238E27FC236}">
                <a16:creationId xmlns:a16="http://schemas.microsoft.com/office/drawing/2014/main" id="{515AE902-E0FC-7A5F-732B-7E26BD66E26D}"/>
              </a:ext>
            </a:extLst>
          </p:cNvPr>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a:xfrm>
            <a:off x="1" y="0"/>
            <a:ext cx="12192000" cy="6878639"/>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p:spPr>
      </p:pic>
      <p:sp>
        <p:nvSpPr>
          <p:cNvPr id="5" name="Picture Placeholder 4">
            <a:extLst>
              <a:ext uri="{FF2B5EF4-FFF2-40B4-BE49-F238E27FC236}">
                <a16:creationId xmlns:a16="http://schemas.microsoft.com/office/drawing/2014/main" id="{7DD83FA7-083A-D5DD-F36A-AAFA01DCAAEE}"/>
              </a:ext>
            </a:extLst>
          </p:cNvPr>
          <p:cNvSpPr>
            <a:spLocks noGrp="1"/>
          </p:cNvSpPr>
          <p:nvPr>
            <p:ph type="pic" sz="quarter" idx="10"/>
          </p:nvPr>
        </p:nvSpPr>
        <p:spPr>
          <a:xfrm>
            <a:off x="0" y="-28214"/>
            <a:ext cx="12192000" cy="6878638"/>
          </a:xfrm>
        </p:spPr>
        <p:txBody>
          <a:bodyPr/>
          <a:lstStyle/>
          <a:p>
            <a:endParaRPr lang="en-GB"/>
          </a:p>
        </p:txBody>
      </p:sp>
      <p:sp>
        <p:nvSpPr>
          <p:cNvPr id="9" name="Google Shape;124;p24">
            <a:extLst>
              <a:ext uri="{FF2B5EF4-FFF2-40B4-BE49-F238E27FC236}">
                <a16:creationId xmlns:a16="http://schemas.microsoft.com/office/drawing/2014/main" id="{FE241B5E-D793-B37B-F0BC-F11977A17252}"/>
              </a:ext>
            </a:extLst>
          </p:cNvPr>
          <p:cNvSpPr/>
          <p:nvPr userDrawn="1"/>
        </p:nvSpPr>
        <p:spPr>
          <a:xfrm rot="5400000">
            <a:off x="1706825" y="733365"/>
            <a:ext cx="4478400" cy="6702000"/>
          </a:xfrm>
          <a:prstGeom prst="rect">
            <a:avLst/>
          </a:prstGeom>
          <a:solidFill>
            <a:schemeClr val="accent1">
              <a:alpha val="861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Title 1">
            <a:extLst>
              <a:ext uri="{FF2B5EF4-FFF2-40B4-BE49-F238E27FC236}">
                <a16:creationId xmlns:a16="http://schemas.microsoft.com/office/drawing/2014/main" id="{63F48DC6-8C9A-7041-4D5A-8494D0BF79D7}"/>
              </a:ext>
            </a:extLst>
          </p:cNvPr>
          <p:cNvSpPr>
            <a:spLocks noGrp="1"/>
          </p:cNvSpPr>
          <p:nvPr>
            <p:ph type="ctrTitle"/>
          </p:nvPr>
        </p:nvSpPr>
        <p:spPr>
          <a:xfrm>
            <a:off x="808382" y="2126355"/>
            <a:ext cx="6278218" cy="3289853"/>
          </a:xfrm>
        </p:spPr>
        <p:txBody>
          <a:bodyPr anchor="b">
            <a:normAutofit/>
          </a:bodyPr>
          <a:lstStyle>
            <a:lvl1pPr algn="l">
              <a:defRPr sz="5400" b="1">
                <a:solidFill>
                  <a:schemeClr val="bg1"/>
                </a:solidFill>
                <a:latin typeface="Arial" panose="020B0604020202020204" pitchFamily="34" charset="0"/>
                <a:ea typeface="Helvetica Neue" panose="02000503000000020004" pitchFamily="2" charset="0"/>
                <a:cs typeface="Arial" panose="020B0604020202020204" pitchFamily="34" charset="0"/>
              </a:defRPr>
            </a:lvl1pPr>
          </a:lstStyle>
          <a:p>
            <a:r>
              <a:rPr lang="en-US"/>
              <a:t>Click to edit Master title style</a:t>
            </a:r>
          </a:p>
        </p:txBody>
      </p:sp>
      <p:sp>
        <p:nvSpPr>
          <p:cNvPr id="3" name="Subtitle 2">
            <a:extLst>
              <a:ext uri="{FF2B5EF4-FFF2-40B4-BE49-F238E27FC236}">
                <a16:creationId xmlns:a16="http://schemas.microsoft.com/office/drawing/2014/main" id="{1682C907-2B3B-23AA-FCEB-330370E43A14}"/>
              </a:ext>
            </a:extLst>
          </p:cNvPr>
          <p:cNvSpPr>
            <a:spLocks noGrp="1"/>
          </p:cNvSpPr>
          <p:nvPr>
            <p:ph type="subTitle" idx="1"/>
          </p:nvPr>
        </p:nvSpPr>
        <p:spPr>
          <a:xfrm>
            <a:off x="808382" y="5545417"/>
            <a:ext cx="6278218" cy="477078"/>
          </a:xfrm>
        </p:spPr>
        <p:txBody>
          <a:bodyPr/>
          <a:lstStyle>
            <a:lvl1pPr marL="0" indent="0" algn="l">
              <a:buNone/>
              <a:defRPr sz="2400">
                <a:solidFill>
                  <a:schemeClr val="bg1"/>
                </a:solidFill>
                <a:latin typeface="Arial" panose="020B0604020202020204" pitchFamily="34" charset="0"/>
                <a:ea typeface="Helvetica Neue" panose="02000503000000020004" pitchFamily="2"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Google Shape;127;p24">
            <a:extLst>
              <a:ext uri="{FF2B5EF4-FFF2-40B4-BE49-F238E27FC236}">
                <a16:creationId xmlns:a16="http://schemas.microsoft.com/office/drawing/2014/main" id="{3FF0DCDA-47BC-D937-115A-05632BC3BFF1}"/>
              </a:ext>
            </a:extLst>
          </p:cNvPr>
          <p:cNvSpPr/>
          <p:nvPr userDrawn="1"/>
        </p:nvSpPr>
        <p:spPr>
          <a:xfrm rot="-5400000" flipH="1">
            <a:off x="9805400" y="3936965"/>
            <a:ext cx="4478400" cy="2948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1">
                  <a:lumMod val="20000"/>
                  <a:lumOff val="80000"/>
                </a:schemeClr>
              </a:solidFill>
            </a:endParaRPr>
          </a:p>
        </p:txBody>
      </p:sp>
      <p:pic>
        <p:nvPicPr>
          <p:cNvPr id="7" name="Picture 6" descr="A picture containing text&#10;&#10;Description automatically generated">
            <a:extLst>
              <a:ext uri="{FF2B5EF4-FFF2-40B4-BE49-F238E27FC236}">
                <a16:creationId xmlns:a16="http://schemas.microsoft.com/office/drawing/2014/main" id="{EA5CE6E1-C02B-F584-08F7-7367A67B2CB2}"/>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0158" y="-147355"/>
            <a:ext cx="3558098" cy="2144501"/>
          </a:xfrm>
          <a:prstGeom prst="rect">
            <a:avLst/>
          </a:prstGeom>
        </p:spPr>
      </p:pic>
    </p:spTree>
    <p:extLst>
      <p:ext uri="{BB962C8B-B14F-4D97-AF65-F5344CB8AC3E}">
        <p14:creationId xmlns:p14="http://schemas.microsoft.com/office/powerpoint/2010/main" val="53383401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ue_Title Slide_hero image">
    <p:spTree>
      <p:nvGrpSpPr>
        <p:cNvPr id="1" name=""/>
        <p:cNvGrpSpPr/>
        <p:nvPr/>
      </p:nvGrpSpPr>
      <p:grpSpPr>
        <a:xfrm>
          <a:off x="0" y="0"/>
          <a:ext cx="0" cy="0"/>
          <a:chOff x="0" y="0"/>
          <a:chExt cx="0" cy="0"/>
        </a:xfrm>
      </p:grpSpPr>
      <p:pic>
        <p:nvPicPr>
          <p:cNvPr id="11" name="Picture 8">
            <a:extLst>
              <a:ext uri="{FF2B5EF4-FFF2-40B4-BE49-F238E27FC236}">
                <a16:creationId xmlns:a16="http://schemas.microsoft.com/office/drawing/2014/main" id="{515AE902-E0FC-7A5F-732B-7E26BD66E26D}"/>
              </a:ext>
            </a:extLst>
          </p:cNvPr>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a:xfrm>
            <a:off x="1" y="0"/>
            <a:ext cx="12192000" cy="6878639"/>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p:spPr>
      </p:pic>
      <p:sp>
        <p:nvSpPr>
          <p:cNvPr id="5" name="Picture Placeholder 4">
            <a:extLst>
              <a:ext uri="{FF2B5EF4-FFF2-40B4-BE49-F238E27FC236}">
                <a16:creationId xmlns:a16="http://schemas.microsoft.com/office/drawing/2014/main" id="{7DD83FA7-083A-D5DD-F36A-AAFA01DCAAEE}"/>
              </a:ext>
            </a:extLst>
          </p:cNvPr>
          <p:cNvSpPr>
            <a:spLocks noGrp="1"/>
          </p:cNvSpPr>
          <p:nvPr>
            <p:ph type="pic" sz="quarter" idx="10"/>
          </p:nvPr>
        </p:nvSpPr>
        <p:spPr>
          <a:xfrm>
            <a:off x="0" y="-28214"/>
            <a:ext cx="12192000" cy="6878638"/>
          </a:xfrm>
        </p:spPr>
        <p:txBody>
          <a:bodyPr/>
          <a:lstStyle/>
          <a:p>
            <a:endParaRPr lang="en-GB"/>
          </a:p>
        </p:txBody>
      </p:sp>
      <p:sp>
        <p:nvSpPr>
          <p:cNvPr id="10" name="Google Shape;127;p24">
            <a:extLst>
              <a:ext uri="{FF2B5EF4-FFF2-40B4-BE49-F238E27FC236}">
                <a16:creationId xmlns:a16="http://schemas.microsoft.com/office/drawing/2014/main" id="{3FF0DCDA-47BC-D937-115A-05632BC3BFF1}"/>
              </a:ext>
            </a:extLst>
          </p:cNvPr>
          <p:cNvSpPr/>
          <p:nvPr userDrawn="1"/>
        </p:nvSpPr>
        <p:spPr>
          <a:xfrm rot="-5400000" flipH="1">
            <a:off x="9805400" y="3936965"/>
            <a:ext cx="4478400" cy="2948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1">
                  <a:lumMod val="20000"/>
                  <a:lumOff val="80000"/>
                </a:schemeClr>
              </a:solidFill>
            </a:endParaRPr>
          </a:p>
        </p:txBody>
      </p:sp>
      <p:pic>
        <p:nvPicPr>
          <p:cNvPr id="7" name="Picture 6" descr="A picture containing text&#10;&#10;Description automatically generated">
            <a:extLst>
              <a:ext uri="{FF2B5EF4-FFF2-40B4-BE49-F238E27FC236}">
                <a16:creationId xmlns:a16="http://schemas.microsoft.com/office/drawing/2014/main" id="{EA5CE6E1-C02B-F584-08F7-7367A67B2CB2}"/>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0158" y="-147355"/>
            <a:ext cx="3558098" cy="2144501"/>
          </a:xfrm>
          <a:prstGeom prst="rect">
            <a:avLst/>
          </a:prstGeom>
        </p:spPr>
      </p:pic>
      <p:sp>
        <p:nvSpPr>
          <p:cNvPr id="4" name="Google Shape;124;p24">
            <a:extLst>
              <a:ext uri="{FF2B5EF4-FFF2-40B4-BE49-F238E27FC236}">
                <a16:creationId xmlns:a16="http://schemas.microsoft.com/office/drawing/2014/main" id="{D5393F2A-0432-979F-5E29-1F11AA164830}"/>
              </a:ext>
            </a:extLst>
          </p:cNvPr>
          <p:cNvSpPr/>
          <p:nvPr userDrawn="1"/>
        </p:nvSpPr>
        <p:spPr>
          <a:xfrm rot="5400000">
            <a:off x="1706825" y="727705"/>
            <a:ext cx="4478400" cy="6702000"/>
          </a:xfrm>
          <a:prstGeom prst="rect">
            <a:avLst/>
          </a:prstGeom>
          <a:solidFill>
            <a:schemeClr val="accent2">
              <a:alpha val="861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Title 1">
            <a:extLst>
              <a:ext uri="{FF2B5EF4-FFF2-40B4-BE49-F238E27FC236}">
                <a16:creationId xmlns:a16="http://schemas.microsoft.com/office/drawing/2014/main" id="{B4939BD5-F8F1-0B08-5782-CF11ACCD8CA2}"/>
              </a:ext>
            </a:extLst>
          </p:cNvPr>
          <p:cNvSpPr>
            <a:spLocks noGrp="1"/>
          </p:cNvSpPr>
          <p:nvPr>
            <p:ph type="ctrTitle"/>
          </p:nvPr>
        </p:nvSpPr>
        <p:spPr>
          <a:xfrm>
            <a:off x="808382" y="2120695"/>
            <a:ext cx="6278218" cy="3289853"/>
          </a:xfrm>
        </p:spPr>
        <p:txBody>
          <a:bodyPr anchor="b">
            <a:normAutofit/>
          </a:bodyPr>
          <a:lstStyle>
            <a:lvl1pPr algn="l">
              <a:defRPr sz="5400" b="1">
                <a:solidFill>
                  <a:schemeClr val="bg1"/>
                </a:solidFill>
                <a:latin typeface="Arial" panose="020B0604020202020204" pitchFamily="34" charset="0"/>
                <a:ea typeface="Helvetica Neue" panose="02000503000000020004" pitchFamily="2" charset="0"/>
                <a:cs typeface="Arial" panose="020B0604020202020204" pitchFamily="34" charset="0"/>
              </a:defRPr>
            </a:lvl1pPr>
          </a:lstStyle>
          <a:p>
            <a:r>
              <a:rPr lang="en-US"/>
              <a:t>Click to edit Master title style</a:t>
            </a:r>
          </a:p>
        </p:txBody>
      </p:sp>
      <p:sp>
        <p:nvSpPr>
          <p:cNvPr id="8" name="Subtitle 2">
            <a:extLst>
              <a:ext uri="{FF2B5EF4-FFF2-40B4-BE49-F238E27FC236}">
                <a16:creationId xmlns:a16="http://schemas.microsoft.com/office/drawing/2014/main" id="{DA88A114-CDE8-59A7-8DAC-8E6D34D1A875}"/>
              </a:ext>
            </a:extLst>
          </p:cNvPr>
          <p:cNvSpPr>
            <a:spLocks noGrp="1"/>
          </p:cNvSpPr>
          <p:nvPr>
            <p:ph type="subTitle" idx="1"/>
          </p:nvPr>
        </p:nvSpPr>
        <p:spPr>
          <a:xfrm>
            <a:off x="808382" y="5539757"/>
            <a:ext cx="6278218" cy="477078"/>
          </a:xfrm>
        </p:spPr>
        <p:txBody>
          <a:bodyPr/>
          <a:lstStyle>
            <a:lvl1pPr marL="0" indent="0" algn="l">
              <a:buNone/>
              <a:defRPr sz="2400">
                <a:solidFill>
                  <a:schemeClr val="bg1"/>
                </a:solidFill>
                <a:latin typeface="Arial" panose="020B0604020202020204" pitchFamily="34" charset="0"/>
                <a:ea typeface="Helvetica Neue" panose="02000503000000020004" pitchFamily="2"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76493888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_blue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DA507-EE43-77FA-DA6B-E973C6A26220}"/>
              </a:ext>
            </a:extLst>
          </p:cNvPr>
          <p:cNvSpPr>
            <a:spLocks noGrp="1"/>
          </p:cNvSpPr>
          <p:nvPr>
            <p:ph type="title"/>
          </p:nvPr>
        </p:nvSpPr>
        <p:spPr>
          <a:xfrm>
            <a:off x="838200" y="365126"/>
            <a:ext cx="10515599"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a:extLst>
              <a:ext uri="{FF2B5EF4-FFF2-40B4-BE49-F238E27FC236}">
                <a16:creationId xmlns:a16="http://schemas.microsoft.com/office/drawing/2014/main" id="{50B1952E-ED4F-CECE-B3D3-04B0BD0B37C3}"/>
              </a:ext>
            </a:extLst>
          </p:cNvPr>
          <p:cNvSpPr>
            <a:spLocks noGrp="1"/>
          </p:cNvSpPr>
          <p:nvPr>
            <p:ph idx="1"/>
          </p:nvPr>
        </p:nvSpPr>
        <p:spPr>
          <a:xfrm>
            <a:off x="838200" y="1395320"/>
            <a:ext cx="10515599"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F30BB1A-FD53-700D-47E6-097B29AD06DB}"/>
              </a:ext>
            </a:extLst>
          </p:cNvPr>
          <p:cNvSpPr>
            <a:spLocks noGrp="1"/>
          </p:cNvSpPr>
          <p:nvPr>
            <p:ph type="dt" sz="half" idx="10"/>
          </p:nvPr>
        </p:nvSpPr>
        <p:spPr/>
        <p:txBody>
          <a:bodyPr/>
          <a:lstStyle/>
          <a:p>
            <a:fld id="{F5C6B06D-B952-4825-B0C6-3F87D6BB085A}" type="datetime1">
              <a:rPr lang="en-US" smtClean="0"/>
              <a:t>9/14/2023</a:t>
            </a:fld>
            <a:endParaRPr lang="en-US"/>
          </a:p>
        </p:txBody>
      </p:sp>
      <p:sp>
        <p:nvSpPr>
          <p:cNvPr id="5" name="Footer Placeholder 4">
            <a:extLst>
              <a:ext uri="{FF2B5EF4-FFF2-40B4-BE49-F238E27FC236}">
                <a16:creationId xmlns:a16="http://schemas.microsoft.com/office/drawing/2014/main" id="{9198B59D-ECB5-4138-C18D-ADDCBB1B4D4F}"/>
              </a:ext>
            </a:extLst>
          </p:cNvPr>
          <p:cNvSpPr>
            <a:spLocks noGrp="1"/>
          </p:cNvSpPr>
          <p:nvPr>
            <p:ph type="ftr" sz="quarter" idx="11"/>
          </p:nvPr>
        </p:nvSpPr>
        <p:spPr/>
        <p:txBody>
          <a:bodyPr/>
          <a:lstStyle/>
          <a:p>
            <a:r>
              <a:rPr lang="en-GB"/>
              <a:t>For queries about your application or the recruitment process, please email xxx</a:t>
            </a:r>
            <a:endParaRPr lang="en-US"/>
          </a:p>
        </p:txBody>
      </p:sp>
      <p:sp>
        <p:nvSpPr>
          <p:cNvPr id="6" name="Slide Number Placeholder 5">
            <a:extLst>
              <a:ext uri="{FF2B5EF4-FFF2-40B4-BE49-F238E27FC236}">
                <a16:creationId xmlns:a16="http://schemas.microsoft.com/office/drawing/2014/main" id="{C4DDA1AC-46C3-26CC-96DB-5B5B1AED7138}"/>
              </a:ext>
            </a:extLst>
          </p:cNvPr>
          <p:cNvSpPr>
            <a:spLocks noGrp="1"/>
          </p:cNvSpPr>
          <p:nvPr>
            <p:ph type="sldNum" sz="quarter" idx="12"/>
          </p:nvPr>
        </p:nvSpPr>
        <p:spPr/>
        <p:txBody>
          <a:bodyPr/>
          <a:lstStyle/>
          <a:p>
            <a:fld id="{1B287C65-F529-6A4B-9307-53EFD28F08ED}" type="slidenum">
              <a:rPr lang="en-US" smtClean="0"/>
              <a:t>‹#›</a:t>
            </a:fld>
            <a:endParaRPr lang="en-US"/>
          </a:p>
        </p:txBody>
      </p:sp>
      <p:sp>
        <p:nvSpPr>
          <p:cNvPr id="9" name="Rectangle 8">
            <a:extLst>
              <a:ext uri="{FF2B5EF4-FFF2-40B4-BE49-F238E27FC236}">
                <a16:creationId xmlns:a16="http://schemas.microsoft.com/office/drawing/2014/main" id="{AE0F7A08-B129-F616-7859-8ABA9ED7643F}"/>
              </a:ext>
            </a:extLst>
          </p:cNvPr>
          <p:cNvSpPr/>
          <p:nvPr userDrawn="1"/>
        </p:nvSpPr>
        <p:spPr>
          <a:xfrm flipH="1">
            <a:off x="0" y="0"/>
            <a:ext cx="11927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6932978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and Content_ red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DA507-EE43-77FA-DA6B-E973C6A26220}"/>
              </a:ext>
            </a:extLst>
          </p:cNvPr>
          <p:cNvSpPr>
            <a:spLocks noGrp="1"/>
          </p:cNvSpPr>
          <p:nvPr>
            <p:ph type="title"/>
          </p:nvPr>
        </p:nvSpPr>
        <p:spPr>
          <a:xfrm>
            <a:off x="838200" y="365126"/>
            <a:ext cx="10515600"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a:extLst>
              <a:ext uri="{FF2B5EF4-FFF2-40B4-BE49-F238E27FC236}">
                <a16:creationId xmlns:a16="http://schemas.microsoft.com/office/drawing/2014/main" id="{50B1952E-ED4F-CECE-B3D3-04B0BD0B37C3}"/>
              </a:ext>
            </a:extLst>
          </p:cNvPr>
          <p:cNvSpPr>
            <a:spLocks noGrp="1"/>
          </p:cNvSpPr>
          <p:nvPr>
            <p:ph idx="1"/>
          </p:nvPr>
        </p:nvSpPr>
        <p:spPr>
          <a:xfrm>
            <a:off x="838200" y="1395320"/>
            <a:ext cx="10515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F30BB1A-FD53-700D-47E6-097B29AD06DB}"/>
              </a:ext>
            </a:extLst>
          </p:cNvPr>
          <p:cNvSpPr>
            <a:spLocks noGrp="1"/>
          </p:cNvSpPr>
          <p:nvPr>
            <p:ph type="dt" sz="half" idx="10"/>
          </p:nvPr>
        </p:nvSpPr>
        <p:spPr/>
        <p:txBody>
          <a:bodyPr/>
          <a:lstStyle/>
          <a:p>
            <a:fld id="{768319DF-AC93-476C-9F1A-70B69B36D830}" type="datetime1">
              <a:rPr lang="en-US" smtClean="0"/>
              <a:t>9/14/2023</a:t>
            </a:fld>
            <a:endParaRPr lang="en-US"/>
          </a:p>
        </p:txBody>
      </p:sp>
      <p:sp>
        <p:nvSpPr>
          <p:cNvPr id="5" name="Footer Placeholder 4">
            <a:extLst>
              <a:ext uri="{FF2B5EF4-FFF2-40B4-BE49-F238E27FC236}">
                <a16:creationId xmlns:a16="http://schemas.microsoft.com/office/drawing/2014/main" id="{9198B59D-ECB5-4138-C18D-ADDCBB1B4D4F}"/>
              </a:ext>
            </a:extLst>
          </p:cNvPr>
          <p:cNvSpPr>
            <a:spLocks noGrp="1"/>
          </p:cNvSpPr>
          <p:nvPr>
            <p:ph type="ftr" sz="quarter" idx="11"/>
          </p:nvPr>
        </p:nvSpPr>
        <p:spPr/>
        <p:txBody>
          <a:bodyPr/>
          <a:lstStyle/>
          <a:p>
            <a:r>
              <a:rPr lang="en-GB"/>
              <a:t>For queries about your application or the recruitment process, please email xxx</a:t>
            </a:r>
            <a:endParaRPr lang="en-US"/>
          </a:p>
        </p:txBody>
      </p:sp>
      <p:sp>
        <p:nvSpPr>
          <p:cNvPr id="6" name="Slide Number Placeholder 5">
            <a:extLst>
              <a:ext uri="{FF2B5EF4-FFF2-40B4-BE49-F238E27FC236}">
                <a16:creationId xmlns:a16="http://schemas.microsoft.com/office/drawing/2014/main" id="{C4DDA1AC-46C3-26CC-96DB-5B5B1AED7138}"/>
              </a:ext>
            </a:extLst>
          </p:cNvPr>
          <p:cNvSpPr>
            <a:spLocks noGrp="1"/>
          </p:cNvSpPr>
          <p:nvPr>
            <p:ph type="sldNum" sz="quarter" idx="12"/>
          </p:nvPr>
        </p:nvSpPr>
        <p:spPr/>
        <p:txBody>
          <a:bodyPr/>
          <a:lstStyle/>
          <a:p>
            <a:fld id="{1B287C65-F529-6A4B-9307-53EFD28F08ED}" type="slidenum">
              <a:rPr lang="en-US" smtClean="0"/>
              <a:t>‹#›</a:t>
            </a:fld>
            <a:endParaRPr lang="en-US"/>
          </a:p>
        </p:txBody>
      </p:sp>
      <p:sp>
        <p:nvSpPr>
          <p:cNvPr id="8" name="Rectangle 7">
            <a:extLst>
              <a:ext uri="{FF2B5EF4-FFF2-40B4-BE49-F238E27FC236}">
                <a16:creationId xmlns:a16="http://schemas.microsoft.com/office/drawing/2014/main" id="{54FBE522-9C93-2690-A430-811909B12E74}"/>
              </a:ext>
            </a:extLst>
          </p:cNvPr>
          <p:cNvSpPr/>
          <p:nvPr userDrawn="1"/>
        </p:nvSpPr>
        <p:spPr>
          <a:xfrm flipH="1">
            <a:off x="0" y="0"/>
            <a:ext cx="11927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08757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ntent_red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516B1-A520-BC2C-85E2-FCD8A7A08C4D}"/>
              </a:ext>
            </a:extLst>
          </p:cNvPr>
          <p:cNvSpPr>
            <a:spLocks noGrp="1"/>
          </p:cNvSpPr>
          <p:nvPr>
            <p:ph type="title"/>
          </p:nvPr>
        </p:nvSpPr>
        <p:spPr>
          <a:xfrm>
            <a:off x="551596" y="365126"/>
            <a:ext cx="10802203" cy="997510"/>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0ACD9F9-6F19-4821-3F82-E009501E7886}"/>
              </a:ext>
            </a:extLst>
          </p:cNvPr>
          <p:cNvSpPr>
            <a:spLocks noGrp="1"/>
          </p:cNvSpPr>
          <p:nvPr>
            <p:ph sz="half" idx="1"/>
          </p:nvPr>
        </p:nvSpPr>
        <p:spPr>
          <a:xfrm>
            <a:off x="551597" y="1395320"/>
            <a:ext cx="5468203"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94A1373-E505-4258-04A8-C896AB1BFADF}"/>
              </a:ext>
            </a:extLst>
          </p:cNvPr>
          <p:cNvSpPr>
            <a:spLocks noGrp="1"/>
          </p:cNvSpPr>
          <p:nvPr>
            <p:ph sz="half" idx="2"/>
          </p:nvPr>
        </p:nvSpPr>
        <p:spPr>
          <a:xfrm>
            <a:off x="6172200" y="1395320"/>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10F51C1-C472-8A4B-A4A2-95BE1E58A56A}"/>
              </a:ext>
            </a:extLst>
          </p:cNvPr>
          <p:cNvSpPr>
            <a:spLocks noGrp="1"/>
          </p:cNvSpPr>
          <p:nvPr>
            <p:ph type="dt" sz="half" idx="10"/>
          </p:nvPr>
        </p:nvSpPr>
        <p:spPr/>
        <p:txBody>
          <a:bodyPr/>
          <a:lstStyle/>
          <a:p>
            <a:fld id="{D7E28CC2-E1F3-4D0C-AD28-4A43FEDD67D3}" type="datetime1">
              <a:rPr lang="en-US" smtClean="0"/>
              <a:t>9/14/2023</a:t>
            </a:fld>
            <a:endParaRPr lang="en-US"/>
          </a:p>
        </p:txBody>
      </p:sp>
      <p:sp>
        <p:nvSpPr>
          <p:cNvPr id="6" name="Footer Placeholder 5">
            <a:extLst>
              <a:ext uri="{FF2B5EF4-FFF2-40B4-BE49-F238E27FC236}">
                <a16:creationId xmlns:a16="http://schemas.microsoft.com/office/drawing/2014/main" id="{7991D763-F379-91FB-CF05-27C2CE2C4409}"/>
              </a:ext>
            </a:extLst>
          </p:cNvPr>
          <p:cNvSpPr>
            <a:spLocks noGrp="1"/>
          </p:cNvSpPr>
          <p:nvPr>
            <p:ph type="ftr" sz="quarter" idx="11"/>
          </p:nvPr>
        </p:nvSpPr>
        <p:spPr/>
        <p:txBody>
          <a:bodyPr/>
          <a:lstStyle/>
          <a:p>
            <a:r>
              <a:rPr lang="en-GB"/>
              <a:t>For queries about your application or the recruitment process, please email xxx</a:t>
            </a:r>
            <a:endParaRPr lang="en-US"/>
          </a:p>
        </p:txBody>
      </p:sp>
      <p:sp>
        <p:nvSpPr>
          <p:cNvPr id="7" name="Slide Number Placeholder 6">
            <a:extLst>
              <a:ext uri="{FF2B5EF4-FFF2-40B4-BE49-F238E27FC236}">
                <a16:creationId xmlns:a16="http://schemas.microsoft.com/office/drawing/2014/main" id="{B7D1A40D-57AC-E580-31CD-008E76E6F910}"/>
              </a:ext>
            </a:extLst>
          </p:cNvPr>
          <p:cNvSpPr>
            <a:spLocks noGrp="1"/>
          </p:cNvSpPr>
          <p:nvPr>
            <p:ph type="sldNum" sz="quarter" idx="12"/>
          </p:nvPr>
        </p:nvSpPr>
        <p:spPr/>
        <p:txBody>
          <a:bodyPr/>
          <a:lstStyle/>
          <a:p>
            <a:fld id="{1B287C65-F529-6A4B-9307-53EFD28F08ED}" type="slidenum">
              <a:rPr lang="en-US" smtClean="0"/>
              <a:t>‹#›</a:t>
            </a:fld>
            <a:endParaRPr lang="en-US"/>
          </a:p>
        </p:txBody>
      </p:sp>
      <p:sp>
        <p:nvSpPr>
          <p:cNvPr id="9" name="Rectangle 8">
            <a:extLst>
              <a:ext uri="{FF2B5EF4-FFF2-40B4-BE49-F238E27FC236}">
                <a16:creationId xmlns:a16="http://schemas.microsoft.com/office/drawing/2014/main" id="{996D6336-9021-9ABA-B372-B88F95385FBA}"/>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05094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Two Content_blue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46C1D-55C4-ACDA-4310-6CA2DC2F195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28763D9-1023-B610-C5AD-74B1C90AD68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782CAD6-31BF-B3B4-9693-191B8D4CFA6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C7D35C4-598F-1E4E-E83C-C8384BBFFD7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4E30DFB-DB00-9912-0C45-B2202F69FC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D804CB7-7669-3B48-3999-9A4EC6DAE647}"/>
              </a:ext>
            </a:extLst>
          </p:cNvPr>
          <p:cNvSpPr>
            <a:spLocks noGrp="1"/>
          </p:cNvSpPr>
          <p:nvPr>
            <p:ph type="dt" sz="half" idx="10"/>
          </p:nvPr>
        </p:nvSpPr>
        <p:spPr/>
        <p:txBody>
          <a:bodyPr/>
          <a:lstStyle/>
          <a:p>
            <a:fld id="{711404E5-B07A-416C-A932-0BC540B9CE2D}" type="datetime1">
              <a:rPr lang="en-US" smtClean="0"/>
              <a:t>9/14/2023</a:t>
            </a:fld>
            <a:endParaRPr lang="en-US"/>
          </a:p>
        </p:txBody>
      </p:sp>
      <p:sp>
        <p:nvSpPr>
          <p:cNvPr id="8" name="Footer Placeholder 7">
            <a:extLst>
              <a:ext uri="{FF2B5EF4-FFF2-40B4-BE49-F238E27FC236}">
                <a16:creationId xmlns:a16="http://schemas.microsoft.com/office/drawing/2014/main" id="{F271F2AB-16F8-3707-7E43-4C0D1B0A9EDF}"/>
              </a:ext>
            </a:extLst>
          </p:cNvPr>
          <p:cNvSpPr>
            <a:spLocks noGrp="1"/>
          </p:cNvSpPr>
          <p:nvPr>
            <p:ph type="ftr" sz="quarter" idx="11"/>
          </p:nvPr>
        </p:nvSpPr>
        <p:spPr/>
        <p:txBody>
          <a:bodyPr/>
          <a:lstStyle/>
          <a:p>
            <a:r>
              <a:rPr lang="en-GB"/>
              <a:t>For queries about your application or the recruitment process, please email xxx</a:t>
            </a:r>
            <a:endParaRPr lang="en-US"/>
          </a:p>
        </p:txBody>
      </p:sp>
      <p:sp>
        <p:nvSpPr>
          <p:cNvPr id="9" name="Slide Number Placeholder 8">
            <a:extLst>
              <a:ext uri="{FF2B5EF4-FFF2-40B4-BE49-F238E27FC236}">
                <a16:creationId xmlns:a16="http://schemas.microsoft.com/office/drawing/2014/main" id="{5E7A1D70-D9BC-2983-1A04-F9A9B8873367}"/>
              </a:ext>
            </a:extLst>
          </p:cNvPr>
          <p:cNvSpPr>
            <a:spLocks noGrp="1"/>
          </p:cNvSpPr>
          <p:nvPr>
            <p:ph type="sldNum" sz="quarter" idx="12"/>
          </p:nvPr>
        </p:nvSpPr>
        <p:spPr/>
        <p:txBody>
          <a:bodyPr/>
          <a:lstStyle/>
          <a:p>
            <a:fld id="{1B287C65-F529-6A4B-9307-53EFD28F08ED}" type="slidenum">
              <a:rPr lang="en-US" smtClean="0"/>
              <a:t>‹#›</a:t>
            </a:fld>
            <a:endParaRPr lang="en-US"/>
          </a:p>
        </p:txBody>
      </p:sp>
      <p:sp>
        <p:nvSpPr>
          <p:cNvPr id="10" name="Rectangle 9">
            <a:extLst>
              <a:ext uri="{FF2B5EF4-FFF2-40B4-BE49-F238E27FC236}">
                <a16:creationId xmlns:a16="http://schemas.microsoft.com/office/drawing/2014/main" id="{521B8CAD-EA37-1BBB-53D1-DAC499D54DFD}"/>
              </a:ext>
            </a:extLst>
          </p:cNvPr>
          <p:cNvSpPr/>
          <p:nvPr userDrawn="1"/>
        </p:nvSpPr>
        <p:spPr>
          <a:xfrm flipH="1">
            <a:off x="0" y="0"/>
            <a:ext cx="11927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832815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tats + Content + 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35E1D-4E6B-434E-B7D4-E2A614198918}"/>
              </a:ext>
            </a:extLst>
          </p:cNvPr>
          <p:cNvSpPr>
            <a:spLocks noGrp="1"/>
          </p:cNvSpPr>
          <p:nvPr>
            <p:ph type="title" hasCustomPrompt="1"/>
          </p:nvPr>
        </p:nvSpPr>
        <p:spPr>
          <a:xfrm>
            <a:off x="551597" y="365126"/>
            <a:ext cx="5347180"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6" name="Rectangle 5">
            <a:extLst>
              <a:ext uri="{FF2B5EF4-FFF2-40B4-BE49-F238E27FC236}">
                <a16:creationId xmlns:a16="http://schemas.microsoft.com/office/drawing/2014/main" id="{97B7DF25-A389-1A42-B1AB-0699412F7E75}"/>
              </a:ext>
            </a:extLst>
          </p:cNvPr>
          <p:cNvSpPr/>
          <p:nvPr userDrawn="1"/>
        </p:nvSpPr>
        <p:spPr>
          <a:xfrm>
            <a:off x="6096000" y="0"/>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B9D43CCF-26E7-3C47-AD5F-09CCA0EE9E4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332926" y="447089"/>
            <a:ext cx="827443" cy="634811"/>
          </a:xfrm>
          <a:prstGeom prst="rect">
            <a:avLst/>
          </a:prstGeom>
        </p:spPr>
      </p:pic>
      <p:pic>
        <p:nvPicPr>
          <p:cNvPr id="10" name="Picture 9" descr="A picture containing text, building&#10;&#10;Description automatically generated">
            <a:extLst>
              <a:ext uri="{FF2B5EF4-FFF2-40B4-BE49-F238E27FC236}">
                <a16:creationId xmlns:a16="http://schemas.microsoft.com/office/drawing/2014/main" id="{89C4F3E3-596C-1343-A847-55C468B9FC6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669071" y="447089"/>
            <a:ext cx="3090784" cy="1789545"/>
          </a:xfrm>
          <a:prstGeom prst="rect">
            <a:avLst/>
          </a:prstGeom>
        </p:spPr>
      </p:pic>
      <p:pic>
        <p:nvPicPr>
          <p:cNvPr id="11" name="Picture 10" descr="A picture containing floor, indoor, person&#10;&#10;Description automatically generated">
            <a:extLst>
              <a:ext uri="{FF2B5EF4-FFF2-40B4-BE49-F238E27FC236}">
                <a16:creationId xmlns:a16="http://schemas.microsoft.com/office/drawing/2014/main" id="{29DDA162-59A5-7442-9A9B-4235EF537AF0}"/>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8549618" y="1153944"/>
            <a:ext cx="3090785" cy="1773135"/>
          </a:xfrm>
          <a:prstGeom prst="rect">
            <a:avLst/>
          </a:prstGeom>
        </p:spPr>
      </p:pic>
      <p:pic>
        <p:nvPicPr>
          <p:cNvPr id="12" name="Picture 11" descr="A picture containing text, building&#10;&#10;Description automatically generated">
            <a:extLst>
              <a:ext uri="{FF2B5EF4-FFF2-40B4-BE49-F238E27FC236}">
                <a16:creationId xmlns:a16="http://schemas.microsoft.com/office/drawing/2014/main" id="{7A262DAC-AF41-B64C-8AE5-ED1E7C108A0E}"/>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6669071" y="3233771"/>
            <a:ext cx="3090784" cy="1759963"/>
          </a:xfrm>
          <a:prstGeom prst="rect">
            <a:avLst/>
          </a:prstGeom>
        </p:spPr>
      </p:pic>
      <p:pic>
        <p:nvPicPr>
          <p:cNvPr id="13" name="Picture 2">
            <a:extLst>
              <a:ext uri="{FF2B5EF4-FFF2-40B4-BE49-F238E27FC236}">
                <a16:creationId xmlns:a16="http://schemas.microsoft.com/office/drawing/2014/main" id="{64ED9CFD-CC70-4D4A-B83C-C55562C1CBBC}"/>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6669071" y="2853497"/>
            <a:ext cx="1689988" cy="32215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Graphical user interface, text, application&#10;&#10;Description automatically generated">
            <a:extLst>
              <a:ext uri="{FF2B5EF4-FFF2-40B4-BE49-F238E27FC236}">
                <a16:creationId xmlns:a16="http://schemas.microsoft.com/office/drawing/2014/main" id="{843855DE-8622-5847-B850-99E9C7847B39}"/>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6669071" y="5098035"/>
            <a:ext cx="2687547" cy="1474290"/>
          </a:xfrm>
          <a:prstGeom prst="rect">
            <a:avLst/>
          </a:prstGeom>
        </p:spPr>
      </p:pic>
      <p:pic>
        <p:nvPicPr>
          <p:cNvPr id="15" name="Picture 14">
            <a:extLst>
              <a:ext uri="{FF2B5EF4-FFF2-40B4-BE49-F238E27FC236}">
                <a16:creationId xmlns:a16="http://schemas.microsoft.com/office/drawing/2014/main" id="{2A87FA74-A84F-2E42-BE64-631A8417627A}"/>
              </a:ext>
            </a:extLst>
          </p:cNvPr>
          <p:cNvPicPr>
            <a:picLocks noChangeAspect="1"/>
          </p:cNvPicPr>
          <p:nvPr userDrawn="1"/>
        </p:nvPicPr>
        <p:blipFill>
          <a:blip r:embed="rId8"/>
          <a:stretch>
            <a:fillRect/>
          </a:stretch>
        </p:blipFill>
        <p:spPr>
          <a:xfrm>
            <a:off x="9356618" y="5568443"/>
            <a:ext cx="2019582" cy="533474"/>
          </a:xfrm>
          <a:prstGeom prst="rect">
            <a:avLst/>
          </a:prstGeom>
        </p:spPr>
      </p:pic>
      <p:pic>
        <p:nvPicPr>
          <p:cNvPr id="16" name="Picture 4" descr="Metro Radio News (@MetroRadioNews) / Twitter">
            <a:extLst>
              <a:ext uri="{FF2B5EF4-FFF2-40B4-BE49-F238E27FC236}">
                <a16:creationId xmlns:a16="http://schemas.microsoft.com/office/drawing/2014/main" id="{8F24CAE4-E828-CB41-822D-786D6C86C6E2}"/>
              </a:ext>
            </a:extLst>
          </p:cNvPr>
          <p:cNvPicPr>
            <a:picLocks noChangeAspect="1" noChangeArrowheads="1"/>
          </p:cNvPicPr>
          <p:nvPr userDrawn="1"/>
        </p:nvPicPr>
        <p:blipFill rotWithShape="1">
          <a:blip r:embed="rId9" cstate="email">
            <a:extLst>
              <a:ext uri="{28A0092B-C50C-407E-A947-70E740481C1C}">
                <a14:useLocalDpi xmlns:a14="http://schemas.microsoft.com/office/drawing/2010/main"/>
              </a:ext>
            </a:extLst>
          </a:blip>
          <a:srcRect/>
          <a:stretch/>
        </p:blipFill>
        <p:spPr bwMode="auto">
          <a:xfrm>
            <a:off x="10104151" y="3345626"/>
            <a:ext cx="1536252" cy="1536252"/>
          </a:xfrm>
          <a:prstGeom prst="rect">
            <a:avLst/>
          </a:prstGeom>
          <a:noFill/>
          <a:extLst>
            <a:ext uri="{909E8E84-426E-40DD-AFC4-6F175D3DCCD1}">
              <a14:hiddenFill xmlns:a14="http://schemas.microsoft.com/office/drawing/2010/main">
                <a:solidFill>
                  <a:srgbClr val="FFFFFF"/>
                </a:solidFill>
              </a14:hiddenFill>
            </a:ext>
          </a:extLst>
        </p:spPr>
      </p:pic>
      <p:sp>
        <p:nvSpPr>
          <p:cNvPr id="19" name="Text Placeholder 18">
            <a:extLst>
              <a:ext uri="{FF2B5EF4-FFF2-40B4-BE49-F238E27FC236}">
                <a16:creationId xmlns:a16="http://schemas.microsoft.com/office/drawing/2014/main" id="{D34F38B7-F5C6-494B-818C-EA2F70295787}"/>
              </a:ext>
            </a:extLst>
          </p:cNvPr>
          <p:cNvSpPr>
            <a:spLocks noGrp="1"/>
          </p:cNvSpPr>
          <p:nvPr>
            <p:ph type="body" sz="quarter" idx="10" hasCustomPrompt="1"/>
          </p:nvPr>
        </p:nvSpPr>
        <p:spPr>
          <a:xfrm>
            <a:off x="550863" y="1362636"/>
            <a:ext cx="5348287" cy="556104"/>
          </a:xfrm>
        </p:spPr>
        <p:txBody>
          <a:bodyPr>
            <a:normAutofit/>
          </a:bodyPr>
          <a:lstStyle>
            <a:lvl1pPr marL="228600" marR="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500" b="1">
                <a:latin typeface="Arial" panose="020B0604020202020204" pitchFamily="34" charset="0"/>
                <a:cs typeface="Arial" panose="020B0604020202020204" pitchFamily="34" charset="0"/>
              </a:defRPr>
            </a:lvl1pPr>
          </a:lstStyle>
          <a:p>
            <a:pPr lvl="0"/>
            <a:r>
              <a:rPr lang="en-GB"/>
              <a:t>Key stats can go here: XX</a:t>
            </a:r>
          </a:p>
        </p:txBody>
      </p:sp>
      <p:sp>
        <p:nvSpPr>
          <p:cNvPr id="21" name="Text Placeholder 20">
            <a:extLst>
              <a:ext uri="{FF2B5EF4-FFF2-40B4-BE49-F238E27FC236}">
                <a16:creationId xmlns:a16="http://schemas.microsoft.com/office/drawing/2014/main" id="{357C6C26-39A6-D340-B9DA-C55D2A3B4200}"/>
              </a:ext>
            </a:extLst>
          </p:cNvPr>
          <p:cNvSpPr>
            <a:spLocks noGrp="1"/>
          </p:cNvSpPr>
          <p:nvPr>
            <p:ph type="body" sz="quarter" idx="11" hasCustomPrompt="1"/>
          </p:nvPr>
        </p:nvSpPr>
        <p:spPr>
          <a:xfrm>
            <a:off x="550863" y="2130425"/>
            <a:ext cx="5354578" cy="229721"/>
          </a:xfrm>
        </p:spPr>
        <p:txBody>
          <a:bodyPr>
            <a:normAutofit/>
          </a:bodyPr>
          <a:lstStyle>
            <a:lvl1pPr>
              <a:buNone/>
              <a:defRPr lang="en-IN" sz="1400" b="0" i="0" smtClean="0">
                <a:solidFill>
                  <a:schemeClr val="accent1"/>
                </a:solidFill>
                <a:effectLst/>
                <a:latin typeface="Arial" panose="020B0604020202020204" pitchFamily="34" charset="0"/>
                <a:cs typeface="Arial" panose="020B0604020202020204" pitchFamily="34" charset="0"/>
              </a:defRPr>
            </a:lvl1pPr>
            <a:lvl2pPr>
              <a:defRPr>
                <a:latin typeface="+mn-lt"/>
              </a:defRPr>
            </a:lvl2pPr>
            <a:lvl3pPr>
              <a:defRPr>
                <a:latin typeface="+mn-lt"/>
              </a:defRPr>
            </a:lvl3pPr>
            <a:lvl4pPr>
              <a:defRPr>
                <a:latin typeface="+mn-lt"/>
              </a:defRPr>
            </a:lvl4pPr>
            <a:lvl5pPr>
              <a:defRPr>
                <a:latin typeface="+mn-lt"/>
              </a:defRPr>
            </a:lvl5pPr>
          </a:lstStyle>
          <a:p>
            <a:pPr lvl="0"/>
            <a:r>
              <a:rPr lang="en-GB"/>
              <a:t>Analysis:</a:t>
            </a:r>
          </a:p>
        </p:txBody>
      </p:sp>
      <p:sp>
        <p:nvSpPr>
          <p:cNvPr id="25" name="Text Placeholder 24">
            <a:extLst>
              <a:ext uri="{FF2B5EF4-FFF2-40B4-BE49-F238E27FC236}">
                <a16:creationId xmlns:a16="http://schemas.microsoft.com/office/drawing/2014/main" id="{5C6C9AE7-2E68-2542-B838-AD6C1FA0F93E}"/>
              </a:ext>
            </a:extLst>
          </p:cNvPr>
          <p:cNvSpPr>
            <a:spLocks noGrp="1"/>
          </p:cNvSpPr>
          <p:nvPr>
            <p:ph type="body" sz="quarter" idx="12" hasCustomPrompt="1"/>
          </p:nvPr>
        </p:nvSpPr>
        <p:spPr>
          <a:xfrm>
            <a:off x="550863" y="2466324"/>
            <a:ext cx="5354637" cy="4000420"/>
          </a:xfrm>
        </p:spPr>
        <p:txBody>
          <a:bodyPr/>
          <a:lstStyle>
            <a:lvl1pPr>
              <a:buNone/>
              <a:defRPr sz="1400">
                <a:latin typeface="Arial" panose="020B0604020202020204" pitchFamily="34" charset="0"/>
                <a:cs typeface="Arial" panose="020B0604020202020204" pitchFamily="34" charset="0"/>
              </a:defRPr>
            </a:lvl1pPr>
            <a:lvl2pPr>
              <a:defRPr>
                <a:latin typeface="+mn-lt"/>
              </a:defRPr>
            </a:lvl2pPr>
            <a:lvl3pPr>
              <a:defRPr>
                <a:latin typeface="+mn-lt"/>
              </a:defRPr>
            </a:lvl3pPr>
            <a:lvl4pPr>
              <a:defRPr>
                <a:latin typeface="+mn-lt"/>
              </a:defRPr>
            </a:lvl4pPr>
            <a:lvl5pPr>
              <a:defRPr>
                <a:latin typeface="+mn-lt"/>
              </a:defRPr>
            </a:lvl5pPr>
          </a:lstStyle>
          <a:p>
            <a:pPr lvl="0"/>
            <a:r>
              <a:rPr lang="en-GB"/>
              <a:t>Click here to insert body copy</a:t>
            </a:r>
            <a:endParaRPr lang="en-US"/>
          </a:p>
        </p:txBody>
      </p:sp>
    </p:spTree>
    <p:extLst>
      <p:ext uri="{BB962C8B-B14F-4D97-AF65-F5344CB8AC3E}">
        <p14:creationId xmlns:p14="http://schemas.microsoft.com/office/powerpoint/2010/main" val="40677162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tats + Content + hero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35E1D-4E6B-434E-B7D4-E2A614198918}"/>
              </a:ext>
            </a:extLst>
          </p:cNvPr>
          <p:cNvSpPr>
            <a:spLocks noGrp="1"/>
          </p:cNvSpPr>
          <p:nvPr>
            <p:ph type="title" hasCustomPrompt="1"/>
          </p:nvPr>
        </p:nvSpPr>
        <p:spPr>
          <a:xfrm>
            <a:off x="551597" y="365126"/>
            <a:ext cx="5347180"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6" name="Rectangle 5">
            <a:extLst>
              <a:ext uri="{FF2B5EF4-FFF2-40B4-BE49-F238E27FC236}">
                <a16:creationId xmlns:a16="http://schemas.microsoft.com/office/drawing/2014/main" id="{97B7DF25-A389-1A42-B1AB-0699412F7E75}"/>
              </a:ext>
            </a:extLst>
          </p:cNvPr>
          <p:cNvSpPr/>
          <p:nvPr userDrawn="1"/>
        </p:nvSpPr>
        <p:spPr>
          <a:xfrm>
            <a:off x="6096000" y="0"/>
            <a:ext cx="6096000" cy="6858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 Placeholder 18">
            <a:extLst>
              <a:ext uri="{FF2B5EF4-FFF2-40B4-BE49-F238E27FC236}">
                <a16:creationId xmlns:a16="http://schemas.microsoft.com/office/drawing/2014/main" id="{D34F38B7-F5C6-494B-818C-EA2F70295787}"/>
              </a:ext>
            </a:extLst>
          </p:cNvPr>
          <p:cNvSpPr>
            <a:spLocks noGrp="1"/>
          </p:cNvSpPr>
          <p:nvPr>
            <p:ph type="body" sz="quarter" idx="10" hasCustomPrompt="1"/>
          </p:nvPr>
        </p:nvSpPr>
        <p:spPr>
          <a:xfrm>
            <a:off x="550863" y="1362636"/>
            <a:ext cx="5348287" cy="556104"/>
          </a:xfrm>
        </p:spPr>
        <p:txBody>
          <a:bodyPr>
            <a:normAutofit/>
          </a:bodyPr>
          <a:lstStyle>
            <a:lvl1pPr marL="228600" marR="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500" b="1">
                <a:latin typeface="Arial" panose="020B0604020202020204" pitchFamily="34" charset="0"/>
                <a:cs typeface="Arial" panose="020B0604020202020204" pitchFamily="34" charset="0"/>
              </a:defRPr>
            </a:lvl1pPr>
          </a:lstStyle>
          <a:p>
            <a:pPr lvl="0"/>
            <a:r>
              <a:rPr lang="en-GB"/>
              <a:t>Key stats can go here: XX</a:t>
            </a:r>
          </a:p>
        </p:txBody>
      </p:sp>
      <p:sp>
        <p:nvSpPr>
          <p:cNvPr id="21" name="Text Placeholder 20">
            <a:extLst>
              <a:ext uri="{FF2B5EF4-FFF2-40B4-BE49-F238E27FC236}">
                <a16:creationId xmlns:a16="http://schemas.microsoft.com/office/drawing/2014/main" id="{357C6C26-39A6-D340-B9DA-C55D2A3B4200}"/>
              </a:ext>
            </a:extLst>
          </p:cNvPr>
          <p:cNvSpPr>
            <a:spLocks noGrp="1"/>
          </p:cNvSpPr>
          <p:nvPr>
            <p:ph type="body" sz="quarter" idx="11" hasCustomPrompt="1"/>
          </p:nvPr>
        </p:nvSpPr>
        <p:spPr>
          <a:xfrm>
            <a:off x="550863" y="2130425"/>
            <a:ext cx="5354578" cy="229721"/>
          </a:xfrm>
        </p:spPr>
        <p:txBody>
          <a:bodyPr>
            <a:normAutofit/>
          </a:bodyPr>
          <a:lstStyle>
            <a:lvl1pPr>
              <a:buNone/>
              <a:defRPr lang="en-IN" sz="1400" b="0" i="0" smtClean="0">
                <a:solidFill>
                  <a:schemeClr val="accent1"/>
                </a:solidFill>
                <a:effectLst/>
                <a:latin typeface="Arial" panose="020B0604020202020204" pitchFamily="34" charset="0"/>
                <a:cs typeface="Arial" panose="020B0604020202020204" pitchFamily="34" charset="0"/>
              </a:defRPr>
            </a:lvl1pPr>
            <a:lvl2pPr>
              <a:defRPr>
                <a:latin typeface="+mn-lt"/>
              </a:defRPr>
            </a:lvl2pPr>
            <a:lvl3pPr>
              <a:defRPr>
                <a:latin typeface="+mn-lt"/>
              </a:defRPr>
            </a:lvl3pPr>
            <a:lvl4pPr>
              <a:defRPr>
                <a:latin typeface="+mn-lt"/>
              </a:defRPr>
            </a:lvl4pPr>
            <a:lvl5pPr>
              <a:defRPr>
                <a:latin typeface="+mn-lt"/>
              </a:defRPr>
            </a:lvl5pPr>
          </a:lstStyle>
          <a:p>
            <a:pPr lvl="0"/>
            <a:r>
              <a:rPr lang="en-GB"/>
              <a:t>Analysis:</a:t>
            </a:r>
          </a:p>
        </p:txBody>
      </p:sp>
      <p:sp>
        <p:nvSpPr>
          <p:cNvPr id="25" name="Text Placeholder 24">
            <a:extLst>
              <a:ext uri="{FF2B5EF4-FFF2-40B4-BE49-F238E27FC236}">
                <a16:creationId xmlns:a16="http://schemas.microsoft.com/office/drawing/2014/main" id="{5C6C9AE7-2E68-2542-B838-AD6C1FA0F93E}"/>
              </a:ext>
            </a:extLst>
          </p:cNvPr>
          <p:cNvSpPr>
            <a:spLocks noGrp="1"/>
          </p:cNvSpPr>
          <p:nvPr>
            <p:ph type="body" sz="quarter" idx="12" hasCustomPrompt="1"/>
          </p:nvPr>
        </p:nvSpPr>
        <p:spPr>
          <a:xfrm>
            <a:off x="550863" y="2466324"/>
            <a:ext cx="5354637" cy="4000420"/>
          </a:xfrm>
        </p:spPr>
        <p:txBody>
          <a:bodyPr/>
          <a:lstStyle>
            <a:lvl1pPr>
              <a:buNone/>
              <a:defRPr sz="1400">
                <a:latin typeface="Arial" panose="020B0604020202020204" pitchFamily="34" charset="0"/>
                <a:cs typeface="Arial" panose="020B0604020202020204" pitchFamily="34" charset="0"/>
              </a:defRPr>
            </a:lvl1pPr>
            <a:lvl2pPr>
              <a:defRPr>
                <a:latin typeface="+mn-lt"/>
              </a:defRPr>
            </a:lvl2pPr>
            <a:lvl3pPr>
              <a:defRPr>
                <a:latin typeface="+mn-lt"/>
              </a:defRPr>
            </a:lvl3pPr>
            <a:lvl4pPr>
              <a:defRPr>
                <a:latin typeface="+mn-lt"/>
              </a:defRPr>
            </a:lvl4pPr>
            <a:lvl5pPr>
              <a:defRPr>
                <a:latin typeface="+mn-lt"/>
              </a:defRPr>
            </a:lvl5pPr>
          </a:lstStyle>
          <a:p>
            <a:pPr lvl="0"/>
            <a:r>
              <a:rPr lang="en-GB"/>
              <a:t>Click here to insert body copy</a:t>
            </a:r>
            <a:endParaRPr lang="en-US"/>
          </a:p>
        </p:txBody>
      </p:sp>
      <p:sp>
        <p:nvSpPr>
          <p:cNvPr id="4" name="Picture Placeholder 3">
            <a:extLst>
              <a:ext uri="{FF2B5EF4-FFF2-40B4-BE49-F238E27FC236}">
                <a16:creationId xmlns:a16="http://schemas.microsoft.com/office/drawing/2014/main" id="{D837A1D6-A655-8A9E-D677-9D34825767C1}"/>
              </a:ext>
            </a:extLst>
          </p:cNvPr>
          <p:cNvSpPr>
            <a:spLocks noGrp="1"/>
          </p:cNvSpPr>
          <p:nvPr>
            <p:ph type="pic" sz="quarter" idx="13"/>
          </p:nvPr>
        </p:nvSpPr>
        <p:spPr>
          <a:xfrm>
            <a:off x="6102291" y="0"/>
            <a:ext cx="6038129" cy="6858000"/>
          </a:xfrm>
        </p:spPr>
        <p:txBody>
          <a:bodyPr/>
          <a:lstStyle/>
          <a:p>
            <a:endParaRPr lang="en-GB"/>
          </a:p>
        </p:txBody>
      </p:sp>
    </p:spTree>
    <p:extLst>
      <p:ext uri="{BB962C8B-B14F-4D97-AF65-F5344CB8AC3E}">
        <p14:creationId xmlns:p14="http://schemas.microsoft.com/office/powerpoint/2010/main" val="3298308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Image Right + big text +white backgroun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35E1D-4E6B-434E-B7D4-E2A614198918}"/>
              </a:ext>
            </a:extLst>
          </p:cNvPr>
          <p:cNvSpPr>
            <a:spLocks noGrp="1"/>
          </p:cNvSpPr>
          <p:nvPr>
            <p:ph type="title" hasCustomPrompt="1"/>
          </p:nvPr>
        </p:nvSpPr>
        <p:spPr>
          <a:xfrm>
            <a:off x="356725" y="395107"/>
            <a:ext cx="5347180" cy="3142572"/>
          </a:xfrm>
        </p:spPr>
        <p:txBody>
          <a:bodyPr>
            <a:normAutofit/>
          </a:bodyPr>
          <a:lstStyle>
            <a:lvl1pPr>
              <a:defRPr sz="6600">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6" name="Rectangle 5">
            <a:extLst>
              <a:ext uri="{FF2B5EF4-FFF2-40B4-BE49-F238E27FC236}">
                <a16:creationId xmlns:a16="http://schemas.microsoft.com/office/drawing/2014/main" id="{97B7DF25-A389-1A42-B1AB-0699412F7E75}"/>
              </a:ext>
            </a:extLst>
          </p:cNvPr>
          <p:cNvSpPr/>
          <p:nvPr userDrawn="1"/>
        </p:nvSpPr>
        <p:spPr>
          <a:xfrm>
            <a:off x="6096000" y="0"/>
            <a:ext cx="6096000" cy="6858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D837A1D6-A655-8A9E-D677-9D34825767C1}"/>
              </a:ext>
            </a:extLst>
          </p:cNvPr>
          <p:cNvSpPr>
            <a:spLocks noGrp="1"/>
          </p:cNvSpPr>
          <p:nvPr>
            <p:ph type="pic" sz="quarter" idx="13"/>
          </p:nvPr>
        </p:nvSpPr>
        <p:spPr>
          <a:xfrm>
            <a:off x="6096000" y="0"/>
            <a:ext cx="6096000" cy="6858000"/>
          </a:xfrm>
        </p:spPr>
        <p:txBody>
          <a:bodyPr/>
          <a:lstStyle/>
          <a:p>
            <a:endParaRPr lang="en-GB"/>
          </a:p>
        </p:txBody>
      </p:sp>
    </p:spTree>
    <p:extLst>
      <p:ext uri="{BB962C8B-B14F-4D97-AF65-F5344CB8AC3E}">
        <p14:creationId xmlns:p14="http://schemas.microsoft.com/office/powerpoint/2010/main" val="13365389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Image right + big text + blue backgroun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418CE35-67A6-504B-43E4-538B3330110B}"/>
              </a:ext>
            </a:extLst>
          </p:cNvPr>
          <p:cNvSpPr/>
          <p:nvPr userDrawn="1"/>
        </p:nvSpPr>
        <p:spPr>
          <a:xfrm>
            <a:off x="0" y="0"/>
            <a:ext cx="6096000" cy="6858000"/>
          </a:xfrm>
          <a:prstGeom prst="rect">
            <a:avLst/>
          </a:prstGeom>
          <a:gradFill flip="none" rotWithShape="1">
            <a:gsLst>
              <a:gs pos="0">
                <a:schemeClr val="accent2">
                  <a:lumMod val="89000"/>
                </a:schemeClr>
              </a:gs>
              <a:gs pos="42000">
                <a:schemeClr val="accent2">
                  <a:lumMod val="89000"/>
                </a:schemeClr>
              </a:gs>
              <a:gs pos="62000">
                <a:schemeClr val="accent2">
                  <a:lumMod val="75000"/>
                </a:schemeClr>
              </a:gs>
              <a:gs pos="97000">
                <a:schemeClr val="accent2">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0635E1D-4E6B-434E-B7D4-E2A614198918}"/>
              </a:ext>
            </a:extLst>
          </p:cNvPr>
          <p:cNvSpPr>
            <a:spLocks noGrp="1"/>
          </p:cNvSpPr>
          <p:nvPr>
            <p:ph type="title" hasCustomPrompt="1"/>
          </p:nvPr>
        </p:nvSpPr>
        <p:spPr>
          <a:xfrm>
            <a:off x="356725" y="395107"/>
            <a:ext cx="5347180" cy="3142572"/>
          </a:xfrm>
        </p:spPr>
        <p:txBody>
          <a:bodyPr>
            <a:normAutofit/>
          </a:bodyPr>
          <a:lstStyle>
            <a:lvl1pPr>
              <a:defRPr sz="6600">
                <a:solidFill>
                  <a:schemeClr val="bg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6" name="Rectangle 5">
            <a:extLst>
              <a:ext uri="{FF2B5EF4-FFF2-40B4-BE49-F238E27FC236}">
                <a16:creationId xmlns:a16="http://schemas.microsoft.com/office/drawing/2014/main" id="{97B7DF25-A389-1A42-B1AB-0699412F7E75}"/>
              </a:ext>
            </a:extLst>
          </p:cNvPr>
          <p:cNvSpPr/>
          <p:nvPr userDrawn="1"/>
        </p:nvSpPr>
        <p:spPr>
          <a:xfrm>
            <a:off x="609600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D837A1D6-A655-8A9E-D677-9D34825767C1}"/>
              </a:ext>
            </a:extLst>
          </p:cNvPr>
          <p:cNvSpPr>
            <a:spLocks noGrp="1"/>
          </p:cNvSpPr>
          <p:nvPr>
            <p:ph type="pic" sz="quarter" idx="13"/>
          </p:nvPr>
        </p:nvSpPr>
        <p:spPr>
          <a:xfrm>
            <a:off x="6096000" y="0"/>
            <a:ext cx="6096000" cy="6858000"/>
          </a:xfrm>
        </p:spPr>
        <p:txBody>
          <a:bodyPr/>
          <a:lstStyle/>
          <a:p>
            <a:endParaRPr lang="en-GB"/>
          </a:p>
        </p:txBody>
      </p:sp>
    </p:spTree>
    <p:extLst>
      <p:ext uri="{BB962C8B-B14F-4D97-AF65-F5344CB8AC3E}">
        <p14:creationId xmlns:p14="http://schemas.microsoft.com/office/powerpoint/2010/main" val="28346185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mage left + big text + white backgroun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7B7DF25-A389-1A42-B1AB-0699412F7E75}"/>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D837A1D6-A655-8A9E-D677-9D34825767C1}"/>
              </a:ext>
            </a:extLst>
          </p:cNvPr>
          <p:cNvSpPr>
            <a:spLocks noGrp="1"/>
          </p:cNvSpPr>
          <p:nvPr>
            <p:ph type="pic" sz="quarter" idx="13"/>
          </p:nvPr>
        </p:nvSpPr>
        <p:spPr>
          <a:xfrm>
            <a:off x="0" y="0"/>
            <a:ext cx="6096000" cy="6858000"/>
          </a:xfrm>
        </p:spPr>
        <p:txBody>
          <a:bodyPr/>
          <a:lstStyle/>
          <a:p>
            <a:endParaRPr lang="en-GB"/>
          </a:p>
        </p:txBody>
      </p:sp>
      <p:sp>
        <p:nvSpPr>
          <p:cNvPr id="2" name="Title 1">
            <a:extLst>
              <a:ext uri="{FF2B5EF4-FFF2-40B4-BE49-F238E27FC236}">
                <a16:creationId xmlns:a16="http://schemas.microsoft.com/office/drawing/2014/main" id="{90635E1D-4E6B-434E-B7D4-E2A614198918}"/>
              </a:ext>
            </a:extLst>
          </p:cNvPr>
          <p:cNvSpPr>
            <a:spLocks noGrp="1"/>
          </p:cNvSpPr>
          <p:nvPr>
            <p:ph type="title" hasCustomPrompt="1"/>
          </p:nvPr>
        </p:nvSpPr>
        <p:spPr>
          <a:xfrm>
            <a:off x="6517682" y="1009703"/>
            <a:ext cx="5347180" cy="3142572"/>
          </a:xfrm>
        </p:spPr>
        <p:txBody>
          <a:bodyPr>
            <a:normAutofit/>
          </a:bodyPr>
          <a:lstStyle>
            <a:lvl1pPr>
              <a:defRPr sz="6600">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Tree>
    <p:extLst>
      <p:ext uri="{BB962C8B-B14F-4D97-AF65-F5344CB8AC3E}">
        <p14:creationId xmlns:p14="http://schemas.microsoft.com/office/powerpoint/2010/main" val="7233867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mage left+ big text + blue backgroun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185228-687A-24B1-9AB0-BAAF52837A79}"/>
              </a:ext>
            </a:extLst>
          </p:cNvPr>
          <p:cNvSpPr/>
          <p:nvPr userDrawn="1"/>
        </p:nvSpPr>
        <p:spPr>
          <a:xfrm>
            <a:off x="6096000" y="0"/>
            <a:ext cx="6096000" cy="6858000"/>
          </a:xfrm>
          <a:prstGeom prst="rect">
            <a:avLst/>
          </a:prstGeom>
          <a:gradFill flip="none" rotWithShape="1">
            <a:gsLst>
              <a:gs pos="0">
                <a:schemeClr val="accent2">
                  <a:lumMod val="89000"/>
                </a:schemeClr>
              </a:gs>
              <a:gs pos="44000">
                <a:schemeClr val="accent2">
                  <a:lumMod val="89000"/>
                </a:schemeClr>
              </a:gs>
              <a:gs pos="59000">
                <a:schemeClr val="accent2">
                  <a:lumMod val="75000"/>
                </a:schemeClr>
              </a:gs>
              <a:gs pos="97000">
                <a:schemeClr val="accent2">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97B7DF25-A389-1A42-B1AB-0699412F7E75}"/>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D837A1D6-A655-8A9E-D677-9D34825767C1}"/>
              </a:ext>
            </a:extLst>
          </p:cNvPr>
          <p:cNvSpPr>
            <a:spLocks noGrp="1"/>
          </p:cNvSpPr>
          <p:nvPr>
            <p:ph type="pic" sz="quarter" idx="13"/>
          </p:nvPr>
        </p:nvSpPr>
        <p:spPr>
          <a:xfrm>
            <a:off x="0" y="0"/>
            <a:ext cx="6096000" cy="6858000"/>
          </a:xfrm>
        </p:spPr>
        <p:txBody>
          <a:bodyPr/>
          <a:lstStyle/>
          <a:p>
            <a:endParaRPr lang="en-GB"/>
          </a:p>
        </p:txBody>
      </p:sp>
      <p:sp>
        <p:nvSpPr>
          <p:cNvPr id="2" name="Title 1">
            <a:extLst>
              <a:ext uri="{FF2B5EF4-FFF2-40B4-BE49-F238E27FC236}">
                <a16:creationId xmlns:a16="http://schemas.microsoft.com/office/drawing/2014/main" id="{90635E1D-4E6B-434E-B7D4-E2A614198918}"/>
              </a:ext>
            </a:extLst>
          </p:cNvPr>
          <p:cNvSpPr>
            <a:spLocks noGrp="1"/>
          </p:cNvSpPr>
          <p:nvPr>
            <p:ph type="title" hasCustomPrompt="1"/>
          </p:nvPr>
        </p:nvSpPr>
        <p:spPr>
          <a:xfrm>
            <a:off x="6517682" y="1009703"/>
            <a:ext cx="5347180" cy="3142572"/>
          </a:xfrm>
        </p:spPr>
        <p:txBody>
          <a:bodyPr>
            <a:normAutofit/>
          </a:bodyPr>
          <a:lstStyle>
            <a:lvl1pPr>
              <a:defRPr sz="6600">
                <a:solidFill>
                  <a:schemeClr val="bg1"/>
                </a:solidFill>
                <a:latin typeface="Arial" panose="020B0604020202020204" pitchFamily="34" charset="0"/>
                <a:cs typeface="Arial" panose="020B0604020202020204" pitchFamily="34" charset="0"/>
              </a:defRPr>
            </a:lvl1pPr>
          </a:lstStyle>
          <a:p>
            <a:r>
              <a:rPr lang="en-GB"/>
              <a:t>Click to edit title</a:t>
            </a:r>
            <a:endParaRPr lang="en-US"/>
          </a:p>
        </p:txBody>
      </p:sp>
    </p:spTree>
    <p:extLst>
      <p:ext uri="{BB962C8B-B14F-4D97-AF65-F5344CB8AC3E}">
        <p14:creationId xmlns:p14="http://schemas.microsoft.com/office/powerpoint/2010/main" val="5973849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mages red + Paragraph styl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9080B-A8AB-DF45-9DB0-F715921FA36C}"/>
              </a:ext>
            </a:extLst>
          </p:cNvPr>
          <p:cNvSpPr>
            <a:spLocks noGrp="1"/>
          </p:cNvSpPr>
          <p:nvPr>
            <p:ph type="title" hasCustomPrompt="1"/>
          </p:nvPr>
        </p:nvSpPr>
        <p:spPr>
          <a:xfrm>
            <a:off x="6390165" y="365126"/>
            <a:ext cx="5494452"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14" name="Rectangle 13">
            <a:extLst>
              <a:ext uri="{FF2B5EF4-FFF2-40B4-BE49-F238E27FC236}">
                <a16:creationId xmlns:a16="http://schemas.microsoft.com/office/drawing/2014/main" id="{23121A4A-4618-8E47-B993-49D6845A5263}"/>
              </a:ext>
            </a:extLst>
          </p:cNvPr>
          <p:cNvSpPr/>
          <p:nvPr userDrawn="1"/>
        </p:nvSpPr>
        <p:spPr>
          <a:xfrm>
            <a:off x="0" y="0"/>
            <a:ext cx="6095999" cy="6858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78BC6B58-C9FD-364F-B784-D45EC071152A}"/>
              </a:ext>
            </a:extLst>
          </p:cNvPr>
          <p:cNvSpPr>
            <a:spLocks noGrp="1"/>
          </p:cNvSpPr>
          <p:nvPr>
            <p:ph type="pic" sz="quarter" idx="10"/>
          </p:nvPr>
        </p:nvSpPr>
        <p:spPr>
          <a:xfrm>
            <a:off x="307975" y="255588"/>
            <a:ext cx="2743200" cy="2043112"/>
          </a:xfrm>
          <a:blipFill>
            <a:blip r:embed="rId2"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6" name="Picture Placeholder 25">
            <a:extLst>
              <a:ext uri="{FF2B5EF4-FFF2-40B4-BE49-F238E27FC236}">
                <a16:creationId xmlns:a16="http://schemas.microsoft.com/office/drawing/2014/main" id="{E3D989F3-3AD9-4347-9231-7DC7D4FAE483}"/>
              </a:ext>
            </a:extLst>
          </p:cNvPr>
          <p:cNvSpPr>
            <a:spLocks noGrp="1"/>
          </p:cNvSpPr>
          <p:nvPr>
            <p:ph type="pic" sz="quarter" idx="11"/>
          </p:nvPr>
        </p:nvSpPr>
        <p:spPr>
          <a:xfrm>
            <a:off x="3200400" y="1535113"/>
            <a:ext cx="2735263" cy="1828800"/>
          </a:xfrm>
          <a:blipFill>
            <a:blip r:embed="rId3"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8" name="Picture Placeholder 27">
            <a:extLst>
              <a:ext uri="{FF2B5EF4-FFF2-40B4-BE49-F238E27FC236}">
                <a16:creationId xmlns:a16="http://schemas.microsoft.com/office/drawing/2014/main" id="{FA181E6F-B2DF-E347-8659-4DF4019B82C8}"/>
              </a:ext>
            </a:extLst>
          </p:cNvPr>
          <p:cNvSpPr>
            <a:spLocks noGrp="1"/>
          </p:cNvSpPr>
          <p:nvPr>
            <p:ph type="pic" sz="quarter" idx="12"/>
          </p:nvPr>
        </p:nvSpPr>
        <p:spPr>
          <a:xfrm>
            <a:off x="152400" y="3149600"/>
            <a:ext cx="2898775" cy="2149475"/>
          </a:xfrm>
          <a:blipFill>
            <a:blip r:embed="rId4"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0" name="Picture Placeholder 29">
            <a:extLst>
              <a:ext uri="{FF2B5EF4-FFF2-40B4-BE49-F238E27FC236}">
                <a16:creationId xmlns:a16="http://schemas.microsoft.com/office/drawing/2014/main" id="{B19CFEDB-0BE2-D44A-B504-7DE7A0620A95}"/>
              </a:ext>
            </a:extLst>
          </p:cNvPr>
          <p:cNvSpPr>
            <a:spLocks noGrp="1"/>
          </p:cNvSpPr>
          <p:nvPr>
            <p:ph type="pic" sz="quarter" idx="13"/>
          </p:nvPr>
        </p:nvSpPr>
        <p:spPr>
          <a:xfrm>
            <a:off x="3484563" y="3527596"/>
            <a:ext cx="2174875" cy="2895600"/>
          </a:xfrm>
          <a:blipFill>
            <a:blip r:embed="rId5"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2" name="Text Placeholder 31">
            <a:extLst>
              <a:ext uri="{FF2B5EF4-FFF2-40B4-BE49-F238E27FC236}">
                <a16:creationId xmlns:a16="http://schemas.microsoft.com/office/drawing/2014/main" id="{9AC22A18-1CE1-A349-BFB8-9C1CE686E752}"/>
              </a:ext>
            </a:extLst>
          </p:cNvPr>
          <p:cNvSpPr>
            <a:spLocks noGrp="1"/>
          </p:cNvSpPr>
          <p:nvPr>
            <p:ph type="body" sz="quarter" idx="14"/>
          </p:nvPr>
        </p:nvSpPr>
        <p:spPr>
          <a:xfrm>
            <a:off x="6389688" y="1362636"/>
            <a:ext cx="5494337" cy="5130239"/>
          </a:xfrm>
        </p:spPr>
        <p:txBody>
          <a:bodyPr>
            <a:normAutofit/>
          </a:bodyPr>
          <a:lstStyle>
            <a:lvl1pPr>
              <a:buFont typeface="Arial" panose="020B0604020202020204" pitchFamily="34" charset="0"/>
              <a:buNone/>
              <a:defRPr sz="1400" b="1">
                <a:latin typeface="Arial" panose="020B0604020202020204" pitchFamily="34" charset="0"/>
                <a:cs typeface="Arial" panose="020B0604020202020204" pitchFamily="34" charset="0"/>
              </a:defRPr>
            </a:lvl1pPr>
            <a:lvl2pPr>
              <a:defRPr sz="1400">
                <a:latin typeface="Arial" panose="020B0604020202020204" pitchFamily="34" charset="0"/>
                <a:cs typeface="Arial" panose="020B0604020202020204" pitchFamily="34" charset="0"/>
              </a:defRPr>
            </a:lvl2pPr>
            <a:lvl3pPr>
              <a:defRPr sz="1400">
                <a:latin typeface="Calibri" panose="020F0502020204030204" pitchFamily="34" charset="0"/>
                <a:cs typeface="Calibri" panose="020F0502020204030204" pitchFamily="34" charset="0"/>
              </a:defRPr>
            </a:lvl3pPr>
            <a:lvl4pPr>
              <a:defRPr sz="1400">
                <a:latin typeface="Calibri" panose="020F0502020204030204" pitchFamily="34" charset="0"/>
                <a:cs typeface="Calibri" panose="020F0502020204030204" pitchFamily="34" charset="0"/>
              </a:defRPr>
            </a:lvl4pPr>
            <a:lvl5pPr>
              <a:defRPr sz="1400">
                <a:latin typeface="Calibri" panose="020F0502020204030204" pitchFamily="34" charset="0"/>
                <a:cs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35412445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mages blue + Paragraph styl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9080B-A8AB-DF45-9DB0-F715921FA36C}"/>
              </a:ext>
            </a:extLst>
          </p:cNvPr>
          <p:cNvSpPr>
            <a:spLocks noGrp="1"/>
          </p:cNvSpPr>
          <p:nvPr>
            <p:ph type="title" hasCustomPrompt="1"/>
          </p:nvPr>
        </p:nvSpPr>
        <p:spPr>
          <a:xfrm>
            <a:off x="6390165" y="365126"/>
            <a:ext cx="5494452"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14" name="Rectangle 13">
            <a:extLst>
              <a:ext uri="{FF2B5EF4-FFF2-40B4-BE49-F238E27FC236}">
                <a16:creationId xmlns:a16="http://schemas.microsoft.com/office/drawing/2014/main" id="{23121A4A-4618-8E47-B993-49D6845A5263}"/>
              </a:ext>
            </a:extLst>
          </p:cNvPr>
          <p:cNvSpPr/>
          <p:nvPr userDrawn="1"/>
        </p:nvSpPr>
        <p:spPr>
          <a:xfrm>
            <a:off x="0" y="0"/>
            <a:ext cx="6095999" cy="6858000"/>
          </a:xfrm>
          <a:prstGeom prst="rect">
            <a:avLst/>
          </a:prstGeom>
          <a:gradFill flip="none" rotWithShape="1">
            <a:gsLst>
              <a:gs pos="0">
                <a:schemeClr val="accent2">
                  <a:lumMod val="89000"/>
                </a:schemeClr>
              </a:gs>
              <a:gs pos="37000">
                <a:schemeClr val="accent2">
                  <a:lumMod val="89000"/>
                </a:schemeClr>
              </a:gs>
              <a:gs pos="52000">
                <a:schemeClr val="accent2">
                  <a:lumMod val="75000"/>
                </a:schemeClr>
              </a:gs>
              <a:gs pos="97000">
                <a:schemeClr val="accent2">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78BC6B58-C9FD-364F-B784-D45EC071152A}"/>
              </a:ext>
            </a:extLst>
          </p:cNvPr>
          <p:cNvSpPr>
            <a:spLocks noGrp="1"/>
          </p:cNvSpPr>
          <p:nvPr>
            <p:ph type="pic" sz="quarter" idx="10"/>
          </p:nvPr>
        </p:nvSpPr>
        <p:spPr>
          <a:xfrm>
            <a:off x="307975" y="255588"/>
            <a:ext cx="2743200" cy="2043112"/>
          </a:xfrm>
          <a:blipFill>
            <a:blip r:embed="rId2"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6" name="Picture Placeholder 25">
            <a:extLst>
              <a:ext uri="{FF2B5EF4-FFF2-40B4-BE49-F238E27FC236}">
                <a16:creationId xmlns:a16="http://schemas.microsoft.com/office/drawing/2014/main" id="{E3D989F3-3AD9-4347-9231-7DC7D4FAE483}"/>
              </a:ext>
            </a:extLst>
          </p:cNvPr>
          <p:cNvSpPr>
            <a:spLocks noGrp="1"/>
          </p:cNvSpPr>
          <p:nvPr>
            <p:ph type="pic" sz="quarter" idx="11"/>
          </p:nvPr>
        </p:nvSpPr>
        <p:spPr>
          <a:xfrm>
            <a:off x="3200400" y="1535113"/>
            <a:ext cx="2735263" cy="1828800"/>
          </a:xfrm>
          <a:blipFill>
            <a:blip r:embed="rId3"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8" name="Picture Placeholder 27">
            <a:extLst>
              <a:ext uri="{FF2B5EF4-FFF2-40B4-BE49-F238E27FC236}">
                <a16:creationId xmlns:a16="http://schemas.microsoft.com/office/drawing/2014/main" id="{FA181E6F-B2DF-E347-8659-4DF4019B82C8}"/>
              </a:ext>
            </a:extLst>
          </p:cNvPr>
          <p:cNvSpPr>
            <a:spLocks noGrp="1"/>
          </p:cNvSpPr>
          <p:nvPr>
            <p:ph type="pic" sz="quarter" idx="12"/>
          </p:nvPr>
        </p:nvSpPr>
        <p:spPr>
          <a:xfrm>
            <a:off x="152400" y="3149600"/>
            <a:ext cx="2898775" cy="2149475"/>
          </a:xfrm>
          <a:blipFill>
            <a:blip r:embed="rId4"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0" name="Picture Placeholder 29">
            <a:extLst>
              <a:ext uri="{FF2B5EF4-FFF2-40B4-BE49-F238E27FC236}">
                <a16:creationId xmlns:a16="http://schemas.microsoft.com/office/drawing/2014/main" id="{B19CFEDB-0BE2-D44A-B504-7DE7A0620A95}"/>
              </a:ext>
            </a:extLst>
          </p:cNvPr>
          <p:cNvSpPr>
            <a:spLocks noGrp="1"/>
          </p:cNvSpPr>
          <p:nvPr>
            <p:ph type="pic" sz="quarter" idx="13"/>
          </p:nvPr>
        </p:nvSpPr>
        <p:spPr>
          <a:xfrm>
            <a:off x="3484563" y="3527596"/>
            <a:ext cx="2174875" cy="2895600"/>
          </a:xfrm>
          <a:blipFill>
            <a:blip r:embed="rId5"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2" name="Text Placeholder 31">
            <a:extLst>
              <a:ext uri="{FF2B5EF4-FFF2-40B4-BE49-F238E27FC236}">
                <a16:creationId xmlns:a16="http://schemas.microsoft.com/office/drawing/2014/main" id="{9AC22A18-1CE1-A349-BFB8-9C1CE686E752}"/>
              </a:ext>
            </a:extLst>
          </p:cNvPr>
          <p:cNvSpPr>
            <a:spLocks noGrp="1"/>
          </p:cNvSpPr>
          <p:nvPr>
            <p:ph type="body" sz="quarter" idx="14"/>
          </p:nvPr>
        </p:nvSpPr>
        <p:spPr>
          <a:xfrm>
            <a:off x="6389688" y="1362636"/>
            <a:ext cx="5494337" cy="5130239"/>
          </a:xfrm>
        </p:spPr>
        <p:txBody>
          <a:bodyPr>
            <a:normAutofit/>
          </a:bodyPr>
          <a:lstStyle>
            <a:lvl1pPr>
              <a:buFont typeface="Arial" panose="020B0604020202020204" pitchFamily="34" charset="0"/>
              <a:buNone/>
              <a:defRPr sz="1400" b="1">
                <a:latin typeface="Arial" panose="020B0604020202020204" pitchFamily="34" charset="0"/>
                <a:cs typeface="Arial" panose="020B0604020202020204" pitchFamily="34" charset="0"/>
              </a:defRPr>
            </a:lvl1pPr>
            <a:lvl2pPr>
              <a:defRPr sz="1400">
                <a:latin typeface="Arial" panose="020B0604020202020204" pitchFamily="34" charset="0"/>
                <a:cs typeface="Arial" panose="020B0604020202020204" pitchFamily="34" charset="0"/>
              </a:defRPr>
            </a:lvl2pPr>
            <a:lvl3pPr>
              <a:defRPr sz="1400">
                <a:latin typeface="Calibri" panose="020F0502020204030204" pitchFamily="34" charset="0"/>
                <a:cs typeface="Calibri" panose="020F0502020204030204" pitchFamily="34" charset="0"/>
              </a:defRPr>
            </a:lvl3pPr>
            <a:lvl4pPr>
              <a:defRPr sz="1400">
                <a:latin typeface="Calibri" panose="020F0502020204030204" pitchFamily="34" charset="0"/>
                <a:cs typeface="Calibri" panose="020F0502020204030204" pitchFamily="34" charset="0"/>
              </a:defRPr>
            </a:lvl4pPr>
            <a:lvl5pPr>
              <a:defRPr sz="1400">
                <a:latin typeface="Calibri" panose="020F0502020204030204" pitchFamily="34" charset="0"/>
                <a:cs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15408480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Images with captio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F52AA-4689-AA4D-8799-FFCBC024EF66}"/>
              </a:ext>
            </a:extLst>
          </p:cNvPr>
          <p:cNvSpPr>
            <a:spLocks noGrp="1"/>
          </p:cNvSpPr>
          <p:nvPr>
            <p:ph type="title" hasCustomPrompt="1"/>
          </p:nvPr>
        </p:nvSpPr>
        <p:spPr>
          <a:xfrm>
            <a:off x="281777" y="230216"/>
            <a:ext cx="11555718"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15" name="Picture Placeholder 14">
            <a:extLst>
              <a:ext uri="{FF2B5EF4-FFF2-40B4-BE49-F238E27FC236}">
                <a16:creationId xmlns:a16="http://schemas.microsoft.com/office/drawing/2014/main" id="{775EFAB9-A0C6-4147-A31D-D198423303EF}"/>
              </a:ext>
            </a:extLst>
          </p:cNvPr>
          <p:cNvSpPr>
            <a:spLocks noGrp="1"/>
          </p:cNvSpPr>
          <p:nvPr>
            <p:ph type="pic" sz="quarter" idx="10"/>
          </p:nvPr>
        </p:nvSpPr>
        <p:spPr>
          <a:xfrm>
            <a:off x="265606" y="1468282"/>
            <a:ext cx="3750504" cy="2211488"/>
          </a:xfrm>
          <a:blipFill>
            <a:blip r:embed="rId2"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19" name="Text Placeholder 18">
            <a:extLst>
              <a:ext uri="{FF2B5EF4-FFF2-40B4-BE49-F238E27FC236}">
                <a16:creationId xmlns:a16="http://schemas.microsoft.com/office/drawing/2014/main" id="{9CFD2D1F-6471-8B43-AA12-505482C4F448}"/>
              </a:ext>
            </a:extLst>
          </p:cNvPr>
          <p:cNvSpPr>
            <a:spLocks noGrp="1"/>
          </p:cNvSpPr>
          <p:nvPr>
            <p:ph type="body" sz="quarter" idx="11" hasCustomPrompt="1"/>
          </p:nvPr>
        </p:nvSpPr>
        <p:spPr>
          <a:xfrm>
            <a:off x="265567" y="3680276"/>
            <a:ext cx="3751262" cy="296863"/>
          </a:xfrm>
        </p:spPr>
        <p:txBody>
          <a:bodyPr>
            <a:noAutofit/>
          </a:bodyPr>
          <a:lstStyle>
            <a:lvl1pPr>
              <a:buNone/>
              <a:defRPr sz="1400">
                <a:latin typeface="Calibri" panose="020F0502020204030204" pitchFamily="34" charset="0"/>
                <a:cs typeface="Calibri" panose="020F0502020204030204" pitchFamily="34" charset="0"/>
              </a:defRPr>
            </a:lvl1pPr>
          </a:lstStyle>
          <a:p>
            <a:pPr lvl="0"/>
            <a:r>
              <a:rPr lang="en-US"/>
              <a:t>Click to enter caption</a:t>
            </a:r>
          </a:p>
        </p:txBody>
      </p:sp>
      <p:sp>
        <p:nvSpPr>
          <p:cNvPr id="20" name="Picture Placeholder 14">
            <a:extLst>
              <a:ext uri="{FF2B5EF4-FFF2-40B4-BE49-F238E27FC236}">
                <a16:creationId xmlns:a16="http://schemas.microsoft.com/office/drawing/2014/main" id="{C081B2A1-28AD-FA40-93F9-B4428C68588B}"/>
              </a:ext>
            </a:extLst>
          </p:cNvPr>
          <p:cNvSpPr>
            <a:spLocks noGrp="1"/>
          </p:cNvSpPr>
          <p:nvPr>
            <p:ph type="pic" sz="quarter" idx="12"/>
          </p:nvPr>
        </p:nvSpPr>
        <p:spPr>
          <a:xfrm>
            <a:off x="4184463" y="1468282"/>
            <a:ext cx="3750504" cy="2211488"/>
          </a:xfrm>
          <a:blipFill>
            <a:blip r:embed="rId3"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1" name="Text Placeholder 18">
            <a:extLst>
              <a:ext uri="{FF2B5EF4-FFF2-40B4-BE49-F238E27FC236}">
                <a16:creationId xmlns:a16="http://schemas.microsoft.com/office/drawing/2014/main" id="{7898ADB0-DC5D-2545-8567-CF50DD730134}"/>
              </a:ext>
            </a:extLst>
          </p:cNvPr>
          <p:cNvSpPr>
            <a:spLocks noGrp="1"/>
          </p:cNvSpPr>
          <p:nvPr>
            <p:ph type="body" sz="quarter" idx="13" hasCustomPrompt="1"/>
          </p:nvPr>
        </p:nvSpPr>
        <p:spPr>
          <a:xfrm>
            <a:off x="4184424" y="3680276"/>
            <a:ext cx="3751262" cy="296863"/>
          </a:xfrm>
        </p:spPr>
        <p:txBody>
          <a:bodyPr>
            <a:noAutofit/>
          </a:bodyPr>
          <a:lstStyle>
            <a:lvl1pPr>
              <a:buNone/>
              <a:defRPr sz="1400">
                <a:latin typeface="Calibri" panose="020F0502020204030204" pitchFamily="34" charset="0"/>
                <a:cs typeface="Calibri" panose="020F0502020204030204" pitchFamily="34" charset="0"/>
              </a:defRPr>
            </a:lvl1pPr>
          </a:lstStyle>
          <a:p>
            <a:pPr lvl="0"/>
            <a:r>
              <a:rPr lang="en-US"/>
              <a:t>Click to enter caption</a:t>
            </a:r>
          </a:p>
        </p:txBody>
      </p:sp>
      <p:sp>
        <p:nvSpPr>
          <p:cNvPr id="22" name="Picture Placeholder 14">
            <a:extLst>
              <a:ext uri="{FF2B5EF4-FFF2-40B4-BE49-F238E27FC236}">
                <a16:creationId xmlns:a16="http://schemas.microsoft.com/office/drawing/2014/main" id="{0619C16E-0976-2046-B1E1-9C2CA8F9DD8A}"/>
              </a:ext>
            </a:extLst>
          </p:cNvPr>
          <p:cNvSpPr>
            <a:spLocks noGrp="1"/>
          </p:cNvSpPr>
          <p:nvPr>
            <p:ph type="pic" sz="quarter" idx="14"/>
          </p:nvPr>
        </p:nvSpPr>
        <p:spPr>
          <a:xfrm>
            <a:off x="8103320" y="1468282"/>
            <a:ext cx="3750504" cy="2211488"/>
          </a:xfrm>
          <a:blipFill>
            <a:blip r:embed="rId4"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3" name="Text Placeholder 18">
            <a:extLst>
              <a:ext uri="{FF2B5EF4-FFF2-40B4-BE49-F238E27FC236}">
                <a16:creationId xmlns:a16="http://schemas.microsoft.com/office/drawing/2014/main" id="{45120805-BA9C-CE4B-A9A4-8A3FF0A8FBE2}"/>
              </a:ext>
            </a:extLst>
          </p:cNvPr>
          <p:cNvSpPr>
            <a:spLocks noGrp="1"/>
          </p:cNvSpPr>
          <p:nvPr>
            <p:ph type="body" sz="quarter" idx="15" hasCustomPrompt="1"/>
          </p:nvPr>
        </p:nvSpPr>
        <p:spPr>
          <a:xfrm>
            <a:off x="8103281" y="3680276"/>
            <a:ext cx="3751262" cy="296863"/>
          </a:xfrm>
        </p:spPr>
        <p:txBody>
          <a:bodyPr>
            <a:noAutofit/>
          </a:bodyPr>
          <a:lstStyle>
            <a:lvl1pPr>
              <a:buNone/>
              <a:defRPr sz="1400">
                <a:latin typeface="Calibri" panose="020F0502020204030204" pitchFamily="34" charset="0"/>
                <a:cs typeface="Calibri" panose="020F0502020204030204" pitchFamily="34" charset="0"/>
              </a:defRPr>
            </a:lvl1pPr>
          </a:lstStyle>
          <a:p>
            <a:pPr lvl="0"/>
            <a:r>
              <a:rPr lang="en-US"/>
              <a:t>Click to enter caption</a:t>
            </a:r>
          </a:p>
        </p:txBody>
      </p:sp>
      <p:sp>
        <p:nvSpPr>
          <p:cNvPr id="24" name="Picture Placeholder 14">
            <a:extLst>
              <a:ext uri="{FF2B5EF4-FFF2-40B4-BE49-F238E27FC236}">
                <a16:creationId xmlns:a16="http://schemas.microsoft.com/office/drawing/2014/main" id="{C5E297E3-C7D7-1644-B398-F0E9F051DC64}"/>
              </a:ext>
            </a:extLst>
          </p:cNvPr>
          <p:cNvSpPr>
            <a:spLocks noGrp="1"/>
          </p:cNvSpPr>
          <p:nvPr>
            <p:ph type="pic" sz="quarter" idx="16"/>
          </p:nvPr>
        </p:nvSpPr>
        <p:spPr>
          <a:xfrm>
            <a:off x="265606" y="4146168"/>
            <a:ext cx="3750504" cy="2211488"/>
          </a:xfrm>
          <a:blipFill>
            <a:blip r:embed="rId5"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5" name="Text Placeholder 18">
            <a:extLst>
              <a:ext uri="{FF2B5EF4-FFF2-40B4-BE49-F238E27FC236}">
                <a16:creationId xmlns:a16="http://schemas.microsoft.com/office/drawing/2014/main" id="{F386E8E9-3036-A844-9FC4-4B157B17211D}"/>
              </a:ext>
            </a:extLst>
          </p:cNvPr>
          <p:cNvSpPr>
            <a:spLocks noGrp="1"/>
          </p:cNvSpPr>
          <p:nvPr>
            <p:ph type="body" sz="quarter" idx="17" hasCustomPrompt="1"/>
          </p:nvPr>
        </p:nvSpPr>
        <p:spPr>
          <a:xfrm>
            <a:off x="265567" y="6358162"/>
            <a:ext cx="3751262" cy="296863"/>
          </a:xfrm>
        </p:spPr>
        <p:txBody>
          <a:bodyPr>
            <a:noAutofit/>
          </a:bodyPr>
          <a:lstStyle>
            <a:lvl1pPr>
              <a:buNone/>
              <a:defRPr sz="1400">
                <a:latin typeface="Calibri" panose="020F0502020204030204" pitchFamily="34" charset="0"/>
                <a:cs typeface="Calibri" panose="020F0502020204030204" pitchFamily="34" charset="0"/>
              </a:defRPr>
            </a:lvl1pPr>
          </a:lstStyle>
          <a:p>
            <a:pPr lvl="0"/>
            <a:r>
              <a:rPr lang="en-US"/>
              <a:t>Click to enter caption</a:t>
            </a:r>
          </a:p>
        </p:txBody>
      </p:sp>
      <p:sp>
        <p:nvSpPr>
          <p:cNvPr id="26" name="Picture Placeholder 14">
            <a:extLst>
              <a:ext uri="{FF2B5EF4-FFF2-40B4-BE49-F238E27FC236}">
                <a16:creationId xmlns:a16="http://schemas.microsoft.com/office/drawing/2014/main" id="{151802DD-84F7-8C4A-A957-6CBC1C254EDF}"/>
              </a:ext>
            </a:extLst>
          </p:cNvPr>
          <p:cNvSpPr>
            <a:spLocks noGrp="1"/>
          </p:cNvSpPr>
          <p:nvPr>
            <p:ph type="pic" sz="quarter" idx="18"/>
          </p:nvPr>
        </p:nvSpPr>
        <p:spPr>
          <a:xfrm>
            <a:off x="4184463" y="4146168"/>
            <a:ext cx="3750504" cy="2211488"/>
          </a:xfrm>
          <a:blipFill>
            <a:blip r:embed="rId6"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7" name="Text Placeholder 18">
            <a:extLst>
              <a:ext uri="{FF2B5EF4-FFF2-40B4-BE49-F238E27FC236}">
                <a16:creationId xmlns:a16="http://schemas.microsoft.com/office/drawing/2014/main" id="{D138019F-0E59-F74B-AE0A-DD7661AB20A7}"/>
              </a:ext>
            </a:extLst>
          </p:cNvPr>
          <p:cNvSpPr>
            <a:spLocks noGrp="1"/>
          </p:cNvSpPr>
          <p:nvPr>
            <p:ph type="body" sz="quarter" idx="19" hasCustomPrompt="1"/>
          </p:nvPr>
        </p:nvSpPr>
        <p:spPr>
          <a:xfrm>
            <a:off x="4184424" y="6358162"/>
            <a:ext cx="3751262" cy="296863"/>
          </a:xfrm>
        </p:spPr>
        <p:txBody>
          <a:bodyPr>
            <a:noAutofit/>
          </a:bodyPr>
          <a:lstStyle>
            <a:lvl1pPr>
              <a:buNone/>
              <a:defRPr sz="1400">
                <a:latin typeface="Calibri" panose="020F0502020204030204" pitchFamily="34" charset="0"/>
                <a:cs typeface="Calibri" panose="020F0502020204030204" pitchFamily="34" charset="0"/>
              </a:defRPr>
            </a:lvl1pPr>
          </a:lstStyle>
          <a:p>
            <a:pPr lvl="0"/>
            <a:r>
              <a:rPr lang="en-US"/>
              <a:t>Click to enter caption</a:t>
            </a:r>
          </a:p>
        </p:txBody>
      </p:sp>
      <p:sp>
        <p:nvSpPr>
          <p:cNvPr id="28" name="Picture Placeholder 14">
            <a:extLst>
              <a:ext uri="{FF2B5EF4-FFF2-40B4-BE49-F238E27FC236}">
                <a16:creationId xmlns:a16="http://schemas.microsoft.com/office/drawing/2014/main" id="{A1A49D77-60EC-B04B-8B20-C3A83ED1BB16}"/>
              </a:ext>
            </a:extLst>
          </p:cNvPr>
          <p:cNvSpPr>
            <a:spLocks noGrp="1"/>
          </p:cNvSpPr>
          <p:nvPr>
            <p:ph type="pic" sz="quarter" idx="20"/>
          </p:nvPr>
        </p:nvSpPr>
        <p:spPr>
          <a:xfrm>
            <a:off x="8103320" y="4146168"/>
            <a:ext cx="3750504" cy="2211488"/>
          </a:xfrm>
          <a:blipFill>
            <a:blip r:embed="rId7"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9" name="Text Placeholder 18">
            <a:extLst>
              <a:ext uri="{FF2B5EF4-FFF2-40B4-BE49-F238E27FC236}">
                <a16:creationId xmlns:a16="http://schemas.microsoft.com/office/drawing/2014/main" id="{BAD99B40-13DD-2E4C-8304-E617571B0694}"/>
              </a:ext>
            </a:extLst>
          </p:cNvPr>
          <p:cNvSpPr>
            <a:spLocks noGrp="1"/>
          </p:cNvSpPr>
          <p:nvPr>
            <p:ph type="body" sz="quarter" idx="21" hasCustomPrompt="1"/>
          </p:nvPr>
        </p:nvSpPr>
        <p:spPr>
          <a:xfrm>
            <a:off x="8103281" y="6358162"/>
            <a:ext cx="3751262" cy="296863"/>
          </a:xfrm>
        </p:spPr>
        <p:txBody>
          <a:bodyPr>
            <a:noAutofit/>
          </a:bodyPr>
          <a:lstStyle>
            <a:lvl1pPr>
              <a:buNone/>
              <a:defRPr sz="1400">
                <a:latin typeface="Calibri" panose="020F0502020204030204" pitchFamily="34" charset="0"/>
                <a:cs typeface="Calibri" panose="020F0502020204030204" pitchFamily="34" charset="0"/>
              </a:defRPr>
            </a:lvl1pPr>
          </a:lstStyle>
          <a:p>
            <a:pPr lvl="0"/>
            <a:r>
              <a:rPr lang="en-US"/>
              <a:t>Click to enter caption</a:t>
            </a:r>
          </a:p>
        </p:txBody>
      </p:sp>
    </p:spTree>
    <p:extLst>
      <p:ext uri="{BB962C8B-B14F-4D97-AF65-F5344CB8AC3E}">
        <p14:creationId xmlns:p14="http://schemas.microsoft.com/office/powerpoint/2010/main" val="2423664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hart +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8F433-65F6-044F-AB81-5709C02A33D9}"/>
              </a:ext>
            </a:extLst>
          </p:cNvPr>
          <p:cNvSpPr>
            <a:spLocks noGrp="1"/>
          </p:cNvSpPr>
          <p:nvPr>
            <p:ph type="title" hasCustomPrompt="1"/>
          </p:nvPr>
        </p:nvSpPr>
        <p:spPr>
          <a:xfrm>
            <a:off x="551597" y="365126"/>
            <a:ext cx="10965716"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Data Visualisations and Charts go here</a:t>
            </a:r>
            <a:endParaRPr lang="en-US"/>
          </a:p>
        </p:txBody>
      </p:sp>
      <p:sp>
        <p:nvSpPr>
          <p:cNvPr id="6" name="Rectangle 5">
            <a:extLst>
              <a:ext uri="{FF2B5EF4-FFF2-40B4-BE49-F238E27FC236}">
                <a16:creationId xmlns:a16="http://schemas.microsoft.com/office/drawing/2014/main" id="{3C577AA1-0DE7-364E-A063-B3D34C52B2B3}"/>
              </a:ext>
            </a:extLst>
          </p:cNvPr>
          <p:cNvSpPr/>
          <p:nvPr userDrawn="1"/>
        </p:nvSpPr>
        <p:spPr>
          <a:xfrm>
            <a:off x="0" y="1190856"/>
            <a:ext cx="12192000" cy="5302017"/>
          </a:xfrm>
          <a:prstGeom prst="rect">
            <a:avLst/>
          </a:prstGeom>
          <a:solidFill>
            <a:schemeClr val="bg2">
              <a:lumMod val="90000"/>
              <a:alpha val="504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hart Placeholder 10">
            <a:extLst>
              <a:ext uri="{FF2B5EF4-FFF2-40B4-BE49-F238E27FC236}">
                <a16:creationId xmlns:a16="http://schemas.microsoft.com/office/drawing/2014/main" id="{3A621646-C78F-984B-9A44-84550E699B52}"/>
              </a:ext>
            </a:extLst>
          </p:cNvPr>
          <p:cNvSpPr>
            <a:spLocks noGrp="1"/>
          </p:cNvSpPr>
          <p:nvPr>
            <p:ph type="chart" sz="quarter" idx="10"/>
          </p:nvPr>
        </p:nvSpPr>
        <p:spPr>
          <a:xfrm>
            <a:off x="551597" y="1362355"/>
            <a:ext cx="10965716" cy="4950522"/>
          </a:xfrm>
        </p:spPr>
        <p:txBody>
          <a:bodyPr/>
          <a:lstStyle>
            <a:lvl1pPr>
              <a:defRPr>
                <a:latin typeface="Arial" panose="020B0604020202020204" pitchFamily="34" charset="0"/>
                <a:cs typeface="Arial" panose="020B0604020202020204" pitchFamily="34" charset="0"/>
              </a:defRPr>
            </a:lvl1pPr>
          </a:lstStyle>
          <a:p>
            <a:r>
              <a:rPr lang="en-US"/>
              <a:t>Click icon to add chart</a:t>
            </a:r>
          </a:p>
        </p:txBody>
      </p:sp>
    </p:spTree>
    <p:extLst>
      <p:ext uri="{BB962C8B-B14F-4D97-AF65-F5344CB8AC3E}">
        <p14:creationId xmlns:p14="http://schemas.microsoft.com/office/powerpoint/2010/main" val="34450484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hart + Text + Stats">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3BB46082-DABA-8942-B000-D4CF750DA67C}"/>
              </a:ext>
            </a:extLst>
          </p:cNvPr>
          <p:cNvSpPr/>
          <p:nvPr userDrawn="1"/>
        </p:nvSpPr>
        <p:spPr>
          <a:xfrm>
            <a:off x="0" y="0"/>
            <a:ext cx="5431607"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8A72CE-C2E9-6E42-B772-219B573D42A1}"/>
              </a:ext>
            </a:extLst>
          </p:cNvPr>
          <p:cNvSpPr>
            <a:spLocks noGrp="1"/>
          </p:cNvSpPr>
          <p:nvPr>
            <p:ph type="title" hasCustomPrompt="1"/>
          </p:nvPr>
        </p:nvSpPr>
        <p:spPr>
          <a:xfrm>
            <a:off x="107927" y="220722"/>
            <a:ext cx="5152689" cy="1356303"/>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here to add title in multiple lines</a:t>
            </a:r>
            <a:endParaRPr lang="en-US"/>
          </a:p>
        </p:txBody>
      </p:sp>
      <p:sp>
        <p:nvSpPr>
          <p:cNvPr id="35" name="Text Placeholder 34">
            <a:extLst>
              <a:ext uri="{FF2B5EF4-FFF2-40B4-BE49-F238E27FC236}">
                <a16:creationId xmlns:a16="http://schemas.microsoft.com/office/drawing/2014/main" id="{D2DACD37-116E-2744-A04A-A4AD9B10ADC6}"/>
              </a:ext>
            </a:extLst>
          </p:cNvPr>
          <p:cNvSpPr>
            <a:spLocks noGrp="1"/>
          </p:cNvSpPr>
          <p:nvPr>
            <p:ph type="body" sz="quarter" idx="10" hasCustomPrompt="1"/>
          </p:nvPr>
        </p:nvSpPr>
        <p:spPr>
          <a:xfrm>
            <a:off x="107928" y="1619780"/>
            <a:ext cx="5153048" cy="5017497"/>
          </a:xfrm>
        </p:spPr>
        <p:txBody>
          <a:bodyPr>
            <a:normAutofit/>
          </a:bodyPr>
          <a:lstStyle>
            <a:lvl1pPr>
              <a:buFont typeface="Arial" panose="020B0604020202020204" pitchFamily="34" charset="0"/>
              <a:buChar char="•"/>
              <a:defRPr sz="1800">
                <a:latin typeface="Arial" panose="020B0604020202020204" pitchFamily="34" charset="0"/>
                <a:cs typeface="Arial" panose="020B0604020202020204" pitchFamily="34" charset="0"/>
              </a:defRPr>
            </a:lvl1pPr>
            <a:lvl2pPr>
              <a:buNone/>
              <a:defRPr>
                <a:latin typeface="Calibri" panose="020F0502020204030204" pitchFamily="34" charset="0"/>
                <a:cs typeface="Calibri" panose="020F0502020204030204" pitchFamily="34" charset="0"/>
              </a:defRPr>
            </a:lvl2pPr>
            <a:lvl3pPr>
              <a:buNone/>
              <a:defRPr>
                <a:latin typeface="Calibri" panose="020F0502020204030204" pitchFamily="34" charset="0"/>
                <a:cs typeface="Calibri" panose="020F0502020204030204" pitchFamily="34" charset="0"/>
              </a:defRPr>
            </a:lvl3pPr>
            <a:lvl4pPr>
              <a:buNone/>
              <a:defRPr>
                <a:latin typeface="Calibri" panose="020F0502020204030204" pitchFamily="34" charset="0"/>
                <a:cs typeface="Calibri" panose="020F0502020204030204" pitchFamily="34" charset="0"/>
              </a:defRPr>
            </a:lvl4pPr>
            <a:lvl5pPr>
              <a:buNone/>
              <a:defRPr>
                <a:latin typeface="Calibri" panose="020F0502020204030204" pitchFamily="34" charset="0"/>
                <a:cs typeface="Calibri" panose="020F0502020204030204" pitchFamily="34" charset="0"/>
              </a:defRPr>
            </a:lvl5pPr>
          </a:lstStyle>
          <a:p>
            <a:pPr lvl="0"/>
            <a:r>
              <a:rPr lang="en-GB"/>
              <a:t>Body text goes here</a:t>
            </a:r>
            <a:endParaRPr lang="en-US"/>
          </a:p>
        </p:txBody>
      </p:sp>
      <p:sp>
        <p:nvSpPr>
          <p:cNvPr id="37" name="Picture Placeholder 36">
            <a:extLst>
              <a:ext uri="{FF2B5EF4-FFF2-40B4-BE49-F238E27FC236}">
                <a16:creationId xmlns:a16="http://schemas.microsoft.com/office/drawing/2014/main" id="{0AEC137B-8316-FB4D-BE82-382D4A8D7DD6}"/>
              </a:ext>
            </a:extLst>
          </p:cNvPr>
          <p:cNvSpPr>
            <a:spLocks noGrp="1"/>
          </p:cNvSpPr>
          <p:nvPr>
            <p:ph type="pic" sz="quarter" idx="11"/>
          </p:nvPr>
        </p:nvSpPr>
        <p:spPr>
          <a:xfrm>
            <a:off x="5579401" y="245527"/>
            <a:ext cx="6442738" cy="3302000"/>
          </a:xfrm>
          <a:blipFill>
            <a:blip r:embed="rId2"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9" name="Text Placeholder 38">
            <a:extLst>
              <a:ext uri="{FF2B5EF4-FFF2-40B4-BE49-F238E27FC236}">
                <a16:creationId xmlns:a16="http://schemas.microsoft.com/office/drawing/2014/main" id="{AB2BAF72-A73E-784E-967D-6A8B8F23226A}"/>
              </a:ext>
            </a:extLst>
          </p:cNvPr>
          <p:cNvSpPr>
            <a:spLocks noGrp="1"/>
          </p:cNvSpPr>
          <p:nvPr>
            <p:ph type="body" sz="quarter" idx="12" hasCustomPrompt="1"/>
          </p:nvPr>
        </p:nvSpPr>
        <p:spPr>
          <a:xfrm>
            <a:off x="6327775" y="3760573"/>
            <a:ext cx="5694364" cy="458787"/>
          </a:xfrm>
        </p:spPr>
        <p:txBody>
          <a:bodyPr>
            <a:normAutofit/>
          </a:bodyPr>
          <a:lstStyle>
            <a:lvl1pPr algn="ctr">
              <a:buNone/>
              <a:defRPr sz="1800" b="1">
                <a:solidFill>
                  <a:schemeClr val="accent1"/>
                </a:solidFill>
                <a:latin typeface="Arial" panose="020B0604020202020204" pitchFamily="34" charset="0"/>
                <a:cs typeface="Arial" panose="020B0604020202020204" pitchFamily="34" charset="0"/>
              </a:defRPr>
            </a:lvl1pPr>
          </a:lstStyle>
          <a:p>
            <a:pPr lvl="0"/>
            <a:r>
              <a:rPr lang="en-GB"/>
              <a:t>Heading goes here</a:t>
            </a:r>
            <a:endParaRPr lang="en-US"/>
          </a:p>
        </p:txBody>
      </p:sp>
      <p:sp>
        <p:nvSpPr>
          <p:cNvPr id="41" name="Text Placeholder 40">
            <a:extLst>
              <a:ext uri="{FF2B5EF4-FFF2-40B4-BE49-F238E27FC236}">
                <a16:creationId xmlns:a16="http://schemas.microsoft.com/office/drawing/2014/main" id="{EB6A4D8B-4DF9-9A47-B038-EDDC16B05095}"/>
              </a:ext>
            </a:extLst>
          </p:cNvPr>
          <p:cNvSpPr>
            <a:spLocks noGrp="1"/>
          </p:cNvSpPr>
          <p:nvPr>
            <p:ph type="body" sz="quarter" idx="13" hasCustomPrompt="1"/>
          </p:nvPr>
        </p:nvSpPr>
        <p:spPr>
          <a:xfrm>
            <a:off x="6327775" y="4245125"/>
            <a:ext cx="5694364" cy="432049"/>
          </a:xfrm>
        </p:spPr>
        <p:txBody>
          <a:bodyPr>
            <a:normAutofit/>
          </a:bodyPr>
          <a:lstStyle>
            <a:lvl1pPr>
              <a:defRPr sz="1600">
                <a:latin typeface="Arial" panose="020B0604020202020204" pitchFamily="34" charset="0"/>
                <a:cs typeface="Arial" panose="020B0604020202020204" pitchFamily="34" charset="0"/>
              </a:defRPr>
            </a:lvl1pPr>
          </a:lstStyle>
          <a:p>
            <a:pPr lvl="0"/>
            <a:r>
              <a:rPr lang="en-GB"/>
              <a:t>Pointer text goes here</a:t>
            </a:r>
            <a:endParaRPr lang="en-US"/>
          </a:p>
        </p:txBody>
      </p:sp>
      <p:sp>
        <p:nvSpPr>
          <p:cNvPr id="42" name="Text Placeholder 40">
            <a:extLst>
              <a:ext uri="{FF2B5EF4-FFF2-40B4-BE49-F238E27FC236}">
                <a16:creationId xmlns:a16="http://schemas.microsoft.com/office/drawing/2014/main" id="{54C52CFB-932B-C148-BD67-4BB329B7008C}"/>
              </a:ext>
            </a:extLst>
          </p:cNvPr>
          <p:cNvSpPr>
            <a:spLocks noGrp="1"/>
          </p:cNvSpPr>
          <p:nvPr>
            <p:ph type="body" sz="quarter" idx="14" hasCustomPrompt="1"/>
          </p:nvPr>
        </p:nvSpPr>
        <p:spPr>
          <a:xfrm>
            <a:off x="6327775" y="4869069"/>
            <a:ext cx="5694364" cy="432049"/>
          </a:xfrm>
        </p:spPr>
        <p:txBody>
          <a:bodyPr>
            <a:normAutofit/>
          </a:bodyPr>
          <a:lstStyle>
            <a:lvl1pPr>
              <a:defRPr sz="1600">
                <a:latin typeface="Arial" panose="020B0604020202020204" pitchFamily="34" charset="0"/>
                <a:cs typeface="Arial" panose="020B0604020202020204" pitchFamily="34" charset="0"/>
              </a:defRPr>
            </a:lvl1pPr>
          </a:lstStyle>
          <a:p>
            <a:pPr lvl="0"/>
            <a:r>
              <a:rPr lang="en-GB"/>
              <a:t>Pointer text goes here</a:t>
            </a:r>
            <a:endParaRPr lang="en-US"/>
          </a:p>
        </p:txBody>
      </p:sp>
      <p:sp>
        <p:nvSpPr>
          <p:cNvPr id="43" name="Text Placeholder 40">
            <a:extLst>
              <a:ext uri="{FF2B5EF4-FFF2-40B4-BE49-F238E27FC236}">
                <a16:creationId xmlns:a16="http://schemas.microsoft.com/office/drawing/2014/main" id="{BAAE032B-9EE9-FF47-B22A-58B18F488C2F}"/>
              </a:ext>
            </a:extLst>
          </p:cNvPr>
          <p:cNvSpPr>
            <a:spLocks noGrp="1"/>
          </p:cNvSpPr>
          <p:nvPr>
            <p:ph type="body" sz="quarter" idx="15" hasCustomPrompt="1"/>
          </p:nvPr>
        </p:nvSpPr>
        <p:spPr>
          <a:xfrm>
            <a:off x="6327775" y="5493012"/>
            <a:ext cx="5694364" cy="432049"/>
          </a:xfrm>
        </p:spPr>
        <p:txBody>
          <a:bodyPr>
            <a:normAutofit/>
          </a:bodyPr>
          <a:lstStyle>
            <a:lvl1pPr>
              <a:defRPr sz="1600">
                <a:latin typeface="Arial" panose="020B0604020202020204" pitchFamily="34" charset="0"/>
                <a:cs typeface="Arial" panose="020B0604020202020204" pitchFamily="34" charset="0"/>
              </a:defRPr>
            </a:lvl1pPr>
          </a:lstStyle>
          <a:p>
            <a:pPr lvl="0"/>
            <a:r>
              <a:rPr lang="en-GB"/>
              <a:t>Pointer text goes here</a:t>
            </a:r>
            <a:endParaRPr lang="en-US"/>
          </a:p>
        </p:txBody>
      </p:sp>
      <p:sp>
        <p:nvSpPr>
          <p:cNvPr id="44" name="Text Placeholder 40">
            <a:extLst>
              <a:ext uri="{FF2B5EF4-FFF2-40B4-BE49-F238E27FC236}">
                <a16:creationId xmlns:a16="http://schemas.microsoft.com/office/drawing/2014/main" id="{9ED4E972-6C08-D649-B8FF-679369D5A055}"/>
              </a:ext>
            </a:extLst>
          </p:cNvPr>
          <p:cNvSpPr>
            <a:spLocks noGrp="1"/>
          </p:cNvSpPr>
          <p:nvPr>
            <p:ph type="body" sz="quarter" idx="16" hasCustomPrompt="1"/>
          </p:nvPr>
        </p:nvSpPr>
        <p:spPr>
          <a:xfrm>
            <a:off x="6327775" y="6106198"/>
            <a:ext cx="5694364" cy="432049"/>
          </a:xfrm>
        </p:spPr>
        <p:txBody>
          <a:bodyPr>
            <a:normAutofit/>
          </a:bodyPr>
          <a:lstStyle>
            <a:lvl1pPr>
              <a:defRPr sz="1600">
                <a:latin typeface="Arial" panose="020B0604020202020204" pitchFamily="34" charset="0"/>
                <a:cs typeface="Arial" panose="020B0604020202020204" pitchFamily="34" charset="0"/>
              </a:defRPr>
            </a:lvl1pPr>
          </a:lstStyle>
          <a:p>
            <a:pPr lvl="0"/>
            <a:r>
              <a:rPr lang="en-GB"/>
              <a:t>Pointer text goes here</a:t>
            </a:r>
            <a:endParaRPr lang="en-US"/>
          </a:p>
        </p:txBody>
      </p:sp>
      <p:sp>
        <p:nvSpPr>
          <p:cNvPr id="46" name="Picture Placeholder 45">
            <a:extLst>
              <a:ext uri="{FF2B5EF4-FFF2-40B4-BE49-F238E27FC236}">
                <a16:creationId xmlns:a16="http://schemas.microsoft.com/office/drawing/2014/main" id="{63C79509-0360-0C4E-98EC-7F81DDEA7AEC}"/>
              </a:ext>
            </a:extLst>
          </p:cNvPr>
          <p:cNvSpPr>
            <a:spLocks noGrp="1"/>
          </p:cNvSpPr>
          <p:nvPr>
            <p:ph type="pic" sz="quarter" idx="17" hasCustomPrompt="1"/>
          </p:nvPr>
        </p:nvSpPr>
        <p:spPr>
          <a:xfrm>
            <a:off x="5675440" y="4104206"/>
            <a:ext cx="534949" cy="623945"/>
          </a:xfrm>
          <a:blipFill>
            <a:blip r:embed="rId3" cstate="email">
              <a:extLst>
                <a:ext uri="{28A0092B-C50C-407E-A947-70E740481C1C}">
                  <a14:useLocalDpi xmlns:a14="http://schemas.microsoft.com/office/drawing/2010/main"/>
                </a:ext>
              </a:extLst>
            </a:blip>
            <a:stretch>
              <a:fillRect/>
            </a:stretch>
          </a:blipFill>
        </p:spPr>
        <p:txBody>
          <a:bodyPr>
            <a:normAutofit/>
          </a:bodyPr>
          <a:lstStyle>
            <a:lvl1pPr algn="ctr">
              <a:lnSpc>
                <a:spcPct val="250000"/>
              </a:lnSpc>
              <a:buNone/>
              <a:defRPr sz="1000"/>
            </a:lvl1pPr>
          </a:lstStyle>
          <a:p>
            <a:r>
              <a:rPr lang="en-US"/>
              <a:t>Icon</a:t>
            </a:r>
          </a:p>
        </p:txBody>
      </p:sp>
      <p:sp>
        <p:nvSpPr>
          <p:cNvPr id="47" name="Picture Placeholder 45">
            <a:extLst>
              <a:ext uri="{FF2B5EF4-FFF2-40B4-BE49-F238E27FC236}">
                <a16:creationId xmlns:a16="http://schemas.microsoft.com/office/drawing/2014/main" id="{5A11B660-6274-7444-942B-FC15E5DC2518}"/>
              </a:ext>
            </a:extLst>
          </p:cNvPr>
          <p:cNvSpPr>
            <a:spLocks noGrp="1"/>
          </p:cNvSpPr>
          <p:nvPr>
            <p:ph type="pic" sz="quarter" idx="18" hasCustomPrompt="1"/>
          </p:nvPr>
        </p:nvSpPr>
        <p:spPr>
          <a:xfrm>
            <a:off x="5675440" y="4732856"/>
            <a:ext cx="534949" cy="623945"/>
          </a:xfrm>
          <a:blipFill>
            <a:blip r:embed="rId4" cstate="email">
              <a:extLst>
                <a:ext uri="{28A0092B-C50C-407E-A947-70E740481C1C}">
                  <a14:useLocalDpi xmlns:a14="http://schemas.microsoft.com/office/drawing/2010/main"/>
                </a:ext>
              </a:extLst>
            </a:blip>
            <a:stretch>
              <a:fillRect/>
            </a:stretch>
          </a:blipFill>
        </p:spPr>
        <p:txBody>
          <a:bodyPr>
            <a:normAutofit/>
          </a:bodyPr>
          <a:lstStyle>
            <a:lvl1pPr algn="ctr">
              <a:lnSpc>
                <a:spcPct val="200000"/>
              </a:lnSpc>
              <a:buNone/>
              <a:defRPr sz="1000"/>
            </a:lvl1pPr>
          </a:lstStyle>
          <a:p>
            <a:r>
              <a:rPr lang="en-US"/>
              <a:t>Icon</a:t>
            </a:r>
          </a:p>
        </p:txBody>
      </p:sp>
      <p:sp>
        <p:nvSpPr>
          <p:cNvPr id="48" name="Picture Placeholder 45">
            <a:extLst>
              <a:ext uri="{FF2B5EF4-FFF2-40B4-BE49-F238E27FC236}">
                <a16:creationId xmlns:a16="http://schemas.microsoft.com/office/drawing/2014/main" id="{B22F3B43-5CAA-0649-AE44-80B3AF7D8CFF}"/>
              </a:ext>
            </a:extLst>
          </p:cNvPr>
          <p:cNvSpPr>
            <a:spLocks noGrp="1"/>
          </p:cNvSpPr>
          <p:nvPr>
            <p:ph type="pic" sz="quarter" idx="19" hasCustomPrompt="1"/>
          </p:nvPr>
        </p:nvSpPr>
        <p:spPr>
          <a:xfrm>
            <a:off x="5675440" y="5375653"/>
            <a:ext cx="534949" cy="623945"/>
          </a:xfrm>
          <a:blipFill>
            <a:blip r:embed="rId5" cstate="email">
              <a:extLst>
                <a:ext uri="{28A0092B-C50C-407E-A947-70E740481C1C}">
                  <a14:useLocalDpi xmlns:a14="http://schemas.microsoft.com/office/drawing/2010/main"/>
                </a:ext>
              </a:extLst>
            </a:blip>
            <a:stretch>
              <a:fillRect/>
            </a:stretch>
          </a:blipFill>
        </p:spPr>
        <p:txBody>
          <a:bodyPr>
            <a:normAutofit/>
          </a:bodyPr>
          <a:lstStyle>
            <a:lvl1pPr algn="ctr">
              <a:lnSpc>
                <a:spcPct val="200000"/>
              </a:lnSpc>
              <a:buNone/>
              <a:defRPr sz="1000"/>
            </a:lvl1pPr>
          </a:lstStyle>
          <a:p>
            <a:r>
              <a:rPr lang="en-US"/>
              <a:t>Icon</a:t>
            </a:r>
          </a:p>
        </p:txBody>
      </p:sp>
      <p:sp>
        <p:nvSpPr>
          <p:cNvPr id="49" name="Picture Placeholder 45">
            <a:extLst>
              <a:ext uri="{FF2B5EF4-FFF2-40B4-BE49-F238E27FC236}">
                <a16:creationId xmlns:a16="http://schemas.microsoft.com/office/drawing/2014/main" id="{7F0F9D2D-E0E9-F24D-A7B3-B7E198C36833}"/>
              </a:ext>
            </a:extLst>
          </p:cNvPr>
          <p:cNvSpPr>
            <a:spLocks noGrp="1"/>
          </p:cNvSpPr>
          <p:nvPr>
            <p:ph type="pic" sz="quarter" idx="20" hasCustomPrompt="1"/>
          </p:nvPr>
        </p:nvSpPr>
        <p:spPr>
          <a:xfrm>
            <a:off x="5675440" y="6021149"/>
            <a:ext cx="534949" cy="623945"/>
          </a:xfrm>
          <a:blipFill>
            <a:blip r:embed="rId6" cstate="email">
              <a:extLst>
                <a:ext uri="{28A0092B-C50C-407E-A947-70E740481C1C}">
                  <a14:useLocalDpi xmlns:a14="http://schemas.microsoft.com/office/drawing/2010/main"/>
                </a:ext>
              </a:extLst>
            </a:blip>
            <a:stretch>
              <a:fillRect/>
            </a:stretch>
          </a:blipFill>
        </p:spPr>
        <p:txBody>
          <a:bodyPr>
            <a:normAutofit/>
          </a:bodyPr>
          <a:lstStyle>
            <a:lvl1pPr algn="ctr">
              <a:lnSpc>
                <a:spcPct val="200000"/>
              </a:lnSpc>
              <a:buNone/>
              <a:defRPr sz="1000"/>
            </a:lvl1pPr>
          </a:lstStyle>
          <a:p>
            <a:r>
              <a:rPr lang="en-US"/>
              <a:t>Icon</a:t>
            </a:r>
          </a:p>
        </p:txBody>
      </p:sp>
    </p:spTree>
    <p:extLst>
      <p:ext uri="{BB962C8B-B14F-4D97-AF65-F5344CB8AC3E}">
        <p14:creationId xmlns:p14="http://schemas.microsoft.com/office/powerpoint/2010/main" val="27366395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Quotes + head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63463-32B1-1E46-AE41-D98053619F64}"/>
              </a:ext>
            </a:extLst>
          </p:cNvPr>
          <p:cNvSpPr>
            <a:spLocks noGrp="1"/>
          </p:cNvSpPr>
          <p:nvPr>
            <p:ph type="title" hasCustomPrompt="1"/>
          </p:nvPr>
        </p:nvSpPr>
        <p:spPr>
          <a:xfrm>
            <a:off x="551596" y="365126"/>
            <a:ext cx="11133859"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 which can</a:t>
            </a:r>
            <a:br>
              <a:rPr lang="en-GB"/>
            </a:br>
            <a:r>
              <a:rPr lang="en-GB"/>
              <a:t>go in one or two lines</a:t>
            </a:r>
            <a:endParaRPr lang="en-US"/>
          </a:p>
        </p:txBody>
      </p:sp>
      <p:sp>
        <p:nvSpPr>
          <p:cNvPr id="15" name="Text Placeholder 14">
            <a:extLst>
              <a:ext uri="{FF2B5EF4-FFF2-40B4-BE49-F238E27FC236}">
                <a16:creationId xmlns:a16="http://schemas.microsoft.com/office/drawing/2014/main" id="{6F4DD2FA-7D1A-1843-BEA3-00A536B4FEAE}"/>
              </a:ext>
            </a:extLst>
          </p:cNvPr>
          <p:cNvSpPr>
            <a:spLocks noGrp="1"/>
          </p:cNvSpPr>
          <p:nvPr>
            <p:ph type="body" sz="quarter" idx="10" hasCustomPrompt="1"/>
          </p:nvPr>
        </p:nvSpPr>
        <p:spPr>
          <a:xfrm>
            <a:off x="552331" y="1636706"/>
            <a:ext cx="5314950" cy="997510"/>
          </a:xfrm>
        </p:spPr>
        <p:txBody>
          <a:bodyPr/>
          <a:lstStyle>
            <a:lvl1pPr>
              <a:buNone/>
              <a:defRPr sz="1800" i="1">
                <a:latin typeface="Arial" panose="020B0604020202020204" pitchFamily="34" charset="0"/>
                <a:cs typeface="Arial" panose="020B0604020202020204" pitchFamily="34" charset="0"/>
              </a:defRPr>
            </a:lvl1pPr>
          </a:lstStyle>
          <a:p>
            <a:pPr lvl="0"/>
            <a:r>
              <a:rPr lang="en-GB"/>
              <a:t>“Quote goes here in multiple lines.”</a:t>
            </a:r>
          </a:p>
        </p:txBody>
      </p:sp>
      <p:sp>
        <p:nvSpPr>
          <p:cNvPr id="17" name="Text Placeholder 16">
            <a:extLst>
              <a:ext uri="{FF2B5EF4-FFF2-40B4-BE49-F238E27FC236}">
                <a16:creationId xmlns:a16="http://schemas.microsoft.com/office/drawing/2014/main" id="{A78B7CB5-1466-CF4B-B22B-456717985786}"/>
              </a:ext>
            </a:extLst>
          </p:cNvPr>
          <p:cNvSpPr>
            <a:spLocks noGrp="1"/>
          </p:cNvSpPr>
          <p:nvPr>
            <p:ph type="body" sz="quarter" idx="11" hasCustomPrompt="1"/>
          </p:nvPr>
        </p:nvSpPr>
        <p:spPr>
          <a:xfrm>
            <a:off x="551597" y="2624131"/>
            <a:ext cx="5314950" cy="434975"/>
          </a:xfrm>
        </p:spPr>
        <p:txBody>
          <a:bodyPr>
            <a:normAutofit/>
          </a:bodyPr>
          <a:lstStyle>
            <a:lvl1pPr>
              <a:buNone/>
              <a:defRPr sz="1800" b="1" i="1">
                <a:latin typeface="Arial" panose="020B0604020202020204" pitchFamily="34" charset="0"/>
                <a:cs typeface="Arial" panose="020B0604020202020204" pitchFamily="34" charset="0"/>
              </a:defRPr>
            </a:lvl1pPr>
          </a:lstStyle>
          <a:p>
            <a:pPr lvl="0"/>
            <a:r>
              <a:rPr lang="en-GB"/>
              <a:t>Name</a:t>
            </a:r>
            <a:endParaRPr lang="en-US"/>
          </a:p>
        </p:txBody>
      </p:sp>
      <p:sp>
        <p:nvSpPr>
          <p:cNvPr id="18" name="Text Placeholder 14">
            <a:extLst>
              <a:ext uri="{FF2B5EF4-FFF2-40B4-BE49-F238E27FC236}">
                <a16:creationId xmlns:a16="http://schemas.microsoft.com/office/drawing/2014/main" id="{DFC51382-87E1-CB49-A3C5-E22ABA9C9DC8}"/>
              </a:ext>
            </a:extLst>
          </p:cNvPr>
          <p:cNvSpPr>
            <a:spLocks noGrp="1"/>
          </p:cNvSpPr>
          <p:nvPr>
            <p:ph type="body" sz="quarter" idx="12" hasCustomPrompt="1"/>
          </p:nvPr>
        </p:nvSpPr>
        <p:spPr>
          <a:xfrm>
            <a:off x="552331" y="3349959"/>
            <a:ext cx="5314950" cy="997510"/>
          </a:xfrm>
        </p:spPr>
        <p:txBody>
          <a:bodyPr/>
          <a:lstStyle>
            <a:lvl1pPr>
              <a:buNone/>
              <a:defRPr sz="1800" i="1">
                <a:latin typeface="Arial" panose="020B0604020202020204" pitchFamily="34" charset="0"/>
                <a:cs typeface="Arial" panose="020B0604020202020204" pitchFamily="34" charset="0"/>
              </a:defRPr>
            </a:lvl1pPr>
          </a:lstStyle>
          <a:p>
            <a:pPr lvl="0"/>
            <a:r>
              <a:rPr lang="en-GB"/>
              <a:t>“Quote goes here in multiple lines.”</a:t>
            </a:r>
          </a:p>
        </p:txBody>
      </p:sp>
      <p:sp>
        <p:nvSpPr>
          <p:cNvPr id="19" name="Text Placeholder 16">
            <a:extLst>
              <a:ext uri="{FF2B5EF4-FFF2-40B4-BE49-F238E27FC236}">
                <a16:creationId xmlns:a16="http://schemas.microsoft.com/office/drawing/2014/main" id="{F4D88617-55AB-634A-8F6F-D1443C726728}"/>
              </a:ext>
            </a:extLst>
          </p:cNvPr>
          <p:cNvSpPr>
            <a:spLocks noGrp="1"/>
          </p:cNvSpPr>
          <p:nvPr>
            <p:ph type="body" sz="quarter" idx="13" hasCustomPrompt="1"/>
          </p:nvPr>
        </p:nvSpPr>
        <p:spPr>
          <a:xfrm>
            <a:off x="551597" y="4337384"/>
            <a:ext cx="5314950" cy="434975"/>
          </a:xfrm>
        </p:spPr>
        <p:txBody>
          <a:bodyPr>
            <a:normAutofit/>
          </a:bodyPr>
          <a:lstStyle>
            <a:lvl1pPr>
              <a:buNone/>
              <a:defRPr sz="1800" b="1" i="1">
                <a:latin typeface="Arial" panose="020B0604020202020204" pitchFamily="34" charset="0"/>
                <a:cs typeface="Arial" panose="020B0604020202020204" pitchFamily="34" charset="0"/>
              </a:defRPr>
            </a:lvl1pPr>
          </a:lstStyle>
          <a:p>
            <a:pPr lvl="0"/>
            <a:r>
              <a:rPr lang="en-GB"/>
              <a:t>Name</a:t>
            </a:r>
            <a:endParaRPr lang="en-US"/>
          </a:p>
        </p:txBody>
      </p:sp>
      <p:sp>
        <p:nvSpPr>
          <p:cNvPr id="20" name="Text Placeholder 14">
            <a:extLst>
              <a:ext uri="{FF2B5EF4-FFF2-40B4-BE49-F238E27FC236}">
                <a16:creationId xmlns:a16="http://schemas.microsoft.com/office/drawing/2014/main" id="{E1F57054-2469-8840-8BF6-B9290BE34886}"/>
              </a:ext>
            </a:extLst>
          </p:cNvPr>
          <p:cNvSpPr>
            <a:spLocks noGrp="1"/>
          </p:cNvSpPr>
          <p:nvPr>
            <p:ph type="body" sz="quarter" idx="14" hasCustomPrompt="1"/>
          </p:nvPr>
        </p:nvSpPr>
        <p:spPr>
          <a:xfrm>
            <a:off x="6371240" y="1636706"/>
            <a:ext cx="5314950" cy="997510"/>
          </a:xfrm>
        </p:spPr>
        <p:txBody>
          <a:bodyPr/>
          <a:lstStyle>
            <a:lvl1pPr>
              <a:buNone/>
              <a:defRPr sz="1800" i="1">
                <a:latin typeface="Arial" panose="020B0604020202020204" pitchFamily="34" charset="0"/>
                <a:cs typeface="Arial" panose="020B0604020202020204" pitchFamily="34" charset="0"/>
              </a:defRPr>
            </a:lvl1pPr>
          </a:lstStyle>
          <a:p>
            <a:pPr lvl="0"/>
            <a:r>
              <a:rPr lang="en-GB"/>
              <a:t>“Quote goes here in multiple lines.”</a:t>
            </a:r>
          </a:p>
        </p:txBody>
      </p:sp>
      <p:sp>
        <p:nvSpPr>
          <p:cNvPr id="21" name="Text Placeholder 16">
            <a:extLst>
              <a:ext uri="{FF2B5EF4-FFF2-40B4-BE49-F238E27FC236}">
                <a16:creationId xmlns:a16="http://schemas.microsoft.com/office/drawing/2014/main" id="{CCC33BC6-2D49-884C-889B-A45E0482C7D3}"/>
              </a:ext>
            </a:extLst>
          </p:cNvPr>
          <p:cNvSpPr>
            <a:spLocks noGrp="1"/>
          </p:cNvSpPr>
          <p:nvPr>
            <p:ph type="body" sz="quarter" idx="15" hasCustomPrompt="1"/>
          </p:nvPr>
        </p:nvSpPr>
        <p:spPr>
          <a:xfrm>
            <a:off x="6370506" y="2624131"/>
            <a:ext cx="5314950" cy="434975"/>
          </a:xfrm>
        </p:spPr>
        <p:txBody>
          <a:bodyPr>
            <a:normAutofit/>
          </a:bodyPr>
          <a:lstStyle>
            <a:lvl1pPr>
              <a:buNone/>
              <a:defRPr sz="1800" b="1" i="1">
                <a:latin typeface="Arial" panose="020B0604020202020204" pitchFamily="34" charset="0"/>
                <a:cs typeface="Arial" panose="020B0604020202020204" pitchFamily="34" charset="0"/>
              </a:defRPr>
            </a:lvl1pPr>
          </a:lstStyle>
          <a:p>
            <a:pPr lvl="0"/>
            <a:r>
              <a:rPr lang="en-GB"/>
              <a:t>Name</a:t>
            </a:r>
            <a:endParaRPr lang="en-US"/>
          </a:p>
        </p:txBody>
      </p:sp>
      <p:sp>
        <p:nvSpPr>
          <p:cNvPr id="22" name="Text Placeholder 14">
            <a:extLst>
              <a:ext uri="{FF2B5EF4-FFF2-40B4-BE49-F238E27FC236}">
                <a16:creationId xmlns:a16="http://schemas.microsoft.com/office/drawing/2014/main" id="{38A5DDA3-C5B1-2C4E-A779-16177E3BBC0E}"/>
              </a:ext>
            </a:extLst>
          </p:cNvPr>
          <p:cNvSpPr>
            <a:spLocks noGrp="1"/>
          </p:cNvSpPr>
          <p:nvPr>
            <p:ph type="body" sz="quarter" idx="16" hasCustomPrompt="1"/>
          </p:nvPr>
        </p:nvSpPr>
        <p:spPr>
          <a:xfrm>
            <a:off x="6371240" y="3340815"/>
            <a:ext cx="5314950" cy="997510"/>
          </a:xfrm>
        </p:spPr>
        <p:txBody>
          <a:bodyPr/>
          <a:lstStyle>
            <a:lvl1pPr>
              <a:buNone/>
              <a:defRPr sz="1800" i="1">
                <a:latin typeface="Arial" panose="020B0604020202020204" pitchFamily="34" charset="0"/>
                <a:cs typeface="Arial" panose="020B0604020202020204" pitchFamily="34" charset="0"/>
              </a:defRPr>
            </a:lvl1pPr>
          </a:lstStyle>
          <a:p>
            <a:pPr lvl="0"/>
            <a:r>
              <a:rPr lang="en-GB"/>
              <a:t>“Quote goes here in multiple lines.”</a:t>
            </a:r>
          </a:p>
        </p:txBody>
      </p:sp>
      <p:sp>
        <p:nvSpPr>
          <p:cNvPr id="23" name="Text Placeholder 16">
            <a:extLst>
              <a:ext uri="{FF2B5EF4-FFF2-40B4-BE49-F238E27FC236}">
                <a16:creationId xmlns:a16="http://schemas.microsoft.com/office/drawing/2014/main" id="{C51AB02D-82DB-CE4E-8979-922FFE8CC6A1}"/>
              </a:ext>
            </a:extLst>
          </p:cNvPr>
          <p:cNvSpPr>
            <a:spLocks noGrp="1"/>
          </p:cNvSpPr>
          <p:nvPr>
            <p:ph type="body" sz="quarter" idx="17" hasCustomPrompt="1"/>
          </p:nvPr>
        </p:nvSpPr>
        <p:spPr>
          <a:xfrm>
            <a:off x="6370506" y="4328240"/>
            <a:ext cx="5314950" cy="434975"/>
          </a:xfrm>
        </p:spPr>
        <p:txBody>
          <a:bodyPr>
            <a:normAutofit/>
          </a:bodyPr>
          <a:lstStyle>
            <a:lvl1pPr>
              <a:buNone/>
              <a:defRPr sz="1800" b="1" i="1">
                <a:latin typeface="Arial" panose="020B0604020202020204" pitchFamily="34" charset="0"/>
                <a:cs typeface="Arial" panose="020B0604020202020204" pitchFamily="34" charset="0"/>
              </a:defRPr>
            </a:lvl1pPr>
          </a:lstStyle>
          <a:p>
            <a:pPr lvl="0"/>
            <a:r>
              <a:rPr lang="en-GB"/>
              <a:t>Name</a:t>
            </a:r>
            <a:endParaRPr lang="en-US"/>
          </a:p>
        </p:txBody>
      </p:sp>
      <p:sp>
        <p:nvSpPr>
          <p:cNvPr id="24" name="Text Placeholder 14">
            <a:extLst>
              <a:ext uri="{FF2B5EF4-FFF2-40B4-BE49-F238E27FC236}">
                <a16:creationId xmlns:a16="http://schemas.microsoft.com/office/drawing/2014/main" id="{94F4C08D-0D9C-B64D-A7EF-1D8EE92204E7}"/>
              </a:ext>
            </a:extLst>
          </p:cNvPr>
          <p:cNvSpPr>
            <a:spLocks noGrp="1"/>
          </p:cNvSpPr>
          <p:nvPr>
            <p:ph type="body" sz="quarter" idx="18" hasCustomPrompt="1"/>
          </p:nvPr>
        </p:nvSpPr>
        <p:spPr>
          <a:xfrm>
            <a:off x="552331" y="5074851"/>
            <a:ext cx="5314950" cy="997510"/>
          </a:xfrm>
        </p:spPr>
        <p:txBody>
          <a:bodyPr/>
          <a:lstStyle>
            <a:lvl1pPr>
              <a:buNone/>
              <a:defRPr sz="1800" i="1">
                <a:latin typeface="Arial" panose="020B0604020202020204" pitchFamily="34" charset="0"/>
                <a:cs typeface="Arial" panose="020B0604020202020204" pitchFamily="34" charset="0"/>
              </a:defRPr>
            </a:lvl1pPr>
          </a:lstStyle>
          <a:p>
            <a:pPr lvl="0"/>
            <a:r>
              <a:rPr lang="en-GB"/>
              <a:t>“Quote goes here in multiple lines.”</a:t>
            </a:r>
          </a:p>
        </p:txBody>
      </p:sp>
      <p:sp>
        <p:nvSpPr>
          <p:cNvPr id="25" name="Text Placeholder 16">
            <a:extLst>
              <a:ext uri="{FF2B5EF4-FFF2-40B4-BE49-F238E27FC236}">
                <a16:creationId xmlns:a16="http://schemas.microsoft.com/office/drawing/2014/main" id="{AB49251E-E783-844B-831F-20018C37E963}"/>
              </a:ext>
            </a:extLst>
          </p:cNvPr>
          <p:cNvSpPr>
            <a:spLocks noGrp="1"/>
          </p:cNvSpPr>
          <p:nvPr>
            <p:ph type="body" sz="quarter" idx="19" hasCustomPrompt="1"/>
          </p:nvPr>
        </p:nvSpPr>
        <p:spPr>
          <a:xfrm>
            <a:off x="551597" y="6062276"/>
            <a:ext cx="5314950" cy="434975"/>
          </a:xfrm>
        </p:spPr>
        <p:txBody>
          <a:bodyPr>
            <a:normAutofit/>
          </a:bodyPr>
          <a:lstStyle>
            <a:lvl1pPr>
              <a:buNone/>
              <a:defRPr sz="1800" b="1" i="1">
                <a:latin typeface="Arial" panose="020B0604020202020204" pitchFamily="34" charset="0"/>
                <a:cs typeface="Arial" panose="020B0604020202020204" pitchFamily="34" charset="0"/>
              </a:defRPr>
            </a:lvl1pPr>
          </a:lstStyle>
          <a:p>
            <a:pPr lvl="0"/>
            <a:r>
              <a:rPr lang="en-GB"/>
              <a:t>Name</a:t>
            </a:r>
            <a:endParaRPr lang="en-US"/>
          </a:p>
        </p:txBody>
      </p:sp>
      <p:sp>
        <p:nvSpPr>
          <p:cNvPr id="26" name="Text Placeholder 14">
            <a:extLst>
              <a:ext uri="{FF2B5EF4-FFF2-40B4-BE49-F238E27FC236}">
                <a16:creationId xmlns:a16="http://schemas.microsoft.com/office/drawing/2014/main" id="{63D56B54-4A0E-864F-85EC-2A7135395923}"/>
              </a:ext>
            </a:extLst>
          </p:cNvPr>
          <p:cNvSpPr>
            <a:spLocks noGrp="1"/>
          </p:cNvSpPr>
          <p:nvPr>
            <p:ph type="body" sz="quarter" idx="20" hasCustomPrompt="1"/>
          </p:nvPr>
        </p:nvSpPr>
        <p:spPr>
          <a:xfrm>
            <a:off x="6371240" y="5065707"/>
            <a:ext cx="5314950" cy="997510"/>
          </a:xfrm>
        </p:spPr>
        <p:txBody>
          <a:bodyPr/>
          <a:lstStyle>
            <a:lvl1pPr>
              <a:buNone/>
              <a:defRPr sz="1800" i="1">
                <a:latin typeface="Arial" panose="020B0604020202020204" pitchFamily="34" charset="0"/>
                <a:cs typeface="Arial" panose="020B0604020202020204" pitchFamily="34" charset="0"/>
              </a:defRPr>
            </a:lvl1pPr>
          </a:lstStyle>
          <a:p>
            <a:pPr lvl="0"/>
            <a:r>
              <a:rPr lang="en-GB"/>
              <a:t>“Quote goes here in multiple lines.”</a:t>
            </a:r>
          </a:p>
        </p:txBody>
      </p:sp>
      <p:sp>
        <p:nvSpPr>
          <p:cNvPr id="27" name="Text Placeholder 16">
            <a:extLst>
              <a:ext uri="{FF2B5EF4-FFF2-40B4-BE49-F238E27FC236}">
                <a16:creationId xmlns:a16="http://schemas.microsoft.com/office/drawing/2014/main" id="{1A0429C4-ECC4-CE40-9390-309AC70E6136}"/>
              </a:ext>
            </a:extLst>
          </p:cNvPr>
          <p:cNvSpPr>
            <a:spLocks noGrp="1"/>
          </p:cNvSpPr>
          <p:nvPr>
            <p:ph type="body" sz="quarter" idx="21" hasCustomPrompt="1"/>
          </p:nvPr>
        </p:nvSpPr>
        <p:spPr>
          <a:xfrm>
            <a:off x="6370506" y="6053132"/>
            <a:ext cx="5314950" cy="434975"/>
          </a:xfrm>
        </p:spPr>
        <p:txBody>
          <a:bodyPr>
            <a:normAutofit/>
          </a:bodyPr>
          <a:lstStyle>
            <a:lvl1pPr>
              <a:buNone/>
              <a:defRPr sz="1800" b="1" i="1">
                <a:latin typeface="Arial" panose="020B0604020202020204" pitchFamily="34" charset="0"/>
                <a:cs typeface="Arial" panose="020B0604020202020204" pitchFamily="34" charset="0"/>
              </a:defRPr>
            </a:lvl1pPr>
          </a:lstStyle>
          <a:p>
            <a:pPr lvl="0"/>
            <a:r>
              <a:rPr lang="en-GB"/>
              <a:t>Name</a:t>
            </a:r>
            <a:endParaRPr lang="en-US"/>
          </a:p>
        </p:txBody>
      </p:sp>
    </p:spTree>
    <p:extLst>
      <p:ext uri="{BB962C8B-B14F-4D97-AF65-F5344CB8AC3E}">
        <p14:creationId xmlns:p14="http://schemas.microsoft.com/office/powerpoint/2010/main" val="5952013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 Body paragraph 3 + image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117475D-190D-B24E-9268-C3D623D40750}"/>
              </a:ext>
            </a:extLst>
          </p:cNvPr>
          <p:cNvSpPr/>
          <p:nvPr userDrawn="1"/>
        </p:nvSpPr>
        <p:spPr>
          <a:xfrm>
            <a:off x="-7200" y="0"/>
            <a:ext cx="121992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1AA792-E1CE-5949-B4EB-7D9B691B617C}"/>
              </a:ext>
            </a:extLst>
          </p:cNvPr>
          <p:cNvSpPr>
            <a:spLocks noGrp="1"/>
          </p:cNvSpPr>
          <p:nvPr>
            <p:ph type="title" hasCustomPrompt="1"/>
          </p:nvPr>
        </p:nvSpPr>
        <p:spPr>
          <a:xfrm>
            <a:off x="621937" y="87990"/>
            <a:ext cx="10956982" cy="997510"/>
          </a:xfrm>
        </p:spPr>
        <p:txBody>
          <a:bodyPr/>
          <a:lstStyle>
            <a:lvl1pPr algn="ct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15" name="Text Placeholder 14">
            <a:extLst>
              <a:ext uri="{FF2B5EF4-FFF2-40B4-BE49-F238E27FC236}">
                <a16:creationId xmlns:a16="http://schemas.microsoft.com/office/drawing/2014/main" id="{EA88091E-3D7C-344B-A75A-6B357349BEDA}"/>
              </a:ext>
            </a:extLst>
          </p:cNvPr>
          <p:cNvSpPr>
            <a:spLocks noGrp="1"/>
          </p:cNvSpPr>
          <p:nvPr>
            <p:ph type="body" sz="quarter" idx="10" hasCustomPrompt="1"/>
          </p:nvPr>
        </p:nvSpPr>
        <p:spPr>
          <a:xfrm>
            <a:off x="622300" y="1086040"/>
            <a:ext cx="10956925" cy="905605"/>
          </a:xfrm>
        </p:spPr>
        <p:txBody>
          <a:bodyPr/>
          <a:lstStyle>
            <a:lvl1pPr algn="ctr">
              <a:buNone/>
              <a:defRPr sz="1800" b="0" i="0">
                <a:latin typeface="Arial" panose="020B0604020202020204" pitchFamily="34" charset="0"/>
                <a:cs typeface="Arial" panose="020B0604020202020204" pitchFamily="34" charset="0"/>
              </a:defRPr>
            </a:lvl1pPr>
          </a:lstStyle>
          <a:p>
            <a:pPr lvl="0"/>
            <a:r>
              <a:rPr lang="en-GB"/>
              <a:t>Click here to insert body text in multiple lines or a paragraph</a:t>
            </a:r>
            <a:endParaRPr lang="en-US"/>
          </a:p>
        </p:txBody>
      </p:sp>
      <p:sp>
        <p:nvSpPr>
          <p:cNvPr id="17" name="Picture Placeholder 16">
            <a:extLst>
              <a:ext uri="{FF2B5EF4-FFF2-40B4-BE49-F238E27FC236}">
                <a16:creationId xmlns:a16="http://schemas.microsoft.com/office/drawing/2014/main" id="{693F20D0-EC56-9942-A78C-3418BBE0B852}"/>
              </a:ext>
            </a:extLst>
          </p:cNvPr>
          <p:cNvSpPr>
            <a:spLocks noGrp="1"/>
          </p:cNvSpPr>
          <p:nvPr>
            <p:ph type="pic" sz="quarter" idx="11"/>
          </p:nvPr>
        </p:nvSpPr>
        <p:spPr>
          <a:xfrm>
            <a:off x="1338263" y="2057400"/>
            <a:ext cx="3563937" cy="1992313"/>
          </a:xfrm>
          <a:blipFill>
            <a:blip r:embed="rId2"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19" name="Picture Placeholder 18">
            <a:extLst>
              <a:ext uri="{FF2B5EF4-FFF2-40B4-BE49-F238E27FC236}">
                <a16:creationId xmlns:a16="http://schemas.microsoft.com/office/drawing/2014/main" id="{C1D275C2-618D-454A-BDAB-6B1FB806ED5B}"/>
              </a:ext>
            </a:extLst>
          </p:cNvPr>
          <p:cNvSpPr>
            <a:spLocks noGrp="1"/>
          </p:cNvSpPr>
          <p:nvPr>
            <p:ph type="pic" sz="quarter" idx="12"/>
          </p:nvPr>
        </p:nvSpPr>
        <p:spPr>
          <a:xfrm>
            <a:off x="5215424" y="2068366"/>
            <a:ext cx="5268912" cy="1992313"/>
          </a:xfrm>
          <a:blipFill>
            <a:blip r:embed="rId3"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1" name="Picture Placeholder 20">
            <a:extLst>
              <a:ext uri="{FF2B5EF4-FFF2-40B4-BE49-F238E27FC236}">
                <a16:creationId xmlns:a16="http://schemas.microsoft.com/office/drawing/2014/main" id="{6E6522BB-1822-9942-9517-4A10441AAE01}"/>
              </a:ext>
            </a:extLst>
          </p:cNvPr>
          <p:cNvSpPr>
            <a:spLocks noGrp="1"/>
          </p:cNvSpPr>
          <p:nvPr>
            <p:ph type="pic" sz="quarter" idx="13"/>
          </p:nvPr>
        </p:nvSpPr>
        <p:spPr>
          <a:xfrm>
            <a:off x="1951037" y="4225925"/>
            <a:ext cx="4223519" cy="2373313"/>
          </a:xfrm>
          <a:blipFill>
            <a:blip r:embed="rId4"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3" name="Picture Placeholder 22">
            <a:extLst>
              <a:ext uri="{FF2B5EF4-FFF2-40B4-BE49-F238E27FC236}">
                <a16:creationId xmlns:a16="http://schemas.microsoft.com/office/drawing/2014/main" id="{5E91F5B1-6B00-C346-AC9C-D65DB1DF1FFB}"/>
              </a:ext>
            </a:extLst>
          </p:cNvPr>
          <p:cNvSpPr>
            <a:spLocks noGrp="1"/>
          </p:cNvSpPr>
          <p:nvPr>
            <p:ph type="pic" sz="quarter" idx="14"/>
          </p:nvPr>
        </p:nvSpPr>
        <p:spPr>
          <a:xfrm>
            <a:off x="6486525" y="4237038"/>
            <a:ext cx="3128815" cy="2351087"/>
          </a:xfrm>
          <a:blipFill>
            <a:blip r:embed="rId5"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Tree>
    <p:extLst>
      <p:ext uri="{BB962C8B-B14F-4D97-AF65-F5344CB8AC3E}">
        <p14:creationId xmlns:p14="http://schemas.microsoft.com/office/powerpoint/2010/main" val="32819832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tats + images 2 + title + red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46B9E-17D0-8546-AA23-06A3516ED781}"/>
              </a:ext>
            </a:extLst>
          </p:cNvPr>
          <p:cNvSpPr>
            <a:spLocks noGrp="1"/>
          </p:cNvSpPr>
          <p:nvPr>
            <p:ph type="title" hasCustomPrompt="1"/>
          </p:nvPr>
        </p:nvSpPr>
        <p:spPr>
          <a:xfrm>
            <a:off x="551597" y="365126"/>
            <a:ext cx="5732826"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6" name="Rectangle 5">
            <a:extLst>
              <a:ext uri="{FF2B5EF4-FFF2-40B4-BE49-F238E27FC236}">
                <a16:creationId xmlns:a16="http://schemas.microsoft.com/office/drawing/2014/main" id="{880B3D3A-CDDA-C24E-846C-9C0C12D56922}"/>
              </a:ext>
            </a:extLst>
          </p:cNvPr>
          <p:cNvSpPr/>
          <p:nvPr userDrawn="1"/>
        </p:nvSpPr>
        <p:spPr>
          <a:xfrm>
            <a:off x="0" y="4455762"/>
            <a:ext cx="12192000" cy="213164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79926088-A261-3D45-B352-19D679B5D813}"/>
              </a:ext>
            </a:extLst>
          </p:cNvPr>
          <p:cNvSpPr>
            <a:spLocks noGrp="1"/>
          </p:cNvSpPr>
          <p:nvPr>
            <p:ph type="pic" sz="quarter" idx="10"/>
          </p:nvPr>
        </p:nvSpPr>
        <p:spPr>
          <a:xfrm>
            <a:off x="551597" y="1592766"/>
            <a:ext cx="5567362" cy="4784216"/>
          </a:xfrm>
          <a:blipFill>
            <a:blip r:embed="rId2" cstate="email">
              <a:extLst>
                <a:ext uri="{28A0092B-C50C-407E-A947-70E740481C1C}">
                  <a14:useLocalDpi xmlns:a14="http://schemas.microsoft.com/office/drawing/2010/main"/>
                </a:ext>
              </a:extLst>
            </a:blip>
            <a:stretch>
              <a:fillRect/>
            </a:stretch>
          </a:blipFill>
        </p:spPr>
        <p:txBody>
          <a:bodyPr/>
          <a:lstStyle>
            <a:lvl1pPr algn="ctr">
              <a:lnSpc>
                <a:spcPct val="300000"/>
              </a:lnSpc>
              <a:buFontTx/>
              <a:buNone/>
              <a:defRPr>
                <a:latin typeface="Arial" panose="020B0604020202020204" pitchFamily="34" charset="0"/>
                <a:cs typeface="Arial" panose="020B0604020202020204" pitchFamily="34" charset="0"/>
              </a:defRPr>
            </a:lvl1pPr>
          </a:lstStyle>
          <a:p>
            <a:r>
              <a:rPr lang="en-US"/>
              <a:t>Click icon to add picture</a:t>
            </a:r>
          </a:p>
        </p:txBody>
      </p:sp>
      <p:sp>
        <p:nvSpPr>
          <p:cNvPr id="21" name="Picture Placeholder 20">
            <a:extLst>
              <a:ext uri="{FF2B5EF4-FFF2-40B4-BE49-F238E27FC236}">
                <a16:creationId xmlns:a16="http://schemas.microsoft.com/office/drawing/2014/main" id="{DC4B1D85-5621-2C45-991A-C7AEDDC5A056}"/>
              </a:ext>
            </a:extLst>
          </p:cNvPr>
          <p:cNvSpPr>
            <a:spLocks noGrp="1"/>
          </p:cNvSpPr>
          <p:nvPr>
            <p:ph type="pic" sz="quarter" idx="11"/>
          </p:nvPr>
        </p:nvSpPr>
        <p:spPr>
          <a:xfrm>
            <a:off x="6473825" y="715963"/>
            <a:ext cx="5189538" cy="3660775"/>
          </a:xfrm>
          <a:blipFill>
            <a:blip r:embed="rId3" cstate="email">
              <a:extLst>
                <a:ext uri="{28A0092B-C50C-407E-A947-70E740481C1C}">
                  <a14:useLocalDpi xmlns:a14="http://schemas.microsoft.com/office/drawing/2010/main"/>
                </a:ext>
              </a:extLst>
            </a:blip>
            <a:stretch>
              <a:fillRect/>
            </a:stretch>
          </a:blipFill>
        </p:spPr>
        <p:txBody>
          <a:bodyPr/>
          <a:lstStyle>
            <a:lvl1pPr algn="ctr">
              <a:lnSpc>
                <a:spcPct val="300000"/>
              </a:lnSpc>
              <a:buNone/>
              <a:defRPr>
                <a:latin typeface="Arial" panose="020B0604020202020204" pitchFamily="34" charset="0"/>
                <a:cs typeface="Arial" panose="020B0604020202020204" pitchFamily="34" charset="0"/>
              </a:defRPr>
            </a:lvl1pPr>
          </a:lstStyle>
          <a:p>
            <a:r>
              <a:rPr lang="en-US"/>
              <a:t>Click icon to add picture</a:t>
            </a:r>
          </a:p>
        </p:txBody>
      </p:sp>
      <p:sp>
        <p:nvSpPr>
          <p:cNvPr id="23" name="Text Placeholder 22">
            <a:extLst>
              <a:ext uri="{FF2B5EF4-FFF2-40B4-BE49-F238E27FC236}">
                <a16:creationId xmlns:a16="http://schemas.microsoft.com/office/drawing/2014/main" id="{507AAA55-25DB-1048-97F2-FE3401A042A6}"/>
              </a:ext>
            </a:extLst>
          </p:cNvPr>
          <p:cNvSpPr>
            <a:spLocks noGrp="1"/>
          </p:cNvSpPr>
          <p:nvPr>
            <p:ph type="body" sz="quarter" idx="12"/>
          </p:nvPr>
        </p:nvSpPr>
        <p:spPr>
          <a:xfrm>
            <a:off x="6958013" y="4591616"/>
            <a:ext cx="4705350" cy="1785372"/>
          </a:xfrm>
        </p:spPr>
        <p:txBody>
          <a:bodyPr>
            <a:normAutofit/>
          </a:bodyPr>
          <a:lstStyle>
            <a:lvl1pPr>
              <a:buNone/>
              <a:defRPr sz="1600">
                <a:solidFill>
                  <a:schemeClr val="bg1"/>
                </a:solidFill>
                <a:latin typeface="Arial" panose="020B0604020202020204" pitchFamily="34" charset="0"/>
                <a:cs typeface="Arial" panose="020B0604020202020204" pitchFamily="34" charset="0"/>
              </a:defRPr>
            </a:lvl1pPr>
            <a:lvl2pPr>
              <a:buNone/>
              <a:defRPr/>
            </a:lvl2pPr>
            <a:lvl3pPr>
              <a:buNone/>
              <a:defRPr/>
            </a:lvl3pPr>
            <a:lvl4pPr>
              <a:buNone/>
              <a:defRPr/>
            </a:lvl4pPr>
            <a:lvl5pPr>
              <a:buNone/>
              <a:defRPr/>
            </a:lvl5pPr>
          </a:lstStyle>
          <a:p>
            <a:pPr lvl="0"/>
            <a:r>
              <a:rPr lang="en-US"/>
              <a:t>Click to edit Master text styles</a:t>
            </a:r>
          </a:p>
        </p:txBody>
      </p:sp>
    </p:spTree>
    <p:extLst>
      <p:ext uri="{BB962C8B-B14F-4D97-AF65-F5344CB8AC3E}">
        <p14:creationId xmlns:p14="http://schemas.microsoft.com/office/powerpoint/2010/main" val="1590904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tats with images_blue backgroun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6EB7A-897E-7241-9876-C4803AE8088A}"/>
              </a:ext>
            </a:extLst>
          </p:cNvPr>
          <p:cNvSpPr>
            <a:spLocks noGrp="1"/>
          </p:cNvSpPr>
          <p:nvPr>
            <p:ph type="title" hasCustomPrompt="1"/>
          </p:nvPr>
        </p:nvSpPr>
        <p:spPr>
          <a:xfrm>
            <a:off x="551597" y="365126"/>
            <a:ext cx="5367708"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6" name="Rectangle 5">
            <a:extLst>
              <a:ext uri="{FF2B5EF4-FFF2-40B4-BE49-F238E27FC236}">
                <a16:creationId xmlns:a16="http://schemas.microsoft.com/office/drawing/2014/main" id="{DAA669CC-28F2-054F-8E0D-AE7D38C6EAC8}"/>
              </a:ext>
            </a:extLst>
          </p:cNvPr>
          <p:cNvSpPr/>
          <p:nvPr userDrawn="1"/>
        </p:nvSpPr>
        <p:spPr>
          <a:xfrm>
            <a:off x="6096000" y="-490"/>
            <a:ext cx="6096000" cy="6858000"/>
          </a:xfrm>
          <a:prstGeom prst="rect">
            <a:avLst/>
          </a:prstGeom>
          <a:gradFill flip="none" rotWithShape="1">
            <a:gsLst>
              <a:gs pos="0">
                <a:schemeClr val="accent2">
                  <a:lumMod val="89000"/>
                </a:schemeClr>
              </a:gs>
              <a:gs pos="44000">
                <a:schemeClr val="accent2">
                  <a:lumMod val="89000"/>
                </a:schemeClr>
              </a:gs>
              <a:gs pos="62000">
                <a:schemeClr val="accent2">
                  <a:lumMod val="75000"/>
                </a:schemeClr>
              </a:gs>
              <a:gs pos="97000">
                <a:schemeClr val="accent2">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icture Placeholder 15">
            <a:extLst>
              <a:ext uri="{FF2B5EF4-FFF2-40B4-BE49-F238E27FC236}">
                <a16:creationId xmlns:a16="http://schemas.microsoft.com/office/drawing/2014/main" id="{C0E466BF-683D-864C-84EB-9EFC868BCE0E}"/>
              </a:ext>
            </a:extLst>
          </p:cNvPr>
          <p:cNvSpPr>
            <a:spLocks noGrp="1"/>
          </p:cNvSpPr>
          <p:nvPr>
            <p:ph type="pic" sz="quarter" idx="11"/>
          </p:nvPr>
        </p:nvSpPr>
        <p:spPr>
          <a:xfrm>
            <a:off x="6805458" y="129077"/>
            <a:ext cx="4989513" cy="3244850"/>
          </a:xfrm>
          <a:blipFill>
            <a:blip r:embed="rId2"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18" name="Picture Placeholder 17">
            <a:extLst>
              <a:ext uri="{FF2B5EF4-FFF2-40B4-BE49-F238E27FC236}">
                <a16:creationId xmlns:a16="http://schemas.microsoft.com/office/drawing/2014/main" id="{8A754F1F-61F0-5648-8F16-460C4F57527F}"/>
              </a:ext>
            </a:extLst>
          </p:cNvPr>
          <p:cNvSpPr>
            <a:spLocks noGrp="1"/>
          </p:cNvSpPr>
          <p:nvPr>
            <p:ph type="pic" sz="quarter" idx="12"/>
          </p:nvPr>
        </p:nvSpPr>
        <p:spPr>
          <a:xfrm>
            <a:off x="6805458" y="3439330"/>
            <a:ext cx="2335212" cy="3300414"/>
          </a:xfrm>
          <a:blipFill>
            <a:blip r:embed="rId3"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0" name="Picture Placeholder 19">
            <a:extLst>
              <a:ext uri="{FF2B5EF4-FFF2-40B4-BE49-F238E27FC236}">
                <a16:creationId xmlns:a16="http://schemas.microsoft.com/office/drawing/2014/main" id="{4868DC2A-04B9-D544-9BE2-7B4F877D4C15}"/>
              </a:ext>
            </a:extLst>
          </p:cNvPr>
          <p:cNvSpPr>
            <a:spLocks noGrp="1"/>
          </p:cNvSpPr>
          <p:nvPr>
            <p:ph type="pic" sz="quarter" idx="13"/>
          </p:nvPr>
        </p:nvSpPr>
        <p:spPr>
          <a:xfrm>
            <a:off x="9299421" y="3428510"/>
            <a:ext cx="2495550" cy="3300413"/>
          </a:xfrm>
          <a:blipFill>
            <a:blip r:embed="rId4"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2" name="Text Placeholder 21">
            <a:extLst>
              <a:ext uri="{FF2B5EF4-FFF2-40B4-BE49-F238E27FC236}">
                <a16:creationId xmlns:a16="http://schemas.microsoft.com/office/drawing/2014/main" id="{69D7C3D1-BB8D-9E48-9B35-0ABC6972A859}"/>
              </a:ext>
            </a:extLst>
          </p:cNvPr>
          <p:cNvSpPr>
            <a:spLocks noGrp="1"/>
          </p:cNvSpPr>
          <p:nvPr>
            <p:ph type="body" sz="quarter" idx="14" hasCustomPrompt="1"/>
          </p:nvPr>
        </p:nvSpPr>
        <p:spPr>
          <a:xfrm>
            <a:off x="571345" y="1751502"/>
            <a:ext cx="5347960" cy="4741372"/>
          </a:xfrm>
        </p:spPr>
        <p:txBody>
          <a:bodyPr/>
          <a:lstStyle>
            <a:lvl1pPr>
              <a:buNone/>
              <a:defRPr sz="1800" b="1">
                <a:solidFill>
                  <a:schemeClr val="accent1"/>
                </a:solidFill>
                <a:latin typeface="Arial" panose="020B0604020202020204" pitchFamily="34" charset="0"/>
                <a:cs typeface="Arial" panose="020B0604020202020204" pitchFamily="34" charset="0"/>
              </a:defRPr>
            </a:lvl1pPr>
            <a:lvl2pPr marL="685800" marR="0"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sz="1800" b="1">
                <a:solidFill>
                  <a:schemeClr val="accent1"/>
                </a:solidFill>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5pPr>
              <a:defRPr sz="1800">
                <a:latin typeface="Arial" panose="020B0604020202020204" pitchFamily="34" charset="0"/>
                <a:cs typeface="Arial" panose="020B0604020202020204" pitchFamily="34" charset="0"/>
              </a:defRPr>
            </a:lvl5pPr>
          </a:lstStyle>
          <a:p>
            <a:pPr lvl="0"/>
            <a:r>
              <a:rPr lang="en-GB"/>
              <a:t>HEADING GOES HERE</a:t>
            </a:r>
          </a:p>
          <a:p>
            <a:pPr lvl="0"/>
            <a:r>
              <a:rPr lang="en-GB"/>
              <a:t>Stat </a:t>
            </a:r>
            <a:r>
              <a:rPr lang="en-GB" b="0">
                <a:solidFill>
                  <a:schemeClr val="tx1"/>
                </a:solidFill>
              </a:rPr>
              <a:t>goes here:</a:t>
            </a:r>
            <a:endParaRPr lang="en-GB"/>
          </a:p>
          <a:p>
            <a:pPr lvl="1"/>
            <a:r>
              <a:rPr lang="en-GB"/>
              <a:t>Stat </a:t>
            </a:r>
            <a:r>
              <a:rPr lang="en-GB" b="0">
                <a:solidFill>
                  <a:schemeClr val="tx1"/>
                </a:solidFill>
              </a:rPr>
              <a:t>goes here</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GB"/>
              <a:t>Stat </a:t>
            </a:r>
            <a:r>
              <a:rPr lang="en-GB" b="0">
                <a:solidFill>
                  <a:schemeClr val="tx1"/>
                </a:solidFill>
              </a:rPr>
              <a:t>goes here</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GB"/>
              <a:t>Stat </a:t>
            </a:r>
            <a:r>
              <a:rPr lang="en-GB" b="0">
                <a:solidFill>
                  <a:schemeClr val="tx1"/>
                </a:solidFill>
              </a:rPr>
              <a:t>goes here</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GB"/>
              <a:t>Stat </a:t>
            </a:r>
            <a:r>
              <a:rPr lang="en-GB" b="0">
                <a:solidFill>
                  <a:schemeClr val="tx1"/>
                </a:solidFill>
              </a:rPr>
              <a:t>goes here</a:t>
            </a:r>
          </a:p>
          <a:p>
            <a:pPr lvl="1"/>
            <a:r>
              <a:rPr lang="en-GB"/>
              <a:t>Stat </a:t>
            </a:r>
            <a:r>
              <a:rPr lang="en-GB" b="0">
                <a:solidFill>
                  <a:schemeClr val="tx1"/>
                </a:solidFill>
              </a:rPr>
              <a:t>goes here</a:t>
            </a:r>
            <a:endParaRPr lang="en-GB"/>
          </a:p>
          <a:p>
            <a:pPr lvl="2"/>
            <a:r>
              <a:rPr lang="en-GB"/>
              <a:t>Text goes here - </a:t>
            </a:r>
            <a:r>
              <a:rPr lang="en-GB">
                <a:solidFill>
                  <a:schemeClr val="accent1"/>
                </a:solidFill>
              </a:rPr>
              <a:t>01</a:t>
            </a:r>
            <a:endParaRPr lang="en-GB"/>
          </a:p>
          <a:p>
            <a:pPr lvl="2"/>
            <a:r>
              <a:rPr lang="en-GB"/>
              <a:t>Text goes here – </a:t>
            </a:r>
            <a:r>
              <a:rPr lang="en-GB">
                <a:solidFill>
                  <a:schemeClr val="accent1"/>
                </a:solidFill>
              </a:rPr>
              <a:t>02</a:t>
            </a:r>
          </a:p>
          <a:p>
            <a:pPr lvl="4"/>
            <a:r>
              <a:rPr lang="en-GB"/>
              <a:t>Text</a:t>
            </a:r>
          </a:p>
          <a:p>
            <a:pPr lvl="4"/>
            <a:r>
              <a:rPr lang="en-GB"/>
              <a:t>Text</a:t>
            </a:r>
          </a:p>
          <a:p>
            <a:pPr lvl="4"/>
            <a:r>
              <a:rPr lang="en-GB"/>
              <a:t>Text</a:t>
            </a:r>
          </a:p>
          <a:p>
            <a:pPr lvl="4"/>
            <a:r>
              <a:rPr lang="en-GB"/>
              <a:t>Text</a:t>
            </a:r>
            <a:endParaRPr lang="en-US"/>
          </a:p>
        </p:txBody>
      </p:sp>
    </p:spTree>
    <p:extLst>
      <p:ext uri="{BB962C8B-B14F-4D97-AF65-F5344CB8AC3E}">
        <p14:creationId xmlns:p14="http://schemas.microsoft.com/office/powerpoint/2010/main" val="9533339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Key stats with picture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8C8A169-D1EE-D041-8EB3-6DA119A6442D}"/>
              </a:ext>
            </a:extLst>
          </p:cNvPr>
          <p:cNvSpPr/>
          <p:nvPr userDrawn="1"/>
        </p:nvSpPr>
        <p:spPr>
          <a:xfrm>
            <a:off x="0" y="0"/>
            <a:ext cx="33655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8">
            <a:extLst>
              <a:ext uri="{FF2B5EF4-FFF2-40B4-BE49-F238E27FC236}">
                <a16:creationId xmlns:a16="http://schemas.microsoft.com/office/drawing/2014/main" id="{53C7261C-D5BE-5E43-A2E3-857EAF774A6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4143214" y="206163"/>
            <a:ext cx="2846522" cy="3143216"/>
          </a:xfrm>
          <a:prstGeom prst="rect">
            <a:avLst/>
          </a:prstGeom>
        </p:spPr>
      </p:pic>
      <p:pic>
        <p:nvPicPr>
          <p:cNvPr id="12" name="Picture 19">
            <a:extLst>
              <a:ext uri="{FF2B5EF4-FFF2-40B4-BE49-F238E27FC236}">
                <a16:creationId xmlns:a16="http://schemas.microsoft.com/office/drawing/2014/main" id="{7C63EE89-363E-D441-9F0A-451D1CAF722E}"/>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7074976" y="213088"/>
            <a:ext cx="4189708" cy="3155196"/>
          </a:xfrm>
          <a:prstGeom prst="rect">
            <a:avLst/>
          </a:prstGeom>
        </p:spPr>
      </p:pic>
      <p:pic>
        <p:nvPicPr>
          <p:cNvPr id="14" name="Picture 21">
            <a:extLst>
              <a:ext uri="{FF2B5EF4-FFF2-40B4-BE49-F238E27FC236}">
                <a16:creationId xmlns:a16="http://schemas.microsoft.com/office/drawing/2014/main" id="{F1E24E9D-0717-1845-AFEF-5AB1488877B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4143214" y="3423010"/>
            <a:ext cx="3944317" cy="3270472"/>
          </a:xfrm>
          <a:prstGeom prst="rect">
            <a:avLst/>
          </a:prstGeom>
        </p:spPr>
      </p:pic>
      <p:sp>
        <p:nvSpPr>
          <p:cNvPr id="17" name="Text Placeholder 16">
            <a:extLst>
              <a:ext uri="{FF2B5EF4-FFF2-40B4-BE49-F238E27FC236}">
                <a16:creationId xmlns:a16="http://schemas.microsoft.com/office/drawing/2014/main" id="{4F90B25C-3692-8C47-B163-0909E527F0E7}"/>
              </a:ext>
            </a:extLst>
          </p:cNvPr>
          <p:cNvSpPr>
            <a:spLocks noGrp="1"/>
          </p:cNvSpPr>
          <p:nvPr>
            <p:ph type="body" sz="quarter" idx="10" hasCustomPrompt="1"/>
          </p:nvPr>
        </p:nvSpPr>
        <p:spPr>
          <a:xfrm>
            <a:off x="106429" y="396617"/>
            <a:ext cx="3122315" cy="500783"/>
          </a:xfrm>
        </p:spPr>
        <p:txBody>
          <a:bodyPr>
            <a:noAutofit/>
          </a:bodyPr>
          <a:lstStyle>
            <a:lvl1pPr algn="ctr">
              <a:buNone/>
              <a:defRPr sz="3200" b="1">
                <a:solidFill>
                  <a:schemeClr val="bg1"/>
                </a:solidFill>
                <a:latin typeface="Arial" panose="020B0604020202020204" pitchFamily="34" charset="0"/>
                <a:cs typeface="Arial" panose="020B0604020202020204" pitchFamily="34" charset="0"/>
              </a:defRPr>
            </a:lvl1pPr>
          </a:lstStyle>
          <a:p>
            <a:pPr lvl="0"/>
            <a:r>
              <a:rPr lang="en-US"/>
              <a:t>KEY STAT</a:t>
            </a:r>
          </a:p>
        </p:txBody>
      </p:sp>
      <p:sp>
        <p:nvSpPr>
          <p:cNvPr id="19" name="Text Placeholder 18">
            <a:extLst>
              <a:ext uri="{FF2B5EF4-FFF2-40B4-BE49-F238E27FC236}">
                <a16:creationId xmlns:a16="http://schemas.microsoft.com/office/drawing/2014/main" id="{D5ECDA99-5D1E-4044-9DC1-76CB78C5F475}"/>
              </a:ext>
            </a:extLst>
          </p:cNvPr>
          <p:cNvSpPr>
            <a:spLocks noGrp="1"/>
          </p:cNvSpPr>
          <p:nvPr>
            <p:ph type="body" sz="quarter" idx="11"/>
          </p:nvPr>
        </p:nvSpPr>
        <p:spPr>
          <a:xfrm>
            <a:off x="106363" y="834834"/>
            <a:ext cx="3122612" cy="850900"/>
          </a:xfrm>
        </p:spPr>
        <p:txBody>
          <a:bodyPr>
            <a:normAutofit/>
          </a:bodyPr>
          <a:lstStyle>
            <a:lvl1pPr algn="ctr">
              <a:buNone/>
              <a:defRPr sz="2000" b="1">
                <a:solidFill>
                  <a:schemeClr val="bg1"/>
                </a:solidFill>
                <a:latin typeface="Arial" panose="020B0604020202020204" pitchFamily="34" charset="0"/>
                <a:cs typeface="Arial" panose="020B0604020202020204" pitchFamily="34" charset="0"/>
              </a:defRPr>
            </a:lvl1pPr>
            <a:lvl2pPr>
              <a:buNone/>
              <a:defRPr sz="1400">
                <a:solidFill>
                  <a:schemeClr val="bg1"/>
                </a:solidFill>
                <a:latin typeface="+mn-lt"/>
              </a:defRPr>
            </a:lvl2pPr>
            <a:lvl3pPr>
              <a:buNone/>
              <a:defRPr sz="1400">
                <a:solidFill>
                  <a:schemeClr val="bg1"/>
                </a:solidFill>
                <a:latin typeface="+mn-lt"/>
              </a:defRPr>
            </a:lvl3pPr>
            <a:lvl4pPr>
              <a:buNone/>
              <a:defRPr sz="1400">
                <a:solidFill>
                  <a:schemeClr val="bg1"/>
                </a:solidFill>
                <a:latin typeface="+mn-lt"/>
              </a:defRPr>
            </a:lvl4pPr>
            <a:lvl5pPr>
              <a:buNone/>
              <a:defRPr sz="1400">
                <a:solidFill>
                  <a:schemeClr val="bg1"/>
                </a:solidFill>
                <a:latin typeface="+mn-lt"/>
              </a:defRPr>
            </a:lvl5pPr>
          </a:lstStyle>
          <a:p>
            <a:pPr lvl="0"/>
            <a:r>
              <a:rPr lang="en-US"/>
              <a:t>Click to edit Master text styles</a:t>
            </a:r>
          </a:p>
        </p:txBody>
      </p:sp>
      <p:sp>
        <p:nvSpPr>
          <p:cNvPr id="20" name="Text Placeholder 16">
            <a:extLst>
              <a:ext uri="{FF2B5EF4-FFF2-40B4-BE49-F238E27FC236}">
                <a16:creationId xmlns:a16="http://schemas.microsoft.com/office/drawing/2014/main" id="{AE3579E0-4228-B44B-8BD1-15846A5916F0}"/>
              </a:ext>
            </a:extLst>
          </p:cNvPr>
          <p:cNvSpPr>
            <a:spLocks noGrp="1"/>
          </p:cNvSpPr>
          <p:nvPr>
            <p:ph type="body" sz="quarter" idx="12" hasCustomPrompt="1"/>
          </p:nvPr>
        </p:nvSpPr>
        <p:spPr>
          <a:xfrm>
            <a:off x="106429" y="2007202"/>
            <a:ext cx="3122315" cy="500783"/>
          </a:xfrm>
        </p:spPr>
        <p:txBody>
          <a:bodyPr>
            <a:noAutofit/>
          </a:bodyPr>
          <a:lstStyle>
            <a:lvl1pPr algn="ctr">
              <a:buNone/>
              <a:defRPr sz="3200" b="1">
                <a:solidFill>
                  <a:schemeClr val="bg1"/>
                </a:solidFill>
                <a:latin typeface="Arial" panose="020B0604020202020204" pitchFamily="34" charset="0"/>
                <a:cs typeface="Arial" panose="020B0604020202020204" pitchFamily="34" charset="0"/>
              </a:defRPr>
            </a:lvl1pPr>
          </a:lstStyle>
          <a:p>
            <a:pPr lvl="0"/>
            <a:r>
              <a:rPr lang="en-US"/>
              <a:t>KEY STAT</a:t>
            </a:r>
          </a:p>
        </p:txBody>
      </p:sp>
      <p:sp>
        <p:nvSpPr>
          <p:cNvPr id="21" name="Text Placeholder 18">
            <a:extLst>
              <a:ext uri="{FF2B5EF4-FFF2-40B4-BE49-F238E27FC236}">
                <a16:creationId xmlns:a16="http://schemas.microsoft.com/office/drawing/2014/main" id="{DAA400BA-C4BE-3C48-A45E-6AAC258246F1}"/>
              </a:ext>
            </a:extLst>
          </p:cNvPr>
          <p:cNvSpPr>
            <a:spLocks noGrp="1"/>
          </p:cNvSpPr>
          <p:nvPr>
            <p:ph type="body" sz="quarter" idx="13"/>
          </p:nvPr>
        </p:nvSpPr>
        <p:spPr>
          <a:xfrm>
            <a:off x="106363" y="2445419"/>
            <a:ext cx="3122612" cy="850900"/>
          </a:xfrm>
        </p:spPr>
        <p:txBody>
          <a:bodyPr>
            <a:normAutofit/>
          </a:bodyPr>
          <a:lstStyle>
            <a:lvl1pPr algn="ctr">
              <a:buNone/>
              <a:defRPr sz="2000" b="1">
                <a:solidFill>
                  <a:schemeClr val="bg1"/>
                </a:solidFill>
                <a:latin typeface="Arial" panose="020B0604020202020204" pitchFamily="34" charset="0"/>
                <a:cs typeface="Arial" panose="020B0604020202020204" pitchFamily="34" charset="0"/>
              </a:defRPr>
            </a:lvl1pPr>
            <a:lvl2pPr>
              <a:buNone/>
              <a:defRPr sz="1400">
                <a:solidFill>
                  <a:schemeClr val="bg1"/>
                </a:solidFill>
                <a:latin typeface="+mn-lt"/>
              </a:defRPr>
            </a:lvl2pPr>
            <a:lvl3pPr>
              <a:buNone/>
              <a:defRPr sz="1400">
                <a:solidFill>
                  <a:schemeClr val="bg1"/>
                </a:solidFill>
                <a:latin typeface="+mn-lt"/>
              </a:defRPr>
            </a:lvl3pPr>
            <a:lvl4pPr>
              <a:buNone/>
              <a:defRPr sz="1400">
                <a:solidFill>
                  <a:schemeClr val="bg1"/>
                </a:solidFill>
                <a:latin typeface="+mn-lt"/>
              </a:defRPr>
            </a:lvl4pPr>
            <a:lvl5pPr>
              <a:buNone/>
              <a:defRPr sz="1400">
                <a:solidFill>
                  <a:schemeClr val="bg1"/>
                </a:solidFill>
                <a:latin typeface="+mn-lt"/>
              </a:defRPr>
            </a:lvl5pPr>
          </a:lstStyle>
          <a:p>
            <a:pPr lvl="0"/>
            <a:r>
              <a:rPr lang="en-US"/>
              <a:t>Click to edit Master text styles</a:t>
            </a:r>
          </a:p>
        </p:txBody>
      </p:sp>
      <p:sp>
        <p:nvSpPr>
          <p:cNvPr id="22" name="Text Placeholder 16">
            <a:extLst>
              <a:ext uri="{FF2B5EF4-FFF2-40B4-BE49-F238E27FC236}">
                <a16:creationId xmlns:a16="http://schemas.microsoft.com/office/drawing/2014/main" id="{8E6CBEE7-E2DD-A84A-8763-F91BBD08098E}"/>
              </a:ext>
            </a:extLst>
          </p:cNvPr>
          <p:cNvSpPr>
            <a:spLocks noGrp="1"/>
          </p:cNvSpPr>
          <p:nvPr>
            <p:ph type="body" sz="quarter" idx="14" hasCustomPrompt="1"/>
          </p:nvPr>
        </p:nvSpPr>
        <p:spPr>
          <a:xfrm>
            <a:off x="106429" y="3630807"/>
            <a:ext cx="3122315" cy="500783"/>
          </a:xfrm>
        </p:spPr>
        <p:txBody>
          <a:bodyPr>
            <a:noAutofit/>
          </a:bodyPr>
          <a:lstStyle>
            <a:lvl1pPr algn="ctr">
              <a:buNone/>
              <a:defRPr sz="3200" b="1">
                <a:solidFill>
                  <a:schemeClr val="bg1"/>
                </a:solidFill>
                <a:latin typeface="Arial" panose="020B0604020202020204" pitchFamily="34" charset="0"/>
                <a:cs typeface="Arial" panose="020B0604020202020204" pitchFamily="34" charset="0"/>
              </a:defRPr>
            </a:lvl1pPr>
          </a:lstStyle>
          <a:p>
            <a:pPr lvl="0"/>
            <a:r>
              <a:rPr lang="en-US"/>
              <a:t>KEY STAT</a:t>
            </a:r>
          </a:p>
        </p:txBody>
      </p:sp>
      <p:sp>
        <p:nvSpPr>
          <p:cNvPr id="23" name="Text Placeholder 18">
            <a:extLst>
              <a:ext uri="{FF2B5EF4-FFF2-40B4-BE49-F238E27FC236}">
                <a16:creationId xmlns:a16="http://schemas.microsoft.com/office/drawing/2014/main" id="{3E53BFD5-1EA1-5941-A560-3DE18A93D57C}"/>
              </a:ext>
            </a:extLst>
          </p:cNvPr>
          <p:cNvSpPr>
            <a:spLocks noGrp="1"/>
          </p:cNvSpPr>
          <p:nvPr>
            <p:ph type="body" sz="quarter" idx="15"/>
          </p:nvPr>
        </p:nvSpPr>
        <p:spPr>
          <a:xfrm>
            <a:off x="106363" y="4069024"/>
            <a:ext cx="3122612" cy="850900"/>
          </a:xfrm>
        </p:spPr>
        <p:txBody>
          <a:bodyPr>
            <a:normAutofit/>
          </a:bodyPr>
          <a:lstStyle>
            <a:lvl1pPr algn="ctr">
              <a:buNone/>
              <a:defRPr sz="2000" b="1">
                <a:solidFill>
                  <a:schemeClr val="bg1"/>
                </a:solidFill>
                <a:latin typeface="Arial" panose="020B0604020202020204" pitchFamily="34" charset="0"/>
                <a:cs typeface="Arial" panose="020B0604020202020204" pitchFamily="34" charset="0"/>
              </a:defRPr>
            </a:lvl1pPr>
            <a:lvl2pPr>
              <a:buNone/>
              <a:defRPr sz="1400">
                <a:solidFill>
                  <a:schemeClr val="bg1"/>
                </a:solidFill>
                <a:latin typeface="+mn-lt"/>
              </a:defRPr>
            </a:lvl2pPr>
            <a:lvl3pPr>
              <a:buNone/>
              <a:defRPr sz="1400">
                <a:solidFill>
                  <a:schemeClr val="bg1"/>
                </a:solidFill>
                <a:latin typeface="+mn-lt"/>
              </a:defRPr>
            </a:lvl3pPr>
            <a:lvl4pPr>
              <a:buNone/>
              <a:defRPr sz="1400">
                <a:solidFill>
                  <a:schemeClr val="bg1"/>
                </a:solidFill>
                <a:latin typeface="+mn-lt"/>
              </a:defRPr>
            </a:lvl4pPr>
            <a:lvl5pPr>
              <a:buNone/>
              <a:defRPr sz="1400">
                <a:solidFill>
                  <a:schemeClr val="bg1"/>
                </a:solidFill>
                <a:latin typeface="+mn-lt"/>
              </a:defRPr>
            </a:lvl5pPr>
          </a:lstStyle>
          <a:p>
            <a:pPr lvl="0"/>
            <a:r>
              <a:rPr lang="en-US"/>
              <a:t>Click to edit Master text styles</a:t>
            </a:r>
          </a:p>
        </p:txBody>
      </p:sp>
      <p:sp>
        <p:nvSpPr>
          <p:cNvPr id="24" name="Text Placeholder 16">
            <a:extLst>
              <a:ext uri="{FF2B5EF4-FFF2-40B4-BE49-F238E27FC236}">
                <a16:creationId xmlns:a16="http://schemas.microsoft.com/office/drawing/2014/main" id="{01B6D4F3-677D-7240-A163-D92C99422C41}"/>
              </a:ext>
            </a:extLst>
          </p:cNvPr>
          <p:cNvSpPr>
            <a:spLocks noGrp="1"/>
          </p:cNvSpPr>
          <p:nvPr>
            <p:ph type="body" sz="quarter" idx="16" hasCustomPrompt="1"/>
          </p:nvPr>
        </p:nvSpPr>
        <p:spPr>
          <a:xfrm>
            <a:off x="106429" y="5241392"/>
            <a:ext cx="3122315" cy="500783"/>
          </a:xfrm>
        </p:spPr>
        <p:txBody>
          <a:bodyPr>
            <a:noAutofit/>
          </a:bodyPr>
          <a:lstStyle>
            <a:lvl1pPr algn="ctr">
              <a:buNone/>
              <a:defRPr sz="3200" b="1">
                <a:solidFill>
                  <a:schemeClr val="bg1"/>
                </a:solidFill>
                <a:latin typeface="Arial" panose="020B0604020202020204" pitchFamily="34" charset="0"/>
                <a:cs typeface="Arial" panose="020B0604020202020204" pitchFamily="34" charset="0"/>
              </a:defRPr>
            </a:lvl1pPr>
          </a:lstStyle>
          <a:p>
            <a:pPr lvl="0"/>
            <a:r>
              <a:rPr lang="en-US"/>
              <a:t>KEY STAT</a:t>
            </a:r>
          </a:p>
        </p:txBody>
      </p:sp>
      <p:sp>
        <p:nvSpPr>
          <p:cNvPr id="25" name="Text Placeholder 18">
            <a:extLst>
              <a:ext uri="{FF2B5EF4-FFF2-40B4-BE49-F238E27FC236}">
                <a16:creationId xmlns:a16="http://schemas.microsoft.com/office/drawing/2014/main" id="{403BED5C-AE14-3043-8820-FC4E3E97AF20}"/>
              </a:ext>
            </a:extLst>
          </p:cNvPr>
          <p:cNvSpPr>
            <a:spLocks noGrp="1"/>
          </p:cNvSpPr>
          <p:nvPr>
            <p:ph type="body" sz="quarter" idx="17"/>
          </p:nvPr>
        </p:nvSpPr>
        <p:spPr>
          <a:xfrm>
            <a:off x="106363" y="5679609"/>
            <a:ext cx="3122612" cy="850900"/>
          </a:xfrm>
        </p:spPr>
        <p:txBody>
          <a:bodyPr>
            <a:normAutofit/>
          </a:bodyPr>
          <a:lstStyle>
            <a:lvl1pPr algn="ctr">
              <a:buNone/>
              <a:defRPr sz="2000" b="1">
                <a:solidFill>
                  <a:schemeClr val="bg1"/>
                </a:solidFill>
                <a:latin typeface="Arial" panose="020B0604020202020204" pitchFamily="34" charset="0"/>
                <a:cs typeface="Arial" panose="020B0604020202020204" pitchFamily="34" charset="0"/>
              </a:defRPr>
            </a:lvl1pPr>
            <a:lvl2pPr>
              <a:buNone/>
              <a:defRPr sz="1400">
                <a:solidFill>
                  <a:schemeClr val="bg1"/>
                </a:solidFill>
                <a:latin typeface="+mn-lt"/>
              </a:defRPr>
            </a:lvl2pPr>
            <a:lvl3pPr>
              <a:buNone/>
              <a:defRPr sz="1400">
                <a:solidFill>
                  <a:schemeClr val="bg1"/>
                </a:solidFill>
                <a:latin typeface="+mn-lt"/>
              </a:defRPr>
            </a:lvl3pPr>
            <a:lvl4pPr>
              <a:buNone/>
              <a:defRPr sz="1400">
                <a:solidFill>
                  <a:schemeClr val="bg1"/>
                </a:solidFill>
                <a:latin typeface="+mn-lt"/>
              </a:defRPr>
            </a:lvl4pPr>
            <a:lvl5pPr>
              <a:buNone/>
              <a:defRPr sz="1400">
                <a:solidFill>
                  <a:schemeClr val="bg1"/>
                </a:solidFill>
                <a:latin typeface="+mn-lt"/>
              </a:defRPr>
            </a:lvl5pPr>
          </a:lstStyle>
          <a:p>
            <a:pPr lvl="0"/>
            <a:r>
              <a:rPr lang="en-US"/>
              <a:t>Click to edit Master text styles</a:t>
            </a:r>
          </a:p>
        </p:txBody>
      </p:sp>
      <p:sp>
        <p:nvSpPr>
          <p:cNvPr id="27" name="Picture Placeholder 26">
            <a:extLst>
              <a:ext uri="{FF2B5EF4-FFF2-40B4-BE49-F238E27FC236}">
                <a16:creationId xmlns:a16="http://schemas.microsoft.com/office/drawing/2014/main" id="{4F32C7F4-1C2A-B145-88D7-BDFCBB0ED136}"/>
              </a:ext>
            </a:extLst>
          </p:cNvPr>
          <p:cNvSpPr>
            <a:spLocks noGrp="1"/>
          </p:cNvSpPr>
          <p:nvPr>
            <p:ph type="pic" sz="quarter" idx="18"/>
          </p:nvPr>
        </p:nvSpPr>
        <p:spPr>
          <a:xfrm>
            <a:off x="4143374" y="212604"/>
            <a:ext cx="2846361" cy="3136775"/>
          </a:xfrm>
          <a:blipFill>
            <a:blip r:embed="rId5" cstate="email">
              <a:extLst>
                <a:ext uri="{28A0092B-C50C-407E-A947-70E740481C1C}">
                  <a14:useLocalDpi xmlns:a14="http://schemas.microsoft.com/office/drawing/2010/main"/>
                </a:ext>
              </a:extLst>
            </a:blip>
            <a:stretch>
              <a:fillRect/>
            </a:stretch>
          </a:blipFill>
        </p:spPr>
        <p:txBody>
          <a:bodyPr/>
          <a:lstStyle>
            <a:lvl1pPr>
              <a:defRPr>
                <a:solidFill>
                  <a:schemeClr val="bg1"/>
                </a:solidFill>
                <a:latin typeface="Arial" panose="020B0604020202020204" pitchFamily="34" charset="0"/>
                <a:cs typeface="Arial" panose="020B0604020202020204" pitchFamily="34" charset="0"/>
              </a:defRPr>
            </a:lvl1pPr>
          </a:lstStyle>
          <a:p>
            <a:r>
              <a:rPr lang="en-US"/>
              <a:t>Click icon to add picture</a:t>
            </a:r>
          </a:p>
        </p:txBody>
      </p:sp>
      <p:sp>
        <p:nvSpPr>
          <p:cNvPr id="29" name="Picture Placeholder 28">
            <a:extLst>
              <a:ext uri="{FF2B5EF4-FFF2-40B4-BE49-F238E27FC236}">
                <a16:creationId xmlns:a16="http://schemas.microsoft.com/office/drawing/2014/main" id="{990CE0E9-2038-BF40-8396-AA7B94F3511F}"/>
              </a:ext>
            </a:extLst>
          </p:cNvPr>
          <p:cNvSpPr>
            <a:spLocks noGrp="1"/>
          </p:cNvSpPr>
          <p:nvPr>
            <p:ph type="pic" sz="quarter" idx="19"/>
          </p:nvPr>
        </p:nvSpPr>
        <p:spPr>
          <a:xfrm>
            <a:off x="7074975" y="206254"/>
            <a:ext cx="4181988" cy="3149600"/>
          </a:xfrm>
          <a:blipFill>
            <a:blip r:embed="rId6" cstate="email">
              <a:extLst>
                <a:ext uri="{28A0092B-C50C-407E-A947-70E740481C1C}">
                  <a14:useLocalDpi xmlns:a14="http://schemas.microsoft.com/office/drawing/2010/main"/>
                </a:ext>
              </a:extLst>
            </a:blip>
            <a:stretch>
              <a:fillRect/>
            </a:stretch>
          </a:blipFill>
        </p:spPr>
        <p:txBody>
          <a:bodyPr/>
          <a:lstStyle>
            <a:lvl1pPr>
              <a:defRPr>
                <a:solidFill>
                  <a:schemeClr val="bg1"/>
                </a:solidFill>
                <a:latin typeface="Arial" panose="020B0604020202020204" pitchFamily="34" charset="0"/>
                <a:cs typeface="Arial" panose="020B0604020202020204" pitchFamily="34" charset="0"/>
              </a:defRPr>
            </a:lvl1pPr>
          </a:lstStyle>
          <a:p>
            <a:r>
              <a:rPr lang="en-US"/>
              <a:t>Click icon to add picture</a:t>
            </a:r>
          </a:p>
        </p:txBody>
      </p:sp>
      <p:sp>
        <p:nvSpPr>
          <p:cNvPr id="31" name="Picture Placeholder 30">
            <a:extLst>
              <a:ext uri="{FF2B5EF4-FFF2-40B4-BE49-F238E27FC236}">
                <a16:creationId xmlns:a16="http://schemas.microsoft.com/office/drawing/2014/main" id="{2CD62321-9AFA-C647-96BA-50DEB86C3740}"/>
              </a:ext>
            </a:extLst>
          </p:cNvPr>
          <p:cNvSpPr>
            <a:spLocks noGrp="1"/>
          </p:cNvSpPr>
          <p:nvPr>
            <p:ph type="pic" sz="quarter" idx="20"/>
          </p:nvPr>
        </p:nvSpPr>
        <p:spPr>
          <a:xfrm>
            <a:off x="4143375" y="3424117"/>
            <a:ext cx="3944156" cy="3269365"/>
          </a:xfrm>
          <a:blipFill>
            <a:blip r:embed="rId7" cstate="email">
              <a:extLst>
                <a:ext uri="{28A0092B-C50C-407E-A947-70E740481C1C}">
                  <a14:useLocalDpi xmlns:a14="http://schemas.microsoft.com/office/drawing/2010/main"/>
                </a:ext>
              </a:extLst>
            </a:blip>
            <a:stretch>
              <a:fillRect/>
            </a:stretch>
          </a:blipFill>
        </p:spPr>
        <p:txBody>
          <a:bodyPr/>
          <a:lstStyle>
            <a:lvl1pPr>
              <a:defRPr>
                <a:solidFill>
                  <a:schemeClr val="bg1"/>
                </a:solidFill>
                <a:latin typeface="Arial" panose="020B0604020202020204" pitchFamily="34" charset="0"/>
                <a:cs typeface="Arial" panose="020B0604020202020204" pitchFamily="34" charset="0"/>
              </a:defRPr>
            </a:lvl1pPr>
          </a:lstStyle>
          <a:p>
            <a:r>
              <a:rPr lang="en-US"/>
              <a:t>Click icon to add picture</a:t>
            </a:r>
          </a:p>
        </p:txBody>
      </p:sp>
      <p:sp>
        <p:nvSpPr>
          <p:cNvPr id="33" name="Picture Placeholder 32">
            <a:extLst>
              <a:ext uri="{FF2B5EF4-FFF2-40B4-BE49-F238E27FC236}">
                <a16:creationId xmlns:a16="http://schemas.microsoft.com/office/drawing/2014/main" id="{EEB8925D-2E9F-D24F-8A02-E3B73E4A5583}"/>
              </a:ext>
            </a:extLst>
          </p:cNvPr>
          <p:cNvSpPr>
            <a:spLocks noGrp="1"/>
          </p:cNvSpPr>
          <p:nvPr>
            <p:ph type="pic" sz="quarter" idx="21"/>
          </p:nvPr>
        </p:nvSpPr>
        <p:spPr>
          <a:xfrm>
            <a:off x="8184559" y="3423009"/>
            <a:ext cx="3080125" cy="3269365"/>
          </a:xfrm>
          <a:blipFill>
            <a:blip r:embed="rId8" cstate="email">
              <a:extLst>
                <a:ext uri="{28A0092B-C50C-407E-A947-70E740481C1C}">
                  <a14:useLocalDpi xmlns:a14="http://schemas.microsoft.com/office/drawing/2010/main"/>
                </a:ext>
              </a:extLst>
            </a:blip>
            <a:stretch>
              <a:fillRect/>
            </a:stretch>
          </a:blipFill>
        </p:spPr>
        <p:txBody>
          <a:bodyPr/>
          <a:lstStyle>
            <a:lvl1pPr>
              <a:defRPr>
                <a:solidFill>
                  <a:schemeClr val="bg1"/>
                </a:solidFill>
                <a:latin typeface="Arial" panose="020B0604020202020204" pitchFamily="34" charset="0"/>
                <a:cs typeface="Arial" panose="020B0604020202020204" pitchFamily="34" charset="0"/>
              </a:defRPr>
            </a:lvl1pPr>
          </a:lstStyle>
          <a:p>
            <a:r>
              <a:rPr lang="en-US"/>
              <a:t>Click icon to add picture</a:t>
            </a:r>
          </a:p>
        </p:txBody>
      </p:sp>
    </p:spTree>
    <p:extLst>
      <p:ext uri="{BB962C8B-B14F-4D97-AF65-F5344CB8AC3E}">
        <p14:creationId xmlns:p14="http://schemas.microsoft.com/office/powerpoint/2010/main" val="159646458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Overview and Objective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480017E-AA3C-E342-8215-F1D0B2414616}"/>
              </a:ext>
            </a:extLst>
          </p:cNvPr>
          <p:cNvSpPr/>
          <p:nvPr userDrawn="1"/>
        </p:nvSpPr>
        <p:spPr>
          <a:xfrm>
            <a:off x="0" y="0"/>
            <a:ext cx="332654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itle 13">
            <a:extLst>
              <a:ext uri="{FF2B5EF4-FFF2-40B4-BE49-F238E27FC236}">
                <a16:creationId xmlns:a16="http://schemas.microsoft.com/office/drawing/2014/main" id="{C84AFA98-1D6E-3C4F-AC36-D33AD29E6297}"/>
              </a:ext>
            </a:extLst>
          </p:cNvPr>
          <p:cNvSpPr>
            <a:spLocks noGrp="1"/>
          </p:cNvSpPr>
          <p:nvPr>
            <p:ph type="title" hasCustomPrompt="1"/>
          </p:nvPr>
        </p:nvSpPr>
        <p:spPr>
          <a:xfrm>
            <a:off x="367666" y="365126"/>
            <a:ext cx="2869975" cy="997510"/>
          </a:xfrm>
        </p:spPr>
        <p:txBody>
          <a:bodyPr/>
          <a:lstStyle>
            <a:lvl1pPr>
              <a:defRPr>
                <a:solidFill>
                  <a:schemeClr val="bg1"/>
                </a:solidFill>
                <a:latin typeface="Arial" panose="020B0604020202020204" pitchFamily="34" charset="0"/>
                <a:cs typeface="Arial" panose="020B0604020202020204" pitchFamily="34" charset="0"/>
              </a:defRPr>
            </a:lvl1pPr>
          </a:lstStyle>
          <a:p>
            <a:r>
              <a:rPr lang="en-GB"/>
              <a:t>Click to edit </a:t>
            </a:r>
            <a:br>
              <a:rPr lang="en-GB"/>
            </a:br>
            <a:r>
              <a:rPr lang="en-GB"/>
              <a:t>title</a:t>
            </a:r>
            <a:endParaRPr lang="en-US"/>
          </a:p>
        </p:txBody>
      </p:sp>
      <p:sp>
        <p:nvSpPr>
          <p:cNvPr id="32" name="Text Placeholder 31">
            <a:extLst>
              <a:ext uri="{FF2B5EF4-FFF2-40B4-BE49-F238E27FC236}">
                <a16:creationId xmlns:a16="http://schemas.microsoft.com/office/drawing/2014/main" id="{58FA95EE-A455-FF48-B154-696B0AC0B675}"/>
              </a:ext>
            </a:extLst>
          </p:cNvPr>
          <p:cNvSpPr>
            <a:spLocks noGrp="1"/>
          </p:cNvSpPr>
          <p:nvPr>
            <p:ph type="body" sz="quarter" idx="16" hasCustomPrompt="1"/>
          </p:nvPr>
        </p:nvSpPr>
        <p:spPr>
          <a:xfrm>
            <a:off x="1023730" y="1649985"/>
            <a:ext cx="2220909" cy="952500"/>
          </a:xfrm>
        </p:spPr>
        <p:txBody>
          <a:bodyPr>
            <a:normAutofit/>
          </a:bodyPr>
          <a:lstStyle>
            <a:lvl1pPr algn="r">
              <a:buNone/>
              <a:defRPr sz="2400" b="1" i="0">
                <a:solidFill>
                  <a:schemeClr val="bg1"/>
                </a:solidFill>
                <a:latin typeface="Arial" panose="020B0604020202020204" pitchFamily="34" charset="0"/>
                <a:cs typeface="Arial" panose="020B0604020202020204" pitchFamily="34" charset="0"/>
              </a:defRPr>
            </a:lvl1pPr>
          </a:lstStyle>
          <a:p>
            <a:pPr lvl="0"/>
            <a:r>
              <a:rPr lang="en-GB"/>
              <a:t>Click to edit: </a:t>
            </a:r>
            <a:endParaRPr lang="en-US"/>
          </a:p>
        </p:txBody>
      </p:sp>
      <p:sp>
        <p:nvSpPr>
          <p:cNvPr id="33" name="Text Placeholder 31">
            <a:extLst>
              <a:ext uri="{FF2B5EF4-FFF2-40B4-BE49-F238E27FC236}">
                <a16:creationId xmlns:a16="http://schemas.microsoft.com/office/drawing/2014/main" id="{36F9C9F3-851C-6A42-8A0F-632C4E3CD51E}"/>
              </a:ext>
            </a:extLst>
          </p:cNvPr>
          <p:cNvSpPr>
            <a:spLocks noGrp="1"/>
          </p:cNvSpPr>
          <p:nvPr>
            <p:ph type="body" sz="quarter" idx="17" hasCustomPrompt="1"/>
          </p:nvPr>
        </p:nvSpPr>
        <p:spPr>
          <a:xfrm>
            <a:off x="1023729" y="4209296"/>
            <a:ext cx="2220910" cy="952500"/>
          </a:xfrm>
        </p:spPr>
        <p:txBody>
          <a:bodyPr>
            <a:normAutofit/>
          </a:bodyPr>
          <a:lstStyle>
            <a:lvl1pPr algn="r">
              <a:buNone/>
              <a:defRPr sz="2400" b="1" i="0">
                <a:solidFill>
                  <a:schemeClr val="bg1"/>
                </a:solidFill>
                <a:latin typeface="Arial" panose="020B0604020202020204" pitchFamily="34" charset="0"/>
                <a:cs typeface="Arial" panose="020B0604020202020204" pitchFamily="34" charset="0"/>
              </a:defRPr>
            </a:lvl1pPr>
          </a:lstStyle>
          <a:p>
            <a:pPr lvl="0"/>
            <a:r>
              <a:rPr lang="en-GB"/>
              <a:t>Click to edit: </a:t>
            </a:r>
            <a:endParaRPr lang="en-US"/>
          </a:p>
        </p:txBody>
      </p:sp>
      <p:sp>
        <p:nvSpPr>
          <p:cNvPr id="35" name="Text Placeholder 34">
            <a:extLst>
              <a:ext uri="{FF2B5EF4-FFF2-40B4-BE49-F238E27FC236}">
                <a16:creationId xmlns:a16="http://schemas.microsoft.com/office/drawing/2014/main" id="{48F687DA-261A-BE44-838A-B84942207FA6}"/>
              </a:ext>
            </a:extLst>
          </p:cNvPr>
          <p:cNvSpPr>
            <a:spLocks noGrp="1"/>
          </p:cNvSpPr>
          <p:nvPr>
            <p:ph type="body" sz="quarter" idx="18" hasCustomPrompt="1"/>
          </p:nvPr>
        </p:nvSpPr>
        <p:spPr>
          <a:xfrm>
            <a:off x="3365937" y="1651398"/>
            <a:ext cx="7250113" cy="1765300"/>
          </a:xfrm>
        </p:spPr>
        <p:txBody>
          <a:bodyPr>
            <a:normAutofit/>
          </a:bodyPr>
          <a:lstStyle>
            <a:lvl1pPr>
              <a:defRPr sz="1800" b="0">
                <a:solidFill>
                  <a:schemeClr val="tx1"/>
                </a:solidFill>
                <a:latin typeface="Arial" panose="020B0604020202020204" pitchFamily="34" charset="0"/>
                <a:cs typeface="Arial" panose="020B0604020202020204" pitchFamily="34" charset="0"/>
              </a:defRPr>
            </a:lvl1pPr>
            <a:lvl2pPr>
              <a:defRPr>
                <a:latin typeface="Calibri" panose="020F0502020204030204" pitchFamily="34" charset="0"/>
                <a:cs typeface="Calibri" panose="020F0502020204030204" pitchFamily="34" charset="0"/>
              </a:defRPr>
            </a:lvl2pPr>
            <a:lvl3pPr algn="l">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a:r>
              <a:rPr lang="en-GB"/>
              <a:t>Body text can go here in one or two lines.</a:t>
            </a:r>
            <a:endParaRPr lang="en-US"/>
          </a:p>
        </p:txBody>
      </p:sp>
      <p:sp>
        <p:nvSpPr>
          <p:cNvPr id="36" name="Text Placeholder 34">
            <a:extLst>
              <a:ext uri="{FF2B5EF4-FFF2-40B4-BE49-F238E27FC236}">
                <a16:creationId xmlns:a16="http://schemas.microsoft.com/office/drawing/2014/main" id="{41BD31AC-35FC-0A49-8A9A-9EE5FB2D5D04}"/>
              </a:ext>
            </a:extLst>
          </p:cNvPr>
          <p:cNvSpPr>
            <a:spLocks noGrp="1"/>
          </p:cNvSpPr>
          <p:nvPr>
            <p:ph type="body" sz="quarter" idx="19" hasCustomPrompt="1"/>
          </p:nvPr>
        </p:nvSpPr>
        <p:spPr>
          <a:xfrm>
            <a:off x="3365937" y="4205412"/>
            <a:ext cx="7250113" cy="1765300"/>
          </a:xfrm>
        </p:spPr>
        <p:txBody>
          <a:bodyPr>
            <a:normAutofit/>
          </a:bodyPr>
          <a:lstStyle>
            <a:lvl1pPr>
              <a:defRPr sz="1800" b="0">
                <a:solidFill>
                  <a:schemeClr val="tx1"/>
                </a:solidFill>
                <a:latin typeface="Arial" panose="020B0604020202020204" pitchFamily="34" charset="0"/>
                <a:cs typeface="Arial" panose="020B0604020202020204" pitchFamily="34" charset="0"/>
              </a:defRPr>
            </a:lvl1pPr>
            <a:lvl2pPr>
              <a:defRPr>
                <a:latin typeface="Calibri" panose="020F0502020204030204" pitchFamily="34" charset="0"/>
                <a:cs typeface="Calibri" panose="020F0502020204030204" pitchFamily="34" charset="0"/>
              </a:defRPr>
            </a:lvl2pPr>
            <a:lvl3pPr algn="l">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a:r>
              <a:rPr lang="en-GB"/>
              <a:t>Body text can go here in one or two lines.</a:t>
            </a:r>
            <a:endParaRPr lang="en-US"/>
          </a:p>
        </p:txBody>
      </p:sp>
    </p:spTree>
    <p:extLst>
      <p:ext uri="{BB962C8B-B14F-4D97-AF65-F5344CB8AC3E}">
        <p14:creationId xmlns:p14="http://schemas.microsoft.com/office/powerpoint/2010/main" val="38315446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Introduction_red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358D3-92B5-C14D-97E5-2DB515A65132}"/>
              </a:ext>
            </a:extLst>
          </p:cNvPr>
          <p:cNvSpPr>
            <a:spLocks noGrp="1"/>
          </p:cNvSpPr>
          <p:nvPr>
            <p:ph type="title"/>
          </p:nvPr>
        </p:nvSpPr>
        <p:spPr>
          <a:xfrm>
            <a:off x="6390164" y="365126"/>
            <a:ext cx="5486861" cy="997510"/>
          </a:xfrm>
        </p:spPr>
        <p:txBody>
          <a:bodyPr/>
          <a:lstStyle>
            <a:lvl1pPr>
              <a:defRPr>
                <a:solidFill>
                  <a:srgbClr val="C00000"/>
                </a:solidFill>
                <a:latin typeface="Arial" panose="020B0604020202020204" pitchFamily="34" charset="0"/>
                <a:cs typeface="Arial" panose="020B0604020202020204" pitchFamily="34" charset="0"/>
              </a:defRPr>
            </a:lvl1pPr>
          </a:lstStyle>
          <a:p>
            <a:r>
              <a:rPr lang="en-US"/>
              <a:t>Click to edit Master title style</a:t>
            </a:r>
          </a:p>
        </p:txBody>
      </p:sp>
      <p:sp>
        <p:nvSpPr>
          <p:cNvPr id="6" name="Rectangle 5">
            <a:extLst>
              <a:ext uri="{FF2B5EF4-FFF2-40B4-BE49-F238E27FC236}">
                <a16:creationId xmlns:a16="http://schemas.microsoft.com/office/drawing/2014/main" id="{1CDDD25A-1FAC-324F-BCDC-3272520530EB}"/>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07EC23FF-97D6-8B43-96E0-A28DCD2BD1FC}"/>
              </a:ext>
            </a:extLst>
          </p:cNvPr>
          <p:cNvSpPr>
            <a:spLocks noGrp="1"/>
          </p:cNvSpPr>
          <p:nvPr>
            <p:ph type="pic" sz="quarter" idx="10"/>
          </p:nvPr>
        </p:nvSpPr>
        <p:spPr>
          <a:xfrm>
            <a:off x="542159" y="833264"/>
            <a:ext cx="4996629" cy="5005082"/>
          </a:xfrm>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4" name="Text Placeholder 3">
            <a:extLst>
              <a:ext uri="{FF2B5EF4-FFF2-40B4-BE49-F238E27FC236}">
                <a16:creationId xmlns:a16="http://schemas.microsoft.com/office/drawing/2014/main" id="{0F5D2CDB-C8F5-E846-A370-C5DC4A3AB400}"/>
              </a:ext>
            </a:extLst>
          </p:cNvPr>
          <p:cNvSpPr>
            <a:spLocks noGrp="1"/>
          </p:cNvSpPr>
          <p:nvPr>
            <p:ph type="body" sz="quarter" idx="11"/>
          </p:nvPr>
        </p:nvSpPr>
        <p:spPr>
          <a:xfrm>
            <a:off x="6389688" y="1422400"/>
            <a:ext cx="5487987" cy="5195888"/>
          </a:xfrm>
        </p:spPr>
        <p:txBody>
          <a:bodyPr>
            <a:normAutofit/>
          </a:bodyPr>
          <a:lstStyle>
            <a:lvl1pPr>
              <a:buFontTx/>
              <a:buNone/>
              <a:defRPr sz="18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8863596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Introduction_blue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358D3-92B5-C14D-97E5-2DB515A65132}"/>
              </a:ext>
            </a:extLst>
          </p:cNvPr>
          <p:cNvSpPr>
            <a:spLocks noGrp="1"/>
          </p:cNvSpPr>
          <p:nvPr>
            <p:ph type="title"/>
          </p:nvPr>
        </p:nvSpPr>
        <p:spPr>
          <a:xfrm>
            <a:off x="6390164" y="365126"/>
            <a:ext cx="5486861" cy="997510"/>
          </a:xfrm>
        </p:spPr>
        <p:txBody>
          <a:bodyPr/>
          <a:lstStyle>
            <a:lvl1pPr>
              <a:defRPr>
                <a:solidFill>
                  <a:schemeClr val="accent2"/>
                </a:solidFill>
                <a:latin typeface="Arial" panose="020B0604020202020204" pitchFamily="34" charset="0"/>
                <a:cs typeface="Arial" panose="020B0604020202020204" pitchFamily="34" charset="0"/>
              </a:defRPr>
            </a:lvl1pPr>
          </a:lstStyle>
          <a:p>
            <a:r>
              <a:rPr lang="en-US"/>
              <a:t>Click to edit Master title style</a:t>
            </a:r>
          </a:p>
        </p:txBody>
      </p:sp>
      <p:sp>
        <p:nvSpPr>
          <p:cNvPr id="6" name="Rectangle 5">
            <a:extLst>
              <a:ext uri="{FF2B5EF4-FFF2-40B4-BE49-F238E27FC236}">
                <a16:creationId xmlns:a16="http://schemas.microsoft.com/office/drawing/2014/main" id="{1CDDD25A-1FAC-324F-BCDC-3272520530EB}"/>
              </a:ext>
            </a:extLst>
          </p:cNvPr>
          <p:cNvSpPr/>
          <p:nvPr userDrawn="1"/>
        </p:nvSpPr>
        <p:spPr>
          <a:xfrm flipH="1">
            <a:off x="0" y="0"/>
            <a:ext cx="11927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07EC23FF-97D6-8B43-96E0-A28DCD2BD1FC}"/>
              </a:ext>
            </a:extLst>
          </p:cNvPr>
          <p:cNvSpPr>
            <a:spLocks noGrp="1"/>
          </p:cNvSpPr>
          <p:nvPr>
            <p:ph type="pic" sz="quarter" idx="10"/>
          </p:nvPr>
        </p:nvSpPr>
        <p:spPr>
          <a:xfrm>
            <a:off x="542159" y="926313"/>
            <a:ext cx="4996629" cy="5005082"/>
          </a:xfrm>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4" name="Text Placeholder 3">
            <a:extLst>
              <a:ext uri="{FF2B5EF4-FFF2-40B4-BE49-F238E27FC236}">
                <a16:creationId xmlns:a16="http://schemas.microsoft.com/office/drawing/2014/main" id="{0F5D2CDB-C8F5-E846-A370-C5DC4A3AB400}"/>
              </a:ext>
            </a:extLst>
          </p:cNvPr>
          <p:cNvSpPr>
            <a:spLocks noGrp="1"/>
          </p:cNvSpPr>
          <p:nvPr>
            <p:ph type="body" sz="quarter" idx="11"/>
          </p:nvPr>
        </p:nvSpPr>
        <p:spPr>
          <a:xfrm>
            <a:off x="6389688" y="1422400"/>
            <a:ext cx="5487987" cy="5195888"/>
          </a:xfrm>
        </p:spPr>
        <p:txBody>
          <a:bodyPr>
            <a:normAutofit/>
          </a:bodyPr>
          <a:lstStyle>
            <a:lvl1pPr>
              <a:buFontTx/>
              <a:buNone/>
              <a:defRPr sz="18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369571856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3842A-38E2-ADF1-5523-54783DF19A7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F44D93-FECA-DBBF-4D28-E27D12D20C6D}"/>
              </a:ext>
            </a:extLst>
          </p:cNvPr>
          <p:cNvSpPr>
            <a:spLocks noGrp="1"/>
          </p:cNvSpPr>
          <p:nvPr>
            <p:ph type="dt" sz="half" idx="10"/>
          </p:nvPr>
        </p:nvSpPr>
        <p:spPr/>
        <p:txBody>
          <a:bodyPr/>
          <a:lstStyle/>
          <a:p>
            <a:fld id="{6BFD841F-779B-41DE-BC44-1B505D7BABF7}" type="datetime1">
              <a:rPr lang="en-US" smtClean="0"/>
              <a:t>9/14/2023</a:t>
            </a:fld>
            <a:endParaRPr lang="en-US"/>
          </a:p>
        </p:txBody>
      </p:sp>
      <p:sp>
        <p:nvSpPr>
          <p:cNvPr id="4" name="Footer Placeholder 3">
            <a:extLst>
              <a:ext uri="{FF2B5EF4-FFF2-40B4-BE49-F238E27FC236}">
                <a16:creationId xmlns:a16="http://schemas.microsoft.com/office/drawing/2014/main" id="{624EC533-FAA0-E8BE-2D8D-F66C6A64F896}"/>
              </a:ext>
            </a:extLst>
          </p:cNvPr>
          <p:cNvSpPr>
            <a:spLocks noGrp="1"/>
          </p:cNvSpPr>
          <p:nvPr>
            <p:ph type="ftr" sz="quarter" idx="11"/>
          </p:nvPr>
        </p:nvSpPr>
        <p:spPr/>
        <p:txBody>
          <a:bodyPr/>
          <a:lstStyle/>
          <a:p>
            <a:r>
              <a:rPr lang="en-GB"/>
              <a:t>For queries about your application or the recruitment process, please email xxx</a:t>
            </a:r>
            <a:endParaRPr lang="en-US"/>
          </a:p>
        </p:txBody>
      </p:sp>
      <p:sp>
        <p:nvSpPr>
          <p:cNvPr id="5" name="Slide Number Placeholder 4">
            <a:extLst>
              <a:ext uri="{FF2B5EF4-FFF2-40B4-BE49-F238E27FC236}">
                <a16:creationId xmlns:a16="http://schemas.microsoft.com/office/drawing/2014/main" id="{DFB7DF3C-307E-AA6E-8415-1898730DD5D2}"/>
              </a:ext>
            </a:extLst>
          </p:cNvPr>
          <p:cNvSpPr>
            <a:spLocks noGrp="1"/>
          </p:cNvSpPr>
          <p:nvPr>
            <p:ph type="sldNum" sz="quarter" idx="12"/>
          </p:nvPr>
        </p:nvSpPr>
        <p:spPr/>
        <p:txBody>
          <a:bodyPr/>
          <a:lstStyle/>
          <a:p>
            <a:fld id="{1B287C65-F529-6A4B-9307-53EFD28F08ED}" type="slidenum">
              <a:rPr lang="en-US" smtClean="0"/>
              <a:t>‹#›</a:t>
            </a:fld>
            <a:endParaRPr lang="en-US"/>
          </a:p>
        </p:txBody>
      </p:sp>
      <p:sp>
        <p:nvSpPr>
          <p:cNvPr id="6" name="Rectangle 5">
            <a:extLst>
              <a:ext uri="{FF2B5EF4-FFF2-40B4-BE49-F238E27FC236}">
                <a16:creationId xmlns:a16="http://schemas.microsoft.com/office/drawing/2014/main" id="{8F4A5BB5-5A50-BC94-5498-BAFECB7924C3}"/>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083106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Pull out quote with two pictures - white">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460482" y="1527857"/>
            <a:ext cx="3563938" cy="2809013"/>
          </a:xfrm>
        </p:spPr>
        <p:txBody>
          <a:bodyPr/>
          <a:lstStyle>
            <a:lvl1pPr marL="0" indent="0">
              <a:buNone/>
              <a:defRPr/>
            </a:lvl1pPr>
          </a:lstStyle>
          <a:p>
            <a:endParaRPr lang="en-GB"/>
          </a:p>
        </p:txBody>
      </p:sp>
      <p:sp>
        <p:nvSpPr>
          <p:cNvPr id="9" name="Picture Placeholder 6">
            <a:extLst>
              <a:ext uri="{FF2B5EF4-FFF2-40B4-BE49-F238E27FC236}">
                <a16:creationId xmlns:a16="http://schemas.microsoft.com/office/drawing/2014/main" id="{B082CCD9-B19E-E3F9-679F-38A2F00AF268}"/>
              </a:ext>
            </a:extLst>
          </p:cNvPr>
          <p:cNvSpPr>
            <a:spLocks noGrp="1"/>
          </p:cNvSpPr>
          <p:nvPr>
            <p:ph type="pic" sz="quarter" idx="12"/>
          </p:nvPr>
        </p:nvSpPr>
        <p:spPr>
          <a:xfrm>
            <a:off x="4329220" y="1527857"/>
            <a:ext cx="3563938" cy="2809013"/>
          </a:xfrm>
        </p:spPr>
        <p:txBody>
          <a:bodyPr/>
          <a:lstStyle>
            <a:lvl1pPr marL="0" indent="0">
              <a:buNone/>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8197958" y="1527857"/>
            <a:ext cx="3563938" cy="2809014"/>
          </a:xfrm>
          <a:solidFill>
            <a:srgbClr val="00285F"/>
          </a:solidFill>
        </p:spPr>
        <p:txBody>
          <a:bodyPr>
            <a:noAutofit/>
          </a:bodyPr>
          <a:lstStyle>
            <a:lvl1pPr marL="0" indent="0">
              <a:buNone/>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Rectangle 1">
            <a:extLst>
              <a:ext uri="{FF2B5EF4-FFF2-40B4-BE49-F238E27FC236}">
                <a16:creationId xmlns:a16="http://schemas.microsoft.com/office/drawing/2014/main" id="{D138B705-FF3C-56D9-8BD7-E5F4FD457298}"/>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452968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Pull out quote with two pictures - blue">
    <p:bg>
      <p:bgPr>
        <a:gradFill flip="none" rotWithShape="1">
          <a:gsLst>
            <a:gs pos="0">
              <a:schemeClr val="accent2">
                <a:lumMod val="89000"/>
              </a:schemeClr>
            </a:gs>
            <a:gs pos="57000">
              <a:schemeClr val="accent2">
                <a:lumMod val="89000"/>
              </a:schemeClr>
            </a:gs>
            <a:gs pos="97000">
              <a:schemeClr val="accent2">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460482" y="1527857"/>
            <a:ext cx="3563938" cy="2809013"/>
          </a:xfrm>
        </p:spPr>
        <p:txBody>
          <a:bodyPr/>
          <a:lstStyle>
            <a:lvl1pPr marL="0" indent="0">
              <a:buNone/>
              <a:defRPr>
                <a:solidFill>
                  <a:schemeClr val="bg1"/>
                </a:solidFill>
              </a:defRPr>
            </a:lvl1pPr>
          </a:lstStyle>
          <a:p>
            <a:endParaRPr lang="en-GB"/>
          </a:p>
        </p:txBody>
      </p:sp>
      <p:sp>
        <p:nvSpPr>
          <p:cNvPr id="9" name="Picture Placeholder 6">
            <a:extLst>
              <a:ext uri="{FF2B5EF4-FFF2-40B4-BE49-F238E27FC236}">
                <a16:creationId xmlns:a16="http://schemas.microsoft.com/office/drawing/2014/main" id="{B082CCD9-B19E-E3F9-679F-38A2F00AF268}"/>
              </a:ext>
            </a:extLst>
          </p:cNvPr>
          <p:cNvSpPr>
            <a:spLocks noGrp="1"/>
          </p:cNvSpPr>
          <p:nvPr>
            <p:ph type="pic" sz="quarter" idx="12"/>
          </p:nvPr>
        </p:nvSpPr>
        <p:spPr>
          <a:xfrm>
            <a:off x="4329220" y="1527857"/>
            <a:ext cx="3563938" cy="2809013"/>
          </a:xfrm>
        </p:spPr>
        <p:txBody>
          <a:bodyPr/>
          <a:lstStyle>
            <a:lvl1pPr marL="0" indent="0">
              <a:buNone/>
              <a:defRPr>
                <a:solidFill>
                  <a:schemeClr val="bg1"/>
                </a:solidFill>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8197958" y="1527857"/>
            <a:ext cx="3563938" cy="2809014"/>
          </a:xfrm>
          <a:solidFill>
            <a:schemeClr val="bg1"/>
          </a:solidFill>
        </p:spPr>
        <p:txBody>
          <a:bodyPr>
            <a:noAutofit/>
          </a:bodyPr>
          <a:lstStyle>
            <a:lvl1pPr marL="342900" indent="-342900">
              <a:buClr>
                <a:srgbClr val="CF102D"/>
              </a:buClr>
              <a:buFont typeface="Arial" panose="020B0604020202020204" pitchFamily="34" charset="0"/>
              <a:buChar char="•"/>
              <a:defRPr sz="2000">
                <a:solidFill>
                  <a:srgbClr val="00285F"/>
                </a:solidFill>
              </a:defRPr>
            </a:lvl1pPr>
            <a:lvl2pPr>
              <a:defRPr sz="1800">
                <a:solidFill>
                  <a:srgbClr val="00285F"/>
                </a:solidFill>
              </a:defRPr>
            </a:lvl2pPr>
            <a:lvl3pPr>
              <a:buClr>
                <a:srgbClr val="CF102D"/>
              </a:buClr>
              <a:defRPr sz="1600">
                <a:solidFill>
                  <a:srgbClr val="00285F"/>
                </a:solidFill>
              </a:defRPr>
            </a:lvl3pPr>
            <a:lvl4pPr>
              <a:defRPr sz="1400">
                <a:solidFill>
                  <a:srgbClr val="00285F"/>
                </a:solidFill>
              </a:defRPr>
            </a:lvl4pPr>
            <a:lvl5pPr>
              <a:buClr>
                <a:srgbClr val="CF102D"/>
              </a:buClr>
              <a:defRPr sz="1400">
                <a:solidFill>
                  <a:srgbClr val="0028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3">
            <a:extLst>
              <a:ext uri="{FF2B5EF4-FFF2-40B4-BE49-F238E27FC236}">
                <a16:creationId xmlns:a16="http://schemas.microsoft.com/office/drawing/2014/main" id="{5B4BC4FF-BB80-A11F-79FB-26279C21ADDD}"/>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595091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Image with pull out - white">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460481" y="1527857"/>
            <a:ext cx="6060635" cy="2809013"/>
          </a:xfrm>
        </p:spPr>
        <p:txBody>
          <a:bodyPr/>
          <a:lstStyle>
            <a:lvl1pPr marL="0" indent="0">
              <a:buNone/>
              <a:defRPr>
                <a:solidFill>
                  <a:schemeClr val="bg1"/>
                </a:solidFill>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6845968" y="1527857"/>
            <a:ext cx="4915928" cy="2809014"/>
          </a:xfrm>
          <a:solidFill>
            <a:srgbClr val="00285F"/>
          </a:solidFill>
        </p:spPr>
        <p:txBody>
          <a:bodyPr>
            <a:noAutofit/>
          </a:bodyPr>
          <a:lstStyle>
            <a:lvl1pPr marL="0" indent="0">
              <a:buNone/>
              <a:defRPr sz="2000">
                <a:solidFill>
                  <a:schemeClr val="bg1">
                    <a:lumMod val="95000"/>
                  </a:schemeClr>
                </a:solidFill>
              </a:defRPr>
            </a:lvl1pPr>
            <a:lvl2pPr>
              <a:defRPr sz="1800">
                <a:solidFill>
                  <a:schemeClr val="bg1">
                    <a:lumMod val="95000"/>
                  </a:schemeClr>
                </a:solidFill>
              </a:defRPr>
            </a:lvl2pPr>
            <a:lvl3pPr>
              <a:defRPr sz="1600">
                <a:solidFill>
                  <a:schemeClr val="bg1">
                    <a:lumMod val="95000"/>
                  </a:schemeClr>
                </a:solidFill>
              </a:defRPr>
            </a:lvl3pPr>
            <a:lvl4pPr>
              <a:defRPr sz="1400">
                <a:solidFill>
                  <a:schemeClr val="bg1">
                    <a:lumMod val="95000"/>
                  </a:schemeClr>
                </a:solidFill>
              </a:defRPr>
            </a:lvl4pPr>
            <a:lvl5pPr>
              <a:defRPr sz="1400">
                <a:solidFill>
                  <a:schemeClr val="bg1">
                    <a:lumMod val="9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Rectangle 1">
            <a:extLst>
              <a:ext uri="{FF2B5EF4-FFF2-40B4-BE49-F238E27FC236}">
                <a16:creationId xmlns:a16="http://schemas.microsoft.com/office/drawing/2014/main" id="{ECDDA408-7C34-D6F1-5898-37CEAC215FAC}"/>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04475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Image with pull out - blue">
    <p:bg>
      <p:bgPr>
        <a:gradFill flip="none" rotWithShape="1">
          <a:gsLst>
            <a:gs pos="0">
              <a:schemeClr val="accent2">
                <a:lumMod val="89000"/>
              </a:schemeClr>
            </a:gs>
            <a:gs pos="45000">
              <a:schemeClr val="accent2">
                <a:lumMod val="75000"/>
              </a:schemeClr>
            </a:gs>
            <a:gs pos="97000">
              <a:schemeClr val="accent2">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460481" y="1527857"/>
            <a:ext cx="6060635" cy="2809013"/>
          </a:xfrm>
        </p:spPr>
        <p:txBody>
          <a:bodyPr/>
          <a:lstStyle>
            <a:lvl1pPr marL="0" indent="0">
              <a:buNone/>
              <a:defRPr>
                <a:solidFill>
                  <a:schemeClr val="bg1"/>
                </a:solidFill>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6845968" y="1527857"/>
            <a:ext cx="4915928" cy="2809014"/>
          </a:xfrm>
          <a:solidFill>
            <a:schemeClr val="bg1"/>
          </a:solidFill>
        </p:spPr>
        <p:txBody>
          <a:bodyPr>
            <a:noAutofit/>
          </a:bodyPr>
          <a:lstStyle>
            <a:lvl1pPr marL="0" indent="0">
              <a:buNone/>
              <a:defRPr sz="2000">
                <a:solidFill>
                  <a:srgbClr val="00285F"/>
                </a:solidFill>
              </a:defRPr>
            </a:lvl1pPr>
            <a:lvl2pPr>
              <a:defRPr sz="1800">
                <a:solidFill>
                  <a:srgbClr val="00285F"/>
                </a:solidFill>
              </a:defRPr>
            </a:lvl2pPr>
            <a:lvl3pPr>
              <a:defRPr sz="1600">
                <a:solidFill>
                  <a:srgbClr val="00285F"/>
                </a:solidFill>
              </a:defRPr>
            </a:lvl3pPr>
            <a:lvl4pPr>
              <a:defRPr sz="1400">
                <a:solidFill>
                  <a:srgbClr val="00285F"/>
                </a:solidFill>
              </a:defRPr>
            </a:lvl4pPr>
            <a:lvl5pPr>
              <a:defRPr sz="1400">
                <a:solidFill>
                  <a:srgbClr val="0028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2">
            <a:extLst>
              <a:ext uri="{FF2B5EF4-FFF2-40B4-BE49-F238E27FC236}">
                <a16:creationId xmlns:a16="http://schemas.microsoft.com/office/drawing/2014/main" id="{473B1E2A-4A61-364D-4907-C3FE1E449374}"/>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283282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Image with pull out - blue">
    <p:bg>
      <p:bgPr>
        <a:gradFill flip="none" rotWithShape="1">
          <a:gsLst>
            <a:gs pos="0">
              <a:schemeClr val="accent2">
                <a:lumMod val="89000"/>
              </a:schemeClr>
            </a:gs>
            <a:gs pos="6000">
              <a:schemeClr val="accent2">
                <a:lumMod val="89000"/>
              </a:schemeClr>
            </a:gs>
            <a:gs pos="97000">
              <a:schemeClr val="accent2">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5713293" y="1527858"/>
            <a:ext cx="6060635" cy="2809013"/>
          </a:xfrm>
        </p:spPr>
        <p:txBody>
          <a:bodyPr/>
          <a:lstStyle>
            <a:lvl1pPr marL="0" indent="0">
              <a:buNone/>
              <a:defRPr>
                <a:solidFill>
                  <a:schemeClr val="bg1"/>
                </a:solidFill>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625642" y="1527857"/>
            <a:ext cx="4915928" cy="2809014"/>
          </a:xfrm>
          <a:solidFill>
            <a:schemeClr val="bg1"/>
          </a:solidFill>
        </p:spPr>
        <p:txBody>
          <a:bodyPr>
            <a:noAutofit/>
          </a:bodyPr>
          <a:lstStyle>
            <a:lvl1pPr marL="0" indent="0">
              <a:buNone/>
              <a:defRPr sz="2000">
                <a:solidFill>
                  <a:srgbClr val="00285F"/>
                </a:solidFill>
              </a:defRPr>
            </a:lvl1pPr>
            <a:lvl2pPr>
              <a:defRPr sz="1800">
                <a:solidFill>
                  <a:srgbClr val="00285F"/>
                </a:solidFill>
              </a:defRPr>
            </a:lvl2pPr>
            <a:lvl3pPr>
              <a:defRPr sz="1600">
                <a:solidFill>
                  <a:srgbClr val="00285F"/>
                </a:solidFill>
              </a:defRPr>
            </a:lvl3pPr>
            <a:lvl4pPr>
              <a:defRPr sz="1400">
                <a:solidFill>
                  <a:srgbClr val="00285F"/>
                </a:solidFill>
              </a:defRPr>
            </a:lvl4pPr>
            <a:lvl5pPr>
              <a:defRPr sz="1400">
                <a:solidFill>
                  <a:srgbClr val="0028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2">
            <a:extLst>
              <a:ext uri="{FF2B5EF4-FFF2-40B4-BE49-F238E27FC236}">
                <a16:creationId xmlns:a16="http://schemas.microsoft.com/office/drawing/2014/main" id="{CB849E6A-6456-40F0-C193-94A7FD5344F3}"/>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1745525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_Image with pull out - blue">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5713293" y="1527858"/>
            <a:ext cx="6060635" cy="2809013"/>
          </a:xfrm>
        </p:spPr>
        <p:txBody>
          <a:bodyPr/>
          <a:lstStyle>
            <a:lvl1pPr marL="0" indent="0">
              <a:buNone/>
              <a:defRPr>
                <a:solidFill>
                  <a:schemeClr val="bg1"/>
                </a:solidFill>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625642" y="1527857"/>
            <a:ext cx="4915928" cy="2809014"/>
          </a:xfrm>
          <a:solidFill>
            <a:srgbClr val="00285F"/>
          </a:solidFill>
        </p:spPr>
        <p:txBody>
          <a:bodyPr>
            <a:noAutofit/>
          </a:bodyPr>
          <a:lstStyle>
            <a:lvl1pPr marL="0" indent="0">
              <a:buNone/>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Rectangle 1">
            <a:extLst>
              <a:ext uri="{FF2B5EF4-FFF2-40B4-BE49-F238E27FC236}">
                <a16:creationId xmlns:a16="http://schemas.microsoft.com/office/drawing/2014/main" id="{2D75AB2B-A320-702E-C21F-87545C062442}"/>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681001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ection slide pull out with agenda - whit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7F0D6BF-2EFA-2B20-F11C-CB24EDCD8383}"/>
              </a:ext>
            </a:extLst>
          </p:cNvPr>
          <p:cNvSpPr/>
          <p:nvPr userDrawn="1"/>
        </p:nvSpPr>
        <p:spPr>
          <a:xfrm>
            <a:off x="485000" y="465221"/>
            <a:ext cx="7536053" cy="484471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1854EE1-B292-351A-F59B-58879A1217F0}"/>
              </a:ext>
            </a:extLst>
          </p:cNvPr>
          <p:cNvSpPr>
            <a:spLocks noGrp="1"/>
          </p:cNvSpPr>
          <p:nvPr>
            <p:ph type="ctrTitle"/>
          </p:nvPr>
        </p:nvSpPr>
        <p:spPr>
          <a:xfrm>
            <a:off x="853968" y="804296"/>
            <a:ext cx="6798116" cy="2387600"/>
          </a:xfrm>
          <a:effectLst>
            <a:outerShdw blurRad="50800" dist="38100" dir="2700000" algn="tl" rotWithShape="0">
              <a:prstClr val="black">
                <a:alpha val="40000"/>
              </a:prstClr>
            </a:outerShdw>
          </a:effectLst>
        </p:spPr>
        <p:txBody>
          <a:bodyPr anchor="b"/>
          <a:lstStyle>
            <a:lvl1pPr algn="l">
              <a:defRPr sz="6000">
                <a:solidFill>
                  <a:srgbClr val="CF102D"/>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D86D141F-3C5F-4767-21B6-3E48153A4774}"/>
              </a:ext>
            </a:extLst>
          </p:cNvPr>
          <p:cNvSpPr>
            <a:spLocks noGrp="1"/>
          </p:cNvSpPr>
          <p:nvPr>
            <p:ph type="subTitle" idx="1"/>
          </p:nvPr>
        </p:nvSpPr>
        <p:spPr>
          <a:xfrm>
            <a:off x="853968" y="3390951"/>
            <a:ext cx="6798116" cy="1655762"/>
          </a:xfrm>
          <a:effectLst>
            <a:outerShdw blurRad="50800" dist="38100" dir="2700000" algn="tl" rotWithShape="0">
              <a:prstClr val="black">
                <a:alpha val="40000"/>
              </a:prstClr>
            </a:outerShdw>
          </a:effectLst>
        </p:spPr>
        <p:txBody>
          <a:bodyPr/>
          <a:lstStyle>
            <a:lvl1pPr marL="0" indent="0" algn="l">
              <a:buNone/>
              <a:defRPr sz="2400">
                <a:solidFill>
                  <a:srgbClr val="CF102D"/>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9" name="Rectangle 8">
            <a:extLst>
              <a:ext uri="{FF2B5EF4-FFF2-40B4-BE49-F238E27FC236}">
                <a16:creationId xmlns:a16="http://schemas.microsoft.com/office/drawing/2014/main" id="{8A9B6927-5A00-AF9A-93D1-ACEBC3C4183C}"/>
              </a:ext>
            </a:extLst>
          </p:cNvPr>
          <p:cNvSpPr/>
          <p:nvPr userDrawn="1"/>
        </p:nvSpPr>
        <p:spPr>
          <a:xfrm>
            <a:off x="9049617" y="0"/>
            <a:ext cx="3142383"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12">
            <a:extLst>
              <a:ext uri="{FF2B5EF4-FFF2-40B4-BE49-F238E27FC236}">
                <a16:creationId xmlns:a16="http://schemas.microsoft.com/office/drawing/2014/main" id="{9D879D2F-9303-7A20-2A12-AD88D7081948}"/>
              </a:ext>
            </a:extLst>
          </p:cNvPr>
          <p:cNvSpPr>
            <a:spLocks noGrp="1"/>
          </p:cNvSpPr>
          <p:nvPr>
            <p:ph type="body" sz="quarter" idx="10"/>
          </p:nvPr>
        </p:nvSpPr>
        <p:spPr>
          <a:xfrm>
            <a:off x="9288463" y="207963"/>
            <a:ext cx="2662237" cy="6400800"/>
          </a:xfrm>
        </p:spPr>
        <p:txBody>
          <a:bodyPr/>
          <a:lstStyle>
            <a:lvl1pPr marL="0" indent="0">
              <a:buNone/>
              <a:defRPr b="1">
                <a:solidFill>
                  <a:srgbClr val="CF102D"/>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81173727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ection slide pull out with agenda - white with blu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48F0C44-D341-86F4-8BF8-24096E473DE1}"/>
              </a:ext>
            </a:extLst>
          </p:cNvPr>
          <p:cNvSpPr/>
          <p:nvPr userDrawn="1"/>
        </p:nvSpPr>
        <p:spPr>
          <a:xfrm>
            <a:off x="574158" y="510363"/>
            <a:ext cx="7442791" cy="486971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1854EE1-B292-351A-F59B-58879A1217F0}"/>
              </a:ext>
            </a:extLst>
          </p:cNvPr>
          <p:cNvSpPr>
            <a:spLocks noGrp="1"/>
          </p:cNvSpPr>
          <p:nvPr>
            <p:ph type="ctrTitle"/>
          </p:nvPr>
        </p:nvSpPr>
        <p:spPr>
          <a:xfrm>
            <a:off x="853968" y="804296"/>
            <a:ext cx="6798116" cy="2387600"/>
          </a:xfrm>
          <a:effectLst>
            <a:outerShdw blurRad="50800" dist="38100" dir="2700000" algn="tl" rotWithShape="0">
              <a:prstClr val="black">
                <a:alpha val="40000"/>
              </a:prstClr>
            </a:outerShdw>
          </a:effectLst>
        </p:spPr>
        <p:txBody>
          <a:bodyPr anchor="b"/>
          <a:lstStyle>
            <a:lvl1pPr algn="l">
              <a:defRPr sz="6000">
                <a:solidFill>
                  <a:schemeClr val="bg1">
                    <a:lumMod val="95000"/>
                  </a:schemeClr>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D86D141F-3C5F-4767-21B6-3E48153A4774}"/>
              </a:ext>
            </a:extLst>
          </p:cNvPr>
          <p:cNvSpPr>
            <a:spLocks noGrp="1"/>
          </p:cNvSpPr>
          <p:nvPr>
            <p:ph type="subTitle" idx="1"/>
          </p:nvPr>
        </p:nvSpPr>
        <p:spPr>
          <a:xfrm>
            <a:off x="853968" y="3390951"/>
            <a:ext cx="6798116" cy="1655762"/>
          </a:xfrm>
          <a:effectLst>
            <a:outerShdw blurRad="50800" dist="38100" dir="2700000" algn="tl" rotWithShape="0">
              <a:prstClr val="black">
                <a:alpha val="40000"/>
              </a:prstClr>
            </a:outerShdw>
          </a:effectLst>
        </p:spPr>
        <p:txBody>
          <a:bodyPr/>
          <a:lstStyle>
            <a:lvl1pPr marL="0" indent="0" algn="l">
              <a:buNone/>
              <a:defRPr sz="24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9" name="Rectangle 8">
            <a:extLst>
              <a:ext uri="{FF2B5EF4-FFF2-40B4-BE49-F238E27FC236}">
                <a16:creationId xmlns:a16="http://schemas.microsoft.com/office/drawing/2014/main" id="{8A9B6927-5A00-AF9A-93D1-ACEBC3C4183C}"/>
              </a:ext>
            </a:extLst>
          </p:cNvPr>
          <p:cNvSpPr/>
          <p:nvPr userDrawn="1"/>
        </p:nvSpPr>
        <p:spPr>
          <a:xfrm>
            <a:off x="9049617" y="0"/>
            <a:ext cx="3142383"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12">
            <a:extLst>
              <a:ext uri="{FF2B5EF4-FFF2-40B4-BE49-F238E27FC236}">
                <a16:creationId xmlns:a16="http://schemas.microsoft.com/office/drawing/2014/main" id="{9D879D2F-9303-7A20-2A12-AD88D7081948}"/>
              </a:ext>
            </a:extLst>
          </p:cNvPr>
          <p:cNvSpPr>
            <a:spLocks noGrp="1"/>
          </p:cNvSpPr>
          <p:nvPr>
            <p:ph type="body" sz="quarter" idx="10"/>
          </p:nvPr>
        </p:nvSpPr>
        <p:spPr>
          <a:xfrm>
            <a:off x="9288463" y="207963"/>
            <a:ext cx="2662237" cy="6400800"/>
          </a:xfrm>
        </p:spPr>
        <p:txBody>
          <a:bodyPr/>
          <a:lstStyle>
            <a:lvl1pPr marL="0" indent="0">
              <a:buNone/>
              <a:defRPr b="1">
                <a:solidFill>
                  <a:srgbClr val="CF102D"/>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8112049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Section slide pull out with agenda - white with blu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48F0C44-D341-86F4-8BF8-24096E473DE1}"/>
              </a:ext>
            </a:extLst>
          </p:cNvPr>
          <p:cNvSpPr/>
          <p:nvPr userDrawn="1"/>
        </p:nvSpPr>
        <p:spPr>
          <a:xfrm>
            <a:off x="574158" y="510363"/>
            <a:ext cx="7442791" cy="4869711"/>
          </a:xfrm>
          <a:prstGeom prst="rect">
            <a:avLst/>
          </a:prstGeom>
          <a:gradFill flip="none" rotWithShape="1">
            <a:gsLst>
              <a:gs pos="0">
                <a:schemeClr val="accent2">
                  <a:lumMod val="89000"/>
                </a:schemeClr>
              </a:gs>
              <a:gs pos="44000">
                <a:schemeClr val="accent2">
                  <a:lumMod val="75000"/>
                </a:schemeClr>
              </a:gs>
              <a:gs pos="97000">
                <a:schemeClr val="accent2">
                  <a:lumMod val="70000"/>
                </a:scheme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1854EE1-B292-351A-F59B-58879A1217F0}"/>
              </a:ext>
            </a:extLst>
          </p:cNvPr>
          <p:cNvSpPr>
            <a:spLocks noGrp="1"/>
          </p:cNvSpPr>
          <p:nvPr>
            <p:ph type="ctrTitle"/>
          </p:nvPr>
        </p:nvSpPr>
        <p:spPr>
          <a:xfrm>
            <a:off x="853968" y="804296"/>
            <a:ext cx="6798116" cy="2387600"/>
          </a:xfrm>
          <a:effectLst>
            <a:outerShdw blurRad="50800" dist="38100" dir="2700000" algn="tl" rotWithShape="0">
              <a:prstClr val="black">
                <a:alpha val="40000"/>
              </a:prstClr>
            </a:outerShdw>
          </a:effectLst>
        </p:spPr>
        <p:txBody>
          <a:bodyPr anchor="b"/>
          <a:lstStyle>
            <a:lvl1pPr algn="l">
              <a:defRPr sz="6000">
                <a:solidFill>
                  <a:schemeClr val="bg1">
                    <a:lumMod val="95000"/>
                  </a:schemeClr>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D86D141F-3C5F-4767-21B6-3E48153A4774}"/>
              </a:ext>
            </a:extLst>
          </p:cNvPr>
          <p:cNvSpPr>
            <a:spLocks noGrp="1"/>
          </p:cNvSpPr>
          <p:nvPr>
            <p:ph type="subTitle" idx="1"/>
          </p:nvPr>
        </p:nvSpPr>
        <p:spPr>
          <a:xfrm>
            <a:off x="853968" y="3390951"/>
            <a:ext cx="6798116" cy="1655762"/>
          </a:xfrm>
          <a:effectLst>
            <a:outerShdw blurRad="50800" dist="38100" dir="2700000" algn="tl" rotWithShape="0">
              <a:prstClr val="black">
                <a:alpha val="40000"/>
              </a:prstClr>
            </a:outerShdw>
          </a:effectLst>
        </p:spPr>
        <p:txBody>
          <a:bodyPr/>
          <a:lstStyle>
            <a:lvl1pPr marL="0" indent="0" algn="l">
              <a:buNone/>
              <a:defRPr sz="24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9" name="Rectangle 8">
            <a:extLst>
              <a:ext uri="{FF2B5EF4-FFF2-40B4-BE49-F238E27FC236}">
                <a16:creationId xmlns:a16="http://schemas.microsoft.com/office/drawing/2014/main" id="{8A9B6927-5A00-AF9A-93D1-ACEBC3C4183C}"/>
              </a:ext>
            </a:extLst>
          </p:cNvPr>
          <p:cNvSpPr/>
          <p:nvPr userDrawn="1"/>
        </p:nvSpPr>
        <p:spPr>
          <a:xfrm>
            <a:off x="9049617" y="0"/>
            <a:ext cx="3142383"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12">
            <a:extLst>
              <a:ext uri="{FF2B5EF4-FFF2-40B4-BE49-F238E27FC236}">
                <a16:creationId xmlns:a16="http://schemas.microsoft.com/office/drawing/2014/main" id="{9D879D2F-9303-7A20-2A12-AD88D7081948}"/>
              </a:ext>
            </a:extLst>
          </p:cNvPr>
          <p:cNvSpPr>
            <a:spLocks noGrp="1"/>
          </p:cNvSpPr>
          <p:nvPr>
            <p:ph type="body" sz="quarter" idx="10"/>
          </p:nvPr>
        </p:nvSpPr>
        <p:spPr>
          <a:xfrm>
            <a:off x="9288463" y="207963"/>
            <a:ext cx="2662237" cy="6400800"/>
          </a:xfrm>
        </p:spPr>
        <p:txBody>
          <a:bodyPr/>
          <a:lstStyle>
            <a:lvl1pPr marL="0" indent="0">
              <a:buNone/>
              <a:defRPr b="1">
                <a:solidFill>
                  <a:srgbClr val="CF102D"/>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1237607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Section slide pull out with agenda - blue with white">
    <p:bg>
      <p:bgPr>
        <a:gradFill flip="none" rotWithShape="1">
          <a:gsLst>
            <a:gs pos="0">
              <a:schemeClr val="accent2">
                <a:lumMod val="89000"/>
              </a:schemeClr>
            </a:gs>
            <a:gs pos="37000">
              <a:schemeClr val="accent2">
                <a:lumMod val="89000"/>
              </a:schemeClr>
            </a:gs>
            <a:gs pos="69000">
              <a:schemeClr val="accent2">
                <a:lumMod val="75000"/>
              </a:schemeClr>
            </a:gs>
            <a:gs pos="97000">
              <a:schemeClr val="accent2">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6BDB236-C01B-4D37-2F76-8A8E76D9441F}"/>
              </a:ext>
            </a:extLst>
          </p:cNvPr>
          <p:cNvSpPr/>
          <p:nvPr userDrawn="1"/>
        </p:nvSpPr>
        <p:spPr>
          <a:xfrm>
            <a:off x="484998" y="518211"/>
            <a:ext cx="7536053" cy="48447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1854EE1-B292-351A-F59B-58879A1217F0}"/>
              </a:ext>
            </a:extLst>
          </p:cNvPr>
          <p:cNvSpPr>
            <a:spLocks noGrp="1"/>
          </p:cNvSpPr>
          <p:nvPr>
            <p:ph type="ctrTitle"/>
          </p:nvPr>
        </p:nvSpPr>
        <p:spPr>
          <a:xfrm>
            <a:off x="853968" y="804296"/>
            <a:ext cx="6798116" cy="2387600"/>
          </a:xfrm>
          <a:effectLst/>
        </p:spPr>
        <p:txBody>
          <a:bodyPr anchor="b"/>
          <a:lstStyle>
            <a:lvl1pPr algn="l">
              <a:defRPr sz="6000">
                <a:solidFill>
                  <a:srgbClr val="00285F"/>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D86D141F-3C5F-4767-21B6-3E48153A4774}"/>
              </a:ext>
            </a:extLst>
          </p:cNvPr>
          <p:cNvSpPr>
            <a:spLocks noGrp="1"/>
          </p:cNvSpPr>
          <p:nvPr>
            <p:ph type="subTitle" idx="1"/>
          </p:nvPr>
        </p:nvSpPr>
        <p:spPr>
          <a:xfrm>
            <a:off x="853968" y="3390951"/>
            <a:ext cx="6798116" cy="1655762"/>
          </a:xfrm>
          <a:effectLst/>
        </p:spPr>
        <p:txBody>
          <a:bodyPr/>
          <a:lstStyle>
            <a:lvl1pPr marL="0" indent="0" algn="l">
              <a:buNone/>
              <a:defRPr sz="2400">
                <a:solidFill>
                  <a:srgbClr val="00285F"/>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9" name="Rectangle 8">
            <a:extLst>
              <a:ext uri="{FF2B5EF4-FFF2-40B4-BE49-F238E27FC236}">
                <a16:creationId xmlns:a16="http://schemas.microsoft.com/office/drawing/2014/main" id="{8A9B6927-5A00-AF9A-93D1-ACEBC3C4183C}"/>
              </a:ext>
            </a:extLst>
          </p:cNvPr>
          <p:cNvSpPr/>
          <p:nvPr userDrawn="1"/>
        </p:nvSpPr>
        <p:spPr>
          <a:xfrm>
            <a:off x="9049617" y="0"/>
            <a:ext cx="3142383"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12">
            <a:extLst>
              <a:ext uri="{FF2B5EF4-FFF2-40B4-BE49-F238E27FC236}">
                <a16:creationId xmlns:a16="http://schemas.microsoft.com/office/drawing/2014/main" id="{9D879D2F-9303-7A20-2A12-AD88D7081948}"/>
              </a:ext>
            </a:extLst>
          </p:cNvPr>
          <p:cNvSpPr>
            <a:spLocks noGrp="1"/>
          </p:cNvSpPr>
          <p:nvPr>
            <p:ph type="body" sz="quarter" idx="10"/>
          </p:nvPr>
        </p:nvSpPr>
        <p:spPr>
          <a:xfrm>
            <a:off x="9288463" y="207963"/>
            <a:ext cx="2662237" cy="6400800"/>
          </a:xfrm>
        </p:spPr>
        <p:txBody>
          <a:bodyPr/>
          <a:lstStyle>
            <a:lvl1pPr marL="0" indent="0">
              <a:buNone/>
              <a:defRPr b="1">
                <a:solidFill>
                  <a:srgbClr val="CF102D"/>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3246454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3 pictures with text - 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4A352-0CC0-7F3F-3A00-FB302687A2C4}"/>
              </a:ext>
            </a:extLst>
          </p:cNvPr>
          <p:cNvSpPr>
            <a:spLocks noGrp="1"/>
          </p:cNvSpPr>
          <p:nvPr>
            <p:ph type="title"/>
          </p:nvPr>
        </p:nvSpPr>
        <p:spPr>
          <a:xfrm>
            <a:off x="445293" y="391251"/>
            <a:ext cx="10403521" cy="1325563"/>
          </a:xfrm>
        </p:spPr>
        <p:txBody>
          <a:bodyPr/>
          <a:lstStyle/>
          <a:p>
            <a:r>
              <a:rPr lang="en-US"/>
              <a:t>Click to edit Master title style</a:t>
            </a:r>
            <a:endParaRPr lang="en-GB"/>
          </a:p>
        </p:txBody>
      </p:sp>
      <p:sp>
        <p:nvSpPr>
          <p:cNvPr id="7" name="Picture Placeholder 6">
            <a:extLst>
              <a:ext uri="{FF2B5EF4-FFF2-40B4-BE49-F238E27FC236}">
                <a16:creationId xmlns:a16="http://schemas.microsoft.com/office/drawing/2014/main" id="{B3AF5050-7467-4C7F-8FD0-A8A23EE059D5}"/>
              </a:ext>
            </a:extLst>
          </p:cNvPr>
          <p:cNvSpPr>
            <a:spLocks noGrp="1"/>
          </p:cNvSpPr>
          <p:nvPr>
            <p:ph type="pic" sz="quarter" idx="10"/>
          </p:nvPr>
        </p:nvSpPr>
        <p:spPr>
          <a:xfrm>
            <a:off x="445293" y="2259376"/>
            <a:ext cx="3563938" cy="1933575"/>
          </a:xfrm>
        </p:spPr>
        <p:txBody>
          <a:bodyPr/>
          <a:lstStyle>
            <a:lvl1pPr marL="0" indent="0">
              <a:buNone/>
              <a:defRPr/>
            </a:lvl1pPr>
          </a:lstStyle>
          <a:p>
            <a:endParaRPr lang="en-GB"/>
          </a:p>
        </p:txBody>
      </p:sp>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4314031" y="2259376"/>
            <a:ext cx="3563938" cy="1933575"/>
          </a:xfrm>
        </p:spPr>
        <p:txBody>
          <a:bodyPr/>
          <a:lstStyle>
            <a:lvl1pPr marL="0" indent="0">
              <a:buNone/>
              <a:defRPr/>
            </a:lvl1pPr>
          </a:lstStyle>
          <a:p>
            <a:endParaRPr lang="en-GB"/>
          </a:p>
        </p:txBody>
      </p:sp>
      <p:sp>
        <p:nvSpPr>
          <p:cNvPr id="9" name="Picture Placeholder 6">
            <a:extLst>
              <a:ext uri="{FF2B5EF4-FFF2-40B4-BE49-F238E27FC236}">
                <a16:creationId xmlns:a16="http://schemas.microsoft.com/office/drawing/2014/main" id="{B082CCD9-B19E-E3F9-679F-38A2F00AF268}"/>
              </a:ext>
            </a:extLst>
          </p:cNvPr>
          <p:cNvSpPr>
            <a:spLocks noGrp="1"/>
          </p:cNvSpPr>
          <p:nvPr>
            <p:ph type="pic" sz="quarter" idx="12"/>
          </p:nvPr>
        </p:nvSpPr>
        <p:spPr>
          <a:xfrm>
            <a:off x="8182769" y="2259376"/>
            <a:ext cx="3563938" cy="1933575"/>
          </a:xfrm>
        </p:spPr>
        <p:txBody>
          <a:bodyPr/>
          <a:lstStyle>
            <a:lvl1pPr marL="0" indent="0">
              <a:buNone/>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444500" y="4414838"/>
            <a:ext cx="3563938" cy="1933575"/>
          </a:xfrm>
        </p:spPr>
        <p:txBody>
          <a:bodyPr>
            <a:noAutofit/>
          </a:bodyPr>
          <a:lstStyle>
            <a:lvl1pPr marL="0" indent="0">
              <a:buNone/>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Text Placeholder 10">
            <a:extLst>
              <a:ext uri="{FF2B5EF4-FFF2-40B4-BE49-F238E27FC236}">
                <a16:creationId xmlns:a16="http://schemas.microsoft.com/office/drawing/2014/main" id="{37904F22-86B0-841C-1AC2-CA6B10D451EB}"/>
              </a:ext>
            </a:extLst>
          </p:cNvPr>
          <p:cNvSpPr>
            <a:spLocks noGrp="1"/>
          </p:cNvSpPr>
          <p:nvPr>
            <p:ph type="body" sz="quarter" idx="14"/>
          </p:nvPr>
        </p:nvSpPr>
        <p:spPr>
          <a:xfrm>
            <a:off x="4314031" y="4414838"/>
            <a:ext cx="3563938" cy="1933575"/>
          </a:xfrm>
        </p:spPr>
        <p:txBody>
          <a:bodyPr>
            <a:noAutofit/>
          </a:bodyPr>
          <a:lstStyle>
            <a:lvl1pPr marL="0" indent="0">
              <a:buNone/>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Text Placeholder 10">
            <a:extLst>
              <a:ext uri="{FF2B5EF4-FFF2-40B4-BE49-F238E27FC236}">
                <a16:creationId xmlns:a16="http://schemas.microsoft.com/office/drawing/2014/main" id="{7414B2CF-DA63-413C-48FB-7680673190AD}"/>
              </a:ext>
            </a:extLst>
          </p:cNvPr>
          <p:cNvSpPr>
            <a:spLocks noGrp="1"/>
          </p:cNvSpPr>
          <p:nvPr>
            <p:ph type="body" sz="quarter" idx="15"/>
          </p:nvPr>
        </p:nvSpPr>
        <p:spPr>
          <a:xfrm>
            <a:off x="8167847" y="4414837"/>
            <a:ext cx="3563938" cy="1933575"/>
          </a:xfrm>
        </p:spPr>
        <p:txBody>
          <a:bodyPr>
            <a:noAutofit/>
          </a:bodyPr>
          <a:lstStyle>
            <a:lvl1pPr marL="0" indent="0">
              <a:buNone/>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2">
            <a:extLst>
              <a:ext uri="{FF2B5EF4-FFF2-40B4-BE49-F238E27FC236}">
                <a16:creationId xmlns:a16="http://schemas.microsoft.com/office/drawing/2014/main" id="{534008F7-53E8-065C-948D-A0C5A1D429C1}"/>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1175404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3 pictures with text - blue">
    <p:bg>
      <p:bgPr>
        <a:gradFill flip="none" rotWithShape="1">
          <a:gsLst>
            <a:gs pos="0">
              <a:schemeClr val="accent2">
                <a:lumMod val="89000"/>
              </a:schemeClr>
            </a:gs>
            <a:gs pos="41000">
              <a:schemeClr val="accent2">
                <a:lumMod val="89000"/>
              </a:schemeClr>
            </a:gs>
            <a:gs pos="55000">
              <a:schemeClr val="accent2">
                <a:lumMod val="75000"/>
              </a:schemeClr>
            </a:gs>
            <a:gs pos="97000">
              <a:schemeClr val="accent2">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4A352-0CC0-7F3F-3A00-FB302687A2C4}"/>
              </a:ext>
            </a:extLst>
          </p:cNvPr>
          <p:cNvSpPr>
            <a:spLocks noGrp="1"/>
          </p:cNvSpPr>
          <p:nvPr>
            <p:ph type="title"/>
          </p:nvPr>
        </p:nvSpPr>
        <p:spPr>
          <a:xfrm>
            <a:off x="445293" y="391251"/>
            <a:ext cx="11286492" cy="1325563"/>
          </a:xfrm>
        </p:spPr>
        <p:txBody>
          <a:bodyPr/>
          <a:lstStyle>
            <a:lvl1pPr>
              <a:defRPr>
                <a:solidFill>
                  <a:schemeClr val="bg1"/>
                </a:solidFill>
              </a:defRPr>
            </a:lvl1pPr>
          </a:lstStyle>
          <a:p>
            <a:r>
              <a:rPr lang="en-US"/>
              <a:t>Click to edit Master title style</a:t>
            </a:r>
            <a:endParaRPr lang="en-GB"/>
          </a:p>
        </p:txBody>
      </p:sp>
      <p:sp>
        <p:nvSpPr>
          <p:cNvPr id="7" name="Picture Placeholder 6">
            <a:extLst>
              <a:ext uri="{FF2B5EF4-FFF2-40B4-BE49-F238E27FC236}">
                <a16:creationId xmlns:a16="http://schemas.microsoft.com/office/drawing/2014/main" id="{B3AF5050-7467-4C7F-8FD0-A8A23EE059D5}"/>
              </a:ext>
            </a:extLst>
          </p:cNvPr>
          <p:cNvSpPr>
            <a:spLocks noGrp="1"/>
          </p:cNvSpPr>
          <p:nvPr>
            <p:ph type="pic" sz="quarter" idx="10"/>
          </p:nvPr>
        </p:nvSpPr>
        <p:spPr>
          <a:xfrm>
            <a:off x="445293" y="2259376"/>
            <a:ext cx="3563938" cy="1933575"/>
          </a:xfrm>
        </p:spPr>
        <p:txBody>
          <a:bodyPr/>
          <a:lstStyle>
            <a:lvl1pPr marL="0" indent="0">
              <a:buNone/>
              <a:defRPr>
                <a:solidFill>
                  <a:schemeClr val="bg1"/>
                </a:solidFill>
              </a:defRPr>
            </a:lvl1pPr>
          </a:lstStyle>
          <a:p>
            <a:endParaRPr lang="en-GB"/>
          </a:p>
        </p:txBody>
      </p:sp>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4314031" y="2259376"/>
            <a:ext cx="3563938" cy="1933575"/>
          </a:xfrm>
        </p:spPr>
        <p:txBody>
          <a:bodyPr/>
          <a:lstStyle>
            <a:lvl1pPr marL="0" indent="0">
              <a:buNone/>
              <a:defRPr>
                <a:solidFill>
                  <a:schemeClr val="bg1"/>
                </a:solidFill>
              </a:defRPr>
            </a:lvl1pPr>
          </a:lstStyle>
          <a:p>
            <a:endParaRPr lang="en-GB"/>
          </a:p>
        </p:txBody>
      </p:sp>
      <p:sp>
        <p:nvSpPr>
          <p:cNvPr id="9" name="Picture Placeholder 6">
            <a:extLst>
              <a:ext uri="{FF2B5EF4-FFF2-40B4-BE49-F238E27FC236}">
                <a16:creationId xmlns:a16="http://schemas.microsoft.com/office/drawing/2014/main" id="{B082CCD9-B19E-E3F9-679F-38A2F00AF268}"/>
              </a:ext>
            </a:extLst>
          </p:cNvPr>
          <p:cNvSpPr>
            <a:spLocks noGrp="1"/>
          </p:cNvSpPr>
          <p:nvPr>
            <p:ph type="pic" sz="quarter" idx="12"/>
          </p:nvPr>
        </p:nvSpPr>
        <p:spPr>
          <a:xfrm>
            <a:off x="8182769" y="2259376"/>
            <a:ext cx="3563938" cy="1933575"/>
          </a:xfrm>
        </p:spPr>
        <p:txBody>
          <a:bodyPr/>
          <a:lstStyle>
            <a:lvl1pPr marL="0" indent="0">
              <a:buNone/>
              <a:defRPr>
                <a:solidFill>
                  <a:schemeClr val="bg1"/>
                </a:solidFill>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444500" y="4414838"/>
            <a:ext cx="3563938" cy="1933575"/>
          </a:xfrm>
        </p:spPr>
        <p:txBody>
          <a:bodyPr>
            <a:noAutofit/>
          </a:bodyPr>
          <a:lstStyle>
            <a:lvl1pPr marL="0" indent="0">
              <a:buNone/>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Text Placeholder 10">
            <a:extLst>
              <a:ext uri="{FF2B5EF4-FFF2-40B4-BE49-F238E27FC236}">
                <a16:creationId xmlns:a16="http://schemas.microsoft.com/office/drawing/2014/main" id="{37904F22-86B0-841C-1AC2-CA6B10D451EB}"/>
              </a:ext>
            </a:extLst>
          </p:cNvPr>
          <p:cNvSpPr>
            <a:spLocks noGrp="1"/>
          </p:cNvSpPr>
          <p:nvPr>
            <p:ph type="body" sz="quarter" idx="14"/>
          </p:nvPr>
        </p:nvSpPr>
        <p:spPr>
          <a:xfrm>
            <a:off x="4314031" y="4414838"/>
            <a:ext cx="3563938" cy="1933575"/>
          </a:xfrm>
        </p:spPr>
        <p:txBody>
          <a:bodyPr>
            <a:noAutofit/>
          </a:bodyPr>
          <a:lstStyle>
            <a:lvl1pPr marL="0" indent="0">
              <a:buNone/>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Text Placeholder 10">
            <a:extLst>
              <a:ext uri="{FF2B5EF4-FFF2-40B4-BE49-F238E27FC236}">
                <a16:creationId xmlns:a16="http://schemas.microsoft.com/office/drawing/2014/main" id="{7414B2CF-DA63-413C-48FB-7680673190AD}"/>
              </a:ext>
            </a:extLst>
          </p:cNvPr>
          <p:cNvSpPr>
            <a:spLocks noGrp="1"/>
          </p:cNvSpPr>
          <p:nvPr>
            <p:ph type="body" sz="quarter" idx="15"/>
          </p:nvPr>
        </p:nvSpPr>
        <p:spPr>
          <a:xfrm>
            <a:off x="8167847" y="4414837"/>
            <a:ext cx="3563938" cy="1933575"/>
          </a:xfrm>
        </p:spPr>
        <p:txBody>
          <a:bodyPr>
            <a:noAutofit/>
          </a:bodyPr>
          <a:lstStyle>
            <a:lvl1pPr marL="0" indent="0">
              <a:buNone/>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2C921E3F-EDCD-3EE4-EBD9-307429074874}"/>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218925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Section header - image">
    <p:bg>
      <p:bgPr>
        <a:solidFill>
          <a:schemeClr val="bg1"/>
        </a:solid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BAB9C38D-4693-D506-8FB7-39B52011DB13}"/>
              </a:ext>
            </a:extLst>
          </p:cNvPr>
          <p:cNvSpPr>
            <a:spLocks noGrp="1"/>
          </p:cNvSpPr>
          <p:nvPr>
            <p:ph type="pic" sz="quarter" idx="10"/>
          </p:nvPr>
        </p:nvSpPr>
        <p:spPr>
          <a:xfrm>
            <a:off x="0" y="0"/>
            <a:ext cx="12192000" cy="6858000"/>
          </a:xfrm>
        </p:spPr>
        <p:txBody>
          <a:bodyPr/>
          <a:lstStyle/>
          <a:p>
            <a:endParaRPr lang="en-GB"/>
          </a:p>
        </p:txBody>
      </p:sp>
      <p:sp>
        <p:nvSpPr>
          <p:cNvPr id="2" name="Title 1">
            <a:extLst>
              <a:ext uri="{FF2B5EF4-FFF2-40B4-BE49-F238E27FC236}">
                <a16:creationId xmlns:a16="http://schemas.microsoft.com/office/drawing/2014/main" id="{40DFABDE-B7C9-7515-CBA4-074993948FEF}"/>
              </a:ext>
            </a:extLst>
          </p:cNvPr>
          <p:cNvSpPr>
            <a:spLocks noGrp="1"/>
          </p:cNvSpPr>
          <p:nvPr>
            <p:ph type="title"/>
          </p:nvPr>
        </p:nvSpPr>
        <p:spPr>
          <a:xfrm>
            <a:off x="560545" y="413501"/>
            <a:ext cx="10515600" cy="2110244"/>
          </a:xfrm>
        </p:spPr>
        <p:txBody>
          <a:bodyPr anchor="t" anchorCtr="0"/>
          <a:lstStyle>
            <a:lvl1pPr>
              <a:defRPr sz="6000">
                <a:solidFill>
                  <a:schemeClr val="bg1"/>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C500175-8D06-F5A7-9736-9AE69E3BAD2E}"/>
              </a:ext>
            </a:extLst>
          </p:cNvPr>
          <p:cNvSpPr>
            <a:spLocks noGrp="1"/>
          </p:cNvSpPr>
          <p:nvPr>
            <p:ph type="body" idx="1"/>
          </p:nvPr>
        </p:nvSpPr>
        <p:spPr>
          <a:xfrm>
            <a:off x="560545" y="2798878"/>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2756618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Hero image with text overlay right">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0873E41-1614-5F75-2D8E-B58920E318DF}"/>
              </a:ext>
            </a:extLst>
          </p:cNvPr>
          <p:cNvSpPr>
            <a:spLocks noGrp="1"/>
          </p:cNvSpPr>
          <p:nvPr>
            <p:ph sz="quarter" idx="10"/>
          </p:nvPr>
        </p:nvSpPr>
        <p:spPr>
          <a:xfrm>
            <a:off x="0" y="0"/>
            <a:ext cx="12192000" cy="6858000"/>
          </a:xfrm>
        </p:spPr>
        <p:txBody>
          <a:bodyPr/>
          <a:lstStyle>
            <a:lvl1pPr marL="0" indent="0">
              <a:buNone/>
              <a:defRPr/>
            </a:lvl1pPr>
          </a:lstStyle>
          <a:p>
            <a:pPr lvl="0"/>
            <a:endParaRPr lang="en-GB"/>
          </a:p>
        </p:txBody>
      </p:sp>
      <p:sp>
        <p:nvSpPr>
          <p:cNvPr id="3" name="Text Placeholder 2">
            <a:extLst>
              <a:ext uri="{FF2B5EF4-FFF2-40B4-BE49-F238E27FC236}">
                <a16:creationId xmlns:a16="http://schemas.microsoft.com/office/drawing/2014/main" id="{AB2AB0D1-36B5-CA6D-2DE9-7AB687B6421D}"/>
              </a:ext>
            </a:extLst>
          </p:cNvPr>
          <p:cNvSpPr>
            <a:spLocks noGrp="1"/>
          </p:cNvSpPr>
          <p:nvPr>
            <p:ph type="body" sz="quarter" idx="11"/>
          </p:nvPr>
        </p:nvSpPr>
        <p:spPr>
          <a:xfrm>
            <a:off x="6256338" y="392113"/>
            <a:ext cx="5643562" cy="6256337"/>
          </a:xfrm>
        </p:spPr>
        <p:txBody>
          <a:bodyPr/>
          <a:lstStyle>
            <a:lvl1pPr>
              <a:defRPr>
                <a:solidFill>
                  <a:schemeClr val="bg1">
                    <a:lumMod val="95000"/>
                  </a:schemeClr>
                </a:solidFill>
              </a:defRPr>
            </a:lvl1pPr>
            <a:lvl2pPr>
              <a:defRPr>
                <a:solidFill>
                  <a:schemeClr val="bg1">
                    <a:lumMod val="95000"/>
                  </a:schemeClr>
                </a:solidFill>
              </a:defRPr>
            </a:lvl2pPr>
            <a:lvl3pPr>
              <a:defRPr>
                <a:solidFill>
                  <a:schemeClr val="bg1">
                    <a:lumMod val="95000"/>
                  </a:schemeClr>
                </a:solidFill>
              </a:defRPr>
            </a:lvl3pPr>
            <a:lvl4pPr>
              <a:defRPr>
                <a:solidFill>
                  <a:schemeClr val="bg1">
                    <a:lumMod val="95000"/>
                  </a:schemeClr>
                </a:solidFill>
              </a:defRPr>
            </a:lvl4pPr>
            <a:lvl5pPr>
              <a:defRPr>
                <a:solidFill>
                  <a:schemeClr val="bg1">
                    <a:lumMod val="9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224943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Hero image with text overlay left">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0873E41-1614-5F75-2D8E-B58920E318DF}"/>
              </a:ext>
            </a:extLst>
          </p:cNvPr>
          <p:cNvSpPr>
            <a:spLocks noGrp="1"/>
          </p:cNvSpPr>
          <p:nvPr>
            <p:ph sz="quarter" idx="10"/>
          </p:nvPr>
        </p:nvSpPr>
        <p:spPr>
          <a:xfrm>
            <a:off x="0" y="0"/>
            <a:ext cx="12192000" cy="6858000"/>
          </a:xfrm>
        </p:spPr>
        <p:txBody>
          <a:bodyPr/>
          <a:lstStyle>
            <a:lvl1pPr marL="0" indent="0">
              <a:buNone/>
              <a:defRPr/>
            </a:lvl1pPr>
          </a:lstStyle>
          <a:p>
            <a:pPr lvl="0"/>
            <a:endParaRPr lang="en-GB"/>
          </a:p>
        </p:txBody>
      </p:sp>
      <p:sp>
        <p:nvSpPr>
          <p:cNvPr id="3" name="Text Placeholder 2">
            <a:extLst>
              <a:ext uri="{FF2B5EF4-FFF2-40B4-BE49-F238E27FC236}">
                <a16:creationId xmlns:a16="http://schemas.microsoft.com/office/drawing/2014/main" id="{AB2AB0D1-36B5-CA6D-2DE9-7AB687B6421D}"/>
              </a:ext>
            </a:extLst>
          </p:cNvPr>
          <p:cNvSpPr>
            <a:spLocks noGrp="1"/>
          </p:cNvSpPr>
          <p:nvPr>
            <p:ph type="body" sz="quarter" idx="11"/>
          </p:nvPr>
        </p:nvSpPr>
        <p:spPr>
          <a:xfrm>
            <a:off x="299675" y="300831"/>
            <a:ext cx="5643562" cy="6256337"/>
          </a:xfrm>
        </p:spPr>
        <p:txBody>
          <a:bodyPr/>
          <a:lstStyle>
            <a:lvl1pPr>
              <a:defRPr>
                <a:solidFill>
                  <a:schemeClr val="bg1">
                    <a:lumMod val="95000"/>
                  </a:schemeClr>
                </a:solidFill>
              </a:defRPr>
            </a:lvl1pPr>
            <a:lvl2pPr>
              <a:defRPr>
                <a:solidFill>
                  <a:schemeClr val="bg1">
                    <a:lumMod val="95000"/>
                  </a:schemeClr>
                </a:solidFill>
              </a:defRPr>
            </a:lvl2pPr>
            <a:lvl3pPr>
              <a:defRPr>
                <a:solidFill>
                  <a:schemeClr val="bg1">
                    <a:lumMod val="95000"/>
                  </a:schemeClr>
                </a:solidFill>
              </a:defRPr>
            </a:lvl3pPr>
            <a:lvl4pPr>
              <a:defRPr>
                <a:solidFill>
                  <a:schemeClr val="bg1">
                    <a:lumMod val="95000"/>
                  </a:schemeClr>
                </a:solidFill>
              </a:defRPr>
            </a:lvl4pPr>
            <a:lvl5pPr>
              <a:defRPr>
                <a:solidFill>
                  <a:schemeClr val="bg1">
                    <a:lumMod val="9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97327516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Hero image with title ">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0873E41-1614-5F75-2D8E-B58920E318DF}"/>
              </a:ext>
            </a:extLst>
          </p:cNvPr>
          <p:cNvSpPr>
            <a:spLocks noGrp="1"/>
          </p:cNvSpPr>
          <p:nvPr>
            <p:ph sz="quarter" idx="10"/>
          </p:nvPr>
        </p:nvSpPr>
        <p:spPr>
          <a:xfrm>
            <a:off x="0" y="0"/>
            <a:ext cx="12192000" cy="6858000"/>
          </a:xfrm>
        </p:spPr>
        <p:txBody>
          <a:bodyPr/>
          <a:lstStyle>
            <a:lvl1pPr marL="0" indent="0">
              <a:buNone/>
              <a:defRPr/>
            </a:lvl1pPr>
          </a:lstStyle>
          <a:p>
            <a:pPr lvl="0"/>
            <a:endParaRPr lang="en-GB"/>
          </a:p>
        </p:txBody>
      </p:sp>
      <p:sp>
        <p:nvSpPr>
          <p:cNvPr id="2" name="Title 1">
            <a:extLst>
              <a:ext uri="{FF2B5EF4-FFF2-40B4-BE49-F238E27FC236}">
                <a16:creationId xmlns:a16="http://schemas.microsoft.com/office/drawing/2014/main" id="{D0086CBF-B067-6211-2E02-0AE231D798F7}"/>
              </a:ext>
            </a:extLst>
          </p:cNvPr>
          <p:cNvSpPr>
            <a:spLocks noGrp="1"/>
          </p:cNvSpPr>
          <p:nvPr>
            <p:ph type="title"/>
          </p:nvPr>
        </p:nvSpPr>
        <p:spPr>
          <a:xfrm>
            <a:off x="482523" y="378188"/>
            <a:ext cx="11226953" cy="1833384"/>
          </a:xfrm>
        </p:spPr>
        <p:txBody>
          <a:bodyPr>
            <a:noAutofit/>
          </a:bodyPr>
          <a:lstStyle>
            <a:lvl1pPr>
              <a:defRPr sz="7200">
                <a:solidFill>
                  <a:schemeClr val="bg1"/>
                </a:solidFill>
              </a:defRPr>
            </a:lvl1pPr>
          </a:lstStyle>
          <a:p>
            <a:r>
              <a:rPr lang="en-US"/>
              <a:t>Click to edit Master title style</a:t>
            </a:r>
            <a:endParaRPr lang="en-GB"/>
          </a:p>
        </p:txBody>
      </p:sp>
    </p:spTree>
    <p:extLst>
      <p:ext uri="{BB962C8B-B14F-4D97-AF65-F5344CB8AC3E}">
        <p14:creationId xmlns:p14="http://schemas.microsoft.com/office/powerpoint/2010/main" val="275293627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0873E41-1614-5F75-2D8E-B58920E318DF}"/>
              </a:ext>
            </a:extLst>
          </p:cNvPr>
          <p:cNvSpPr>
            <a:spLocks noGrp="1"/>
          </p:cNvSpPr>
          <p:nvPr>
            <p:ph sz="quarter" idx="10"/>
          </p:nvPr>
        </p:nvSpPr>
        <p:spPr>
          <a:xfrm>
            <a:off x="0" y="0"/>
            <a:ext cx="12192000" cy="6858000"/>
          </a:xfrm>
        </p:spPr>
        <p:txBody>
          <a:bodyPr/>
          <a:lstStyle>
            <a:lvl1pPr marL="0" indent="0">
              <a:buNone/>
              <a:defRPr/>
            </a:lvl1pPr>
          </a:lstStyle>
          <a:p>
            <a:pPr lvl="0"/>
            <a:endParaRPr lang="en-GB"/>
          </a:p>
        </p:txBody>
      </p:sp>
      <p:sp>
        <p:nvSpPr>
          <p:cNvPr id="2" name="Title 1">
            <a:extLst>
              <a:ext uri="{FF2B5EF4-FFF2-40B4-BE49-F238E27FC236}">
                <a16:creationId xmlns:a16="http://schemas.microsoft.com/office/drawing/2014/main" id="{AB222CE0-3957-4D56-BC89-6C7385EC6D22}"/>
              </a:ext>
            </a:extLst>
          </p:cNvPr>
          <p:cNvSpPr>
            <a:spLocks noGrp="1"/>
          </p:cNvSpPr>
          <p:nvPr>
            <p:ph type="title"/>
          </p:nvPr>
        </p:nvSpPr>
        <p:spPr>
          <a:xfrm>
            <a:off x="838200" y="365125"/>
            <a:ext cx="10526486" cy="1325563"/>
          </a:xfrm>
        </p:spPr>
        <p:txBody>
          <a:bodyPr/>
          <a:lstStyle/>
          <a:p>
            <a:r>
              <a:rPr lang="en-US"/>
              <a:t>Click to edit Master title style</a:t>
            </a:r>
            <a:endParaRPr lang="en-GB"/>
          </a:p>
        </p:txBody>
      </p:sp>
    </p:spTree>
    <p:extLst>
      <p:ext uri="{BB962C8B-B14F-4D97-AF65-F5344CB8AC3E}">
        <p14:creationId xmlns:p14="http://schemas.microsoft.com/office/powerpoint/2010/main" val="290304441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 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A62DE-D1A0-AF6F-08A7-B03F124BB825}"/>
              </a:ext>
            </a:extLst>
          </p:cNvPr>
          <p:cNvSpPr>
            <a:spLocks noGrp="1"/>
          </p:cNvSpPr>
          <p:nvPr>
            <p:ph type="title"/>
          </p:nvPr>
        </p:nvSpPr>
        <p:spPr>
          <a:xfrm>
            <a:off x="560545" y="413501"/>
            <a:ext cx="10515600" cy="2110244"/>
          </a:xfrm>
        </p:spPr>
        <p:txBody>
          <a:bodyPr anchor="t" anchorCtr="0"/>
          <a:lstStyle>
            <a:lvl1pPr>
              <a:defRPr sz="6000">
                <a:solidFill>
                  <a:srgbClr val="CF102D"/>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51EC555-4817-7A8F-CBA1-52A922235A0C}"/>
              </a:ext>
            </a:extLst>
          </p:cNvPr>
          <p:cNvSpPr>
            <a:spLocks noGrp="1"/>
          </p:cNvSpPr>
          <p:nvPr>
            <p:ph type="body" idx="1"/>
          </p:nvPr>
        </p:nvSpPr>
        <p:spPr>
          <a:xfrm>
            <a:off x="560545" y="2798878"/>
            <a:ext cx="10515600" cy="1500187"/>
          </a:xfrm>
        </p:spPr>
        <p:txBody>
          <a:bodyPr/>
          <a:lstStyle>
            <a:lvl1pPr marL="0" indent="0">
              <a:buNone/>
              <a:defRPr sz="2400">
                <a:solidFill>
                  <a:srgbClr val="00285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6457424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2A32183D-2FB6-C93F-D913-1D229A24FB0E}"/>
              </a:ext>
            </a:extLst>
          </p:cNvPr>
          <p:cNvSpPr>
            <a:spLocks noGrp="1"/>
          </p:cNvSpPr>
          <p:nvPr>
            <p:ph type="pic" sz="quarter" idx="10"/>
          </p:nvPr>
        </p:nvSpPr>
        <p:spPr>
          <a:xfrm>
            <a:off x="0" y="0"/>
            <a:ext cx="12192000" cy="6858000"/>
          </a:xfrm>
        </p:spPr>
        <p:txBody>
          <a:bodyPr/>
          <a:lstStyle/>
          <a:p>
            <a:endParaRPr lang="en-GB"/>
          </a:p>
        </p:txBody>
      </p:sp>
      <p:sp>
        <p:nvSpPr>
          <p:cNvPr id="2" name="Title 1">
            <a:extLst>
              <a:ext uri="{FF2B5EF4-FFF2-40B4-BE49-F238E27FC236}">
                <a16:creationId xmlns:a16="http://schemas.microsoft.com/office/drawing/2014/main" id="{5FDD87DC-9804-5B12-03DC-69BCADB6DA0A}"/>
              </a:ext>
            </a:extLst>
          </p:cNvPr>
          <p:cNvSpPr>
            <a:spLocks noGrp="1"/>
          </p:cNvSpPr>
          <p:nvPr>
            <p:ph type="title"/>
          </p:nvPr>
        </p:nvSpPr>
        <p:spPr>
          <a:xfrm>
            <a:off x="831849" y="3257184"/>
            <a:ext cx="9494907" cy="2852737"/>
          </a:xfrm>
        </p:spPr>
        <p:txBody>
          <a:bodyPr anchor="b">
            <a:normAutofit/>
          </a:bodyPr>
          <a:lstStyle>
            <a:lvl1pPr>
              <a:defRPr sz="54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330427113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ection Divider">
    <p:spTree>
      <p:nvGrpSpPr>
        <p:cNvPr id="1" name=""/>
        <p:cNvGrpSpPr/>
        <p:nvPr/>
      </p:nvGrpSpPr>
      <p:grpSpPr>
        <a:xfrm>
          <a:off x="0" y="0"/>
          <a:ext cx="0" cy="0"/>
          <a:chOff x="0" y="0"/>
          <a:chExt cx="0" cy="0"/>
        </a:xfrm>
      </p:grpSpPr>
      <p:sp>
        <p:nvSpPr>
          <p:cNvPr id="36" name="Picture Placeholder 35">
            <a:extLst>
              <a:ext uri="{FF2B5EF4-FFF2-40B4-BE49-F238E27FC236}">
                <a16:creationId xmlns:a16="http://schemas.microsoft.com/office/drawing/2014/main" id="{C5F6EC77-ACC9-AF40-830A-B35C992F887E}"/>
              </a:ext>
            </a:extLst>
          </p:cNvPr>
          <p:cNvSpPr>
            <a:spLocks noGrp="1"/>
          </p:cNvSpPr>
          <p:nvPr>
            <p:ph type="pic" sz="quarter" idx="13"/>
          </p:nvPr>
        </p:nvSpPr>
        <p:spPr>
          <a:xfrm>
            <a:off x="0" y="0"/>
            <a:ext cx="12192000" cy="6858000"/>
          </a:xfrm>
          <a:custGeom>
            <a:avLst/>
            <a:gdLst>
              <a:gd name="connsiteX0" fmla="*/ 0 w 12192000"/>
              <a:gd name="connsiteY0" fmla="*/ 6238874 h 6858000"/>
              <a:gd name="connsiteX1" fmla="*/ 12192000 w 12192000"/>
              <a:gd name="connsiteY1" fmla="*/ 6238874 h 6858000"/>
              <a:gd name="connsiteX2" fmla="*/ 12192000 w 12192000"/>
              <a:gd name="connsiteY2" fmla="*/ 6858000 h 6858000"/>
              <a:gd name="connsiteX3" fmla="*/ 0 w 12192000"/>
              <a:gd name="connsiteY3" fmla="*/ 6858000 h 6858000"/>
              <a:gd name="connsiteX4" fmla="*/ 0 w 12192000"/>
              <a:gd name="connsiteY4" fmla="*/ 0 h 6858000"/>
              <a:gd name="connsiteX5" fmla="*/ 12192000 w 12192000"/>
              <a:gd name="connsiteY5" fmla="*/ 0 h 6858000"/>
              <a:gd name="connsiteX6" fmla="*/ 12192000 w 12192000"/>
              <a:gd name="connsiteY6" fmla="*/ 4900613 h 6858000"/>
              <a:gd name="connsiteX7" fmla="*/ 0 w 12192000"/>
              <a:gd name="connsiteY7" fmla="*/ 490061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0" y="6238874"/>
                </a:moveTo>
                <a:lnTo>
                  <a:pt x="12192000" y="6238874"/>
                </a:lnTo>
                <a:lnTo>
                  <a:pt x="12192000" y="6858000"/>
                </a:lnTo>
                <a:lnTo>
                  <a:pt x="0" y="6858000"/>
                </a:lnTo>
                <a:close/>
                <a:moveTo>
                  <a:pt x="0" y="0"/>
                </a:moveTo>
                <a:lnTo>
                  <a:pt x="12192000" y="0"/>
                </a:lnTo>
                <a:lnTo>
                  <a:pt x="12192000" y="4900613"/>
                </a:lnTo>
                <a:lnTo>
                  <a:pt x="0" y="4900613"/>
                </a:lnTo>
                <a:close/>
              </a:path>
            </a:pathLst>
          </a:custGeom>
          <a:blipFill dpi="0" rotWithShape="1">
            <a:blip r:embed="rId2" cstate="email">
              <a:extLst>
                <a:ext uri="{28A0092B-C50C-407E-A947-70E740481C1C}">
                  <a14:useLocalDpi xmlns:a14="http://schemas.microsoft.com/office/drawing/2010/main"/>
                </a:ext>
              </a:extLst>
            </a:blip>
            <a:srcRect/>
            <a:stretch>
              <a:fillRect/>
            </a:stretch>
          </a:blipFill>
        </p:spPr>
        <p:txBody>
          <a:bodyPr wrap="square">
            <a:noAutofit/>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5" name="Rectangle 34">
            <a:extLst>
              <a:ext uri="{FF2B5EF4-FFF2-40B4-BE49-F238E27FC236}">
                <a16:creationId xmlns:a16="http://schemas.microsoft.com/office/drawing/2014/main" id="{E1C5F8E5-E9FC-B948-BDA7-7A48D6034DA1}"/>
              </a:ext>
            </a:extLst>
          </p:cNvPr>
          <p:cNvSpPr/>
          <p:nvPr userDrawn="1"/>
        </p:nvSpPr>
        <p:spPr>
          <a:xfrm>
            <a:off x="0" y="4898581"/>
            <a:ext cx="12192000" cy="133826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D619D9-865D-AD45-9D48-7E7929244CB4}"/>
              </a:ext>
            </a:extLst>
          </p:cNvPr>
          <p:cNvSpPr>
            <a:spLocks noGrp="1"/>
          </p:cNvSpPr>
          <p:nvPr>
            <p:ph type="title"/>
          </p:nvPr>
        </p:nvSpPr>
        <p:spPr>
          <a:xfrm>
            <a:off x="831850" y="5060866"/>
            <a:ext cx="10515600" cy="997510"/>
          </a:xfrm>
        </p:spPr>
        <p:txBody>
          <a:bodyPr>
            <a:noAutofit/>
          </a:bodyPr>
          <a:lstStyle>
            <a:lvl1pPr>
              <a:defRPr sz="54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95334330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Section Divider">
    <p:spTree>
      <p:nvGrpSpPr>
        <p:cNvPr id="1" name=""/>
        <p:cNvGrpSpPr/>
        <p:nvPr/>
      </p:nvGrpSpPr>
      <p:grpSpPr>
        <a:xfrm>
          <a:off x="0" y="0"/>
          <a:ext cx="0" cy="0"/>
          <a:chOff x="0" y="0"/>
          <a:chExt cx="0" cy="0"/>
        </a:xfrm>
      </p:grpSpPr>
      <p:sp>
        <p:nvSpPr>
          <p:cNvPr id="36" name="Picture Placeholder 35">
            <a:extLst>
              <a:ext uri="{FF2B5EF4-FFF2-40B4-BE49-F238E27FC236}">
                <a16:creationId xmlns:a16="http://schemas.microsoft.com/office/drawing/2014/main" id="{C5F6EC77-ACC9-AF40-830A-B35C992F887E}"/>
              </a:ext>
            </a:extLst>
          </p:cNvPr>
          <p:cNvSpPr>
            <a:spLocks noGrp="1"/>
          </p:cNvSpPr>
          <p:nvPr>
            <p:ph type="pic" sz="quarter" idx="13"/>
          </p:nvPr>
        </p:nvSpPr>
        <p:spPr>
          <a:xfrm>
            <a:off x="0" y="0"/>
            <a:ext cx="12192000" cy="6858000"/>
          </a:xfrm>
          <a:custGeom>
            <a:avLst/>
            <a:gdLst>
              <a:gd name="connsiteX0" fmla="*/ 0 w 12192000"/>
              <a:gd name="connsiteY0" fmla="*/ 6238874 h 6858000"/>
              <a:gd name="connsiteX1" fmla="*/ 12192000 w 12192000"/>
              <a:gd name="connsiteY1" fmla="*/ 6238874 h 6858000"/>
              <a:gd name="connsiteX2" fmla="*/ 12192000 w 12192000"/>
              <a:gd name="connsiteY2" fmla="*/ 6858000 h 6858000"/>
              <a:gd name="connsiteX3" fmla="*/ 0 w 12192000"/>
              <a:gd name="connsiteY3" fmla="*/ 6858000 h 6858000"/>
              <a:gd name="connsiteX4" fmla="*/ 0 w 12192000"/>
              <a:gd name="connsiteY4" fmla="*/ 0 h 6858000"/>
              <a:gd name="connsiteX5" fmla="*/ 12192000 w 12192000"/>
              <a:gd name="connsiteY5" fmla="*/ 0 h 6858000"/>
              <a:gd name="connsiteX6" fmla="*/ 12192000 w 12192000"/>
              <a:gd name="connsiteY6" fmla="*/ 4900613 h 6858000"/>
              <a:gd name="connsiteX7" fmla="*/ 0 w 12192000"/>
              <a:gd name="connsiteY7" fmla="*/ 490061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0" y="6238874"/>
                </a:moveTo>
                <a:lnTo>
                  <a:pt x="12192000" y="6238874"/>
                </a:lnTo>
                <a:lnTo>
                  <a:pt x="12192000" y="6858000"/>
                </a:lnTo>
                <a:lnTo>
                  <a:pt x="0" y="6858000"/>
                </a:lnTo>
                <a:close/>
                <a:moveTo>
                  <a:pt x="0" y="0"/>
                </a:moveTo>
                <a:lnTo>
                  <a:pt x="12192000" y="0"/>
                </a:lnTo>
                <a:lnTo>
                  <a:pt x="12192000" y="4900613"/>
                </a:lnTo>
                <a:lnTo>
                  <a:pt x="0" y="4900613"/>
                </a:lnTo>
                <a:close/>
              </a:path>
            </a:pathLst>
          </a:custGeom>
          <a:blipFill dpi="0" rotWithShape="1">
            <a:blip r:embed="rId2" cstate="email">
              <a:extLst>
                <a:ext uri="{28A0092B-C50C-407E-A947-70E740481C1C}">
                  <a14:useLocalDpi xmlns:a14="http://schemas.microsoft.com/office/drawing/2010/main"/>
                </a:ext>
              </a:extLst>
            </a:blip>
            <a:srcRect/>
            <a:stretch>
              <a:fillRect/>
            </a:stretch>
          </a:blipFill>
        </p:spPr>
        <p:txBody>
          <a:bodyPr wrap="square">
            <a:noAutofit/>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5" name="Rectangle 34">
            <a:extLst>
              <a:ext uri="{FF2B5EF4-FFF2-40B4-BE49-F238E27FC236}">
                <a16:creationId xmlns:a16="http://schemas.microsoft.com/office/drawing/2014/main" id="{E1C5F8E5-E9FC-B948-BDA7-7A48D6034DA1}"/>
              </a:ext>
            </a:extLst>
          </p:cNvPr>
          <p:cNvSpPr/>
          <p:nvPr userDrawn="1"/>
        </p:nvSpPr>
        <p:spPr>
          <a:xfrm>
            <a:off x="0" y="4898581"/>
            <a:ext cx="12192000" cy="1338261"/>
          </a:xfrm>
          <a:prstGeom prst="rect">
            <a:avLst/>
          </a:prstGeom>
          <a:gradFill flip="none" rotWithShape="1">
            <a:gsLst>
              <a:gs pos="0">
                <a:schemeClr val="accent2">
                  <a:lumMod val="89000"/>
                </a:schemeClr>
              </a:gs>
              <a:gs pos="23000">
                <a:schemeClr val="accent2">
                  <a:lumMod val="89000"/>
                </a:schemeClr>
              </a:gs>
              <a:gs pos="69000">
                <a:schemeClr val="accent2">
                  <a:lumMod val="75000"/>
                </a:schemeClr>
              </a:gs>
              <a:gs pos="97000">
                <a:schemeClr val="accent2">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D619D9-865D-AD45-9D48-7E7929244CB4}"/>
              </a:ext>
            </a:extLst>
          </p:cNvPr>
          <p:cNvSpPr>
            <a:spLocks noGrp="1"/>
          </p:cNvSpPr>
          <p:nvPr>
            <p:ph type="title"/>
          </p:nvPr>
        </p:nvSpPr>
        <p:spPr>
          <a:xfrm>
            <a:off x="831850" y="5060866"/>
            <a:ext cx="10515600" cy="997510"/>
          </a:xfrm>
        </p:spPr>
        <p:txBody>
          <a:bodyPr>
            <a:noAutofit/>
          </a:bodyPr>
          <a:lstStyle>
            <a:lvl1pPr>
              <a:defRPr sz="54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92246489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2_Section Divider">
    <p:spTree>
      <p:nvGrpSpPr>
        <p:cNvPr id="1" name=""/>
        <p:cNvGrpSpPr/>
        <p:nvPr/>
      </p:nvGrpSpPr>
      <p:grpSpPr>
        <a:xfrm>
          <a:off x="0" y="0"/>
          <a:ext cx="0" cy="0"/>
          <a:chOff x="0" y="0"/>
          <a:chExt cx="0" cy="0"/>
        </a:xfrm>
      </p:grpSpPr>
      <p:sp>
        <p:nvSpPr>
          <p:cNvPr id="36" name="Picture Placeholder 35">
            <a:extLst>
              <a:ext uri="{FF2B5EF4-FFF2-40B4-BE49-F238E27FC236}">
                <a16:creationId xmlns:a16="http://schemas.microsoft.com/office/drawing/2014/main" id="{C5F6EC77-ACC9-AF40-830A-B35C992F887E}"/>
              </a:ext>
            </a:extLst>
          </p:cNvPr>
          <p:cNvSpPr>
            <a:spLocks noGrp="1"/>
          </p:cNvSpPr>
          <p:nvPr>
            <p:ph type="pic" sz="quarter" idx="13"/>
          </p:nvPr>
        </p:nvSpPr>
        <p:spPr>
          <a:xfrm>
            <a:off x="0" y="0"/>
            <a:ext cx="12192000" cy="6858000"/>
          </a:xfrm>
          <a:custGeom>
            <a:avLst/>
            <a:gdLst>
              <a:gd name="connsiteX0" fmla="*/ 0 w 12192000"/>
              <a:gd name="connsiteY0" fmla="*/ 6238874 h 6858000"/>
              <a:gd name="connsiteX1" fmla="*/ 12192000 w 12192000"/>
              <a:gd name="connsiteY1" fmla="*/ 6238874 h 6858000"/>
              <a:gd name="connsiteX2" fmla="*/ 12192000 w 12192000"/>
              <a:gd name="connsiteY2" fmla="*/ 6858000 h 6858000"/>
              <a:gd name="connsiteX3" fmla="*/ 0 w 12192000"/>
              <a:gd name="connsiteY3" fmla="*/ 6858000 h 6858000"/>
              <a:gd name="connsiteX4" fmla="*/ 0 w 12192000"/>
              <a:gd name="connsiteY4" fmla="*/ 0 h 6858000"/>
              <a:gd name="connsiteX5" fmla="*/ 12192000 w 12192000"/>
              <a:gd name="connsiteY5" fmla="*/ 0 h 6858000"/>
              <a:gd name="connsiteX6" fmla="*/ 12192000 w 12192000"/>
              <a:gd name="connsiteY6" fmla="*/ 4900613 h 6858000"/>
              <a:gd name="connsiteX7" fmla="*/ 0 w 12192000"/>
              <a:gd name="connsiteY7" fmla="*/ 490061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0" y="6238874"/>
                </a:moveTo>
                <a:lnTo>
                  <a:pt x="12192000" y="6238874"/>
                </a:lnTo>
                <a:lnTo>
                  <a:pt x="12192000" y="6858000"/>
                </a:lnTo>
                <a:lnTo>
                  <a:pt x="0" y="6858000"/>
                </a:lnTo>
                <a:close/>
                <a:moveTo>
                  <a:pt x="0" y="0"/>
                </a:moveTo>
                <a:lnTo>
                  <a:pt x="12192000" y="0"/>
                </a:lnTo>
                <a:lnTo>
                  <a:pt x="12192000" y="4900613"/>
                </a:lnTo>
                <a:lnTo>
                  <a:pt x="0" y="4900613"/>
                </a:lnTo>
                <a:close/>
              </a:path>
            </a:pathLst>
          </a:custGeom>
          <a:blipFill dpi="0" rotWithShape="1">
            <a:blip r:embed="rId2" cstate="email">
              <a:extLst>
                <a:ext uri="{28A0092B-C50C-407E-A947-70E740481C1C}">
                  <a14:useLocalDpi xmlns:a14="http://schemas.microsoft.com/office/drawing/2010/main"/>
                </a:ext>
              </a:extLst>
            </a:blip>
            <a:srcRect/>
            <a:stretch>
              <a:fillRect/>
            </a:stretch>
          </a:blipFill>
        </p:spPr>
        <p:txBody>
          <a:bodyPr wrap="square">
            <a:noAutofit/>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5" name="Rectangle 34">
            <a:extLst>
              <a:ext uri="{FF2B5EF4-FFF2-40B4-BE49-F238E27FC236}">
                <a16:creationId xmlns:a16="http://schemas.microsoft.com/office/drawing/2014/main" id="{E1C5F8E5-E9FC-B948-BDA7-7A48D6034DA1}"/>
              </a:ext>
            </a:extLst>
          </p:cNvPr>
          <p:cNvSpPr/>
          <p:nvPr userDrawn="1"/>
        </p:nvSpPr>
        <p:spPr>
          <a:xfrm>
            <a:off x="0" y="4898581"/>
            <a:ext cx="12192000" cy="133826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D619D9-865D-AD45-9D48-7E7929244CB4}"/>
              </a:ext>
            </a:extLst>
          </p:cNvPr>
          <p:cNvSpPr>
            <a:spLocks noGrp="1"/>
          </p:cNvSpPr>
          <p:nvPr>
            <p:ph type="title"/>
          </p:nvPr>
        </p:nvSpPr>
        <p:spPr>
          <a:xfrm>
            <a:off x="831850" y="5060866"/>
            <a:ext cx="10515600" cy="997510"/>
          </a:xfrm>
        </p:spPr>
        <p:txBody>
          <a:bodyPr>
            <a:noAutofit/>
          </a:bodyPr>
          <a:lstStyle>
            <a:lvl1pPr>
              <a:defRPr sz="54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110162109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_Section Divider">
    <p:spTree>
      <p:nvGrpSpPr>
        <p:cNvPr id="1" name=""/>
        <p:cNvGrpSpPr/>
        <p:nvPr/>
      </p:nvGrpSpPr>
      <p:grpSpPr>
        <a:xfrm>
          <a:off x="0" y="0"/>
          <a:ext cx="0" cy="0"/>
          <a:chOff x="0" y="0"/>
          <a:chExt cx="0" cy="0"/>
        </a:xfrm>
      </p:grpSpPr>
      <p:sp>
        <p:nvSpPr>
          <p:cNvPr id="36" name="Picture Placeholder 35">
            <a:extLst>
              <a:ext uri="{FF2B5EF4-FFF2-40B4-BE49-F238E27FC236}">
                <a16:creationId xmlns:a16="http://schemas.microsoft.com/office/drawing/2014/main" id="{C5F6EC77-ACC9-AF40-830A-B35C992F887E}"/>
              </a:ext>
            </a:extLst>
          </p:cNvPr>
          <p:cNvSpPr>
            <a:spLocks noGrp="1"/>
          </p:cNvSpPr>
          <p:nvPr>
            <p:ph type="pic" sz="quarter" idx="13"/>
          </p:nvPr>
        </p:nvSpPr>
        <p:spPr>
          <a:xfrm>
            <a:off x="0" y="0"/>
            <a:ext cx="12192000" cy="6858000"/>
          </a:xfrm>
          <a:custGeom>
            <a:avLst/>
            <a:gdLst>
              <a:gd name="connsiteX0" fmla="*/ 0 w 12192000"/>
              <a:gd name="connsiteY0" fmla="*/ 6238874 h 6858000"/>
              <a:gd name="connsiteX1" fmla="*/ 12192000 w 12192000"/>
              <a:gd name="connsiteY1" fmla="*/ 6238874 h 6858000"/>
              <a:gd name="connsiteX2" fmla="*/ 12192000 w 12192000"/>
              <a:gd name="connsiteY2" fmla="*/ 6858000 h 6858000"/>
              <a:gd name="connsiteX3" fmla="*/ 0 w 12192000"/>
              <a:gd name="connsiteY3" fmla="*/ 6858000 h 6858000"/>
              <a:gd name="connsiteX4" fmla="*/ 0 w 12192000"/>
              <a:gd name="connsiteY4" fmla="*/ 0 h 6858000"/>
              <a:gd name="connsiteX5" fmla="*/ 12192000 w 12192000"/>
              <a:gd name="connsiteY5" fmla="*/ 0 h 6858000"/>
              <a:gd name="connsiteX6" fmla="*/ 12192000 w 12192000"/>
              <a:gd name="connsiteY6" fmla="*/ 4900613 h 6858000"/>
              <a:gd name="connsiteX7" fmla="*/ 0 w 12192000"/>
              <a:gd name="connsiteY7" fmla="*/ 490061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0" y="6238874"/>
                </a:moveTo>
                <a:lnTo>
                  <a:pt x="12192000" y="6238874"/>
                </a:lnTo>
                <a:lnTo>
                  <a:pt x="12192000" y="6858000"/>
                </a:lnTo>
                <a:lnTo>
                  <a:pt x="0" y="6858000"/>
                </a:lnTo>
                <a:close/>
                <a:moveTo>
                  <a:pt x="0" y="0"/>
                </a:moveTo>
                <a:lnTo>
                  <a:pt x="12192000" y="0"/>
                </a:lnTo>
                <a:lnTo>
                  <a:pt x="12192000" y="4900613"/>
                </a:lnTo>
                <a:lnTo>
                  <a:pt x="0" y="4900613"/>
                </a:lnTo>
                <a:close/>
              </a:path>
            </a:pathLst>
          </a:custGeom>
          <a:blipFill dpi="0" rotWithShape="1">
            <a:blip r:embed="rId2" cstate="email">
              <a:extLst>
                <a:ext uri="{28A0092B-C50C-407E-A947-70E740481C1C}">
                  <a14:useLocalDpi xmlns:a14="http://schemas.microsoft.com/office/drawing/2010/main"/>
                </a:ext>
              </a:extLst>
            </a:blip>
            <a:srcRect/>
            <a:stretch>
              <a:fillRect/>
            </a:stretch>
          </a:blipFill>
        </p:spPr>
        <p:txBody>
          <a:bodyPr wrap="square">
            <a:noAutofit/>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5" name="Rectangle 34">
            <a:extLst>
              <a:ext uri="{FF2B5EF4-FFF2-40B4-BE49-F238E27FC236}">
                <a16:creationId xmlns:a16="http://schemas.microsoft.com/office/drawing/2014/main" id="{E1C5F8E5-E9FC-B948-BDA7-7A48D6034DA1}"/>
              </a:ext>
            </a:extLst>
          </p:cNvPr>
          <p:cNvSpPr/>
          <p:nvPr userDrawn="1"/>
        </p:nvSpPr>
        <p:spPr>
          <a:xfrm>
            <a:off x="0" y="4898581"/>
            <a:ext cx="12192000" cy="133826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D619D9-865D-AD45-9D48-7E7929244CB4}"/>
              </a:ext>
            </a:extLst>
          </p:cNvPr>
          <p:cNvSpPr>
            <a:spLocks noGrp="1"/>
          </p:cNvSpPr>
          <p:nvPr>
            <p:ph type="title"/>
          </p:nvPr>
        </p:nvSpPr>
        <p:spPr>
          <a:xfrm>
            <a:off x="831850" y="5060866"/>
            <a:ext cx="10515600" cy="997510"/>
          </a:xfrm>
        </p:spPr>
        <p:txBody>
          <a:bodyPr>
            <a:noAutofit/>
          </a:bodyPr>
          <a:lstStyle>
            <a:lvl1pPr>
              <a:defRPr sz="54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384123078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Section header - red">
    <p:bg>
      <p:bgPr>
        <a:gradFill flip="none" rotWithShape="1">
          <a:gsLst>
            <a:gs pos="100000">
              <a:schemeClr val="accent1">
                <a:lumMod val="75000"/>
              </a:schemeClr>
            </a:gs>
            <a:gs pos="57000">
              <a:schemeClr val="accent1"/>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72B624F-674A-AE3A-097F-1424F523D5AC}"/>
              </a:ext>
            </a:extLst>
          </p:cNvPr>
          <p:cNvSpPr>
            <a:spLocks noGrp="1"/>
          </p:cNvSpPr>
          <p:nvPr>
            <p:ph type="title"/>
          </p:nvPr>
        </p:nvSpPr>
        <p:spPr>
          <a:xfrm>
            <a:off x="573608" y="949078"/>
            <a:ext cx="10515600" cy="2110244"/>
          </a:xfrm>
        </p:spPr>
        <p:txBody>
          <a:bodyPr anchor="t" anchorCtr="0"/>
          <a:lstStyle>
            <a:lvl1pPr>
              <a:defRPr sz="6000">
                <a:solidFill>
                  <a:schemeClr val="bg1"/>
                </a:solidFill>
              </a:defRPr>
            </a:lvl1pPr>
          </a:lstStyle>
          <a:p>
            <a:r>
              <a:rPr lang="en-US"/>
              <a:t>Click to edit Master title style</a:t>
            </a:r>
            <a:endParaRPr lang="en-GB"/>
          </a:p>
        </p:txBody>
      </p:sp>
      <p:sp>
        <p:nvSpPr>
          <p:cNvPr id="6" name="Text Placeholder 2">
            <a:extLst>
              <a:ext uri="{FF2B5EF4-FFF2-40B4-BE49-F238E27FC236}">
                <a16:creationId xmlns:a16="http://schemas.microsoft.com/office/drawing/2014/main" id="{151FFBBD-BFCA-F141-9979-9CE87DF6E64C}"/>
              </a:ext>
            </a:extLst>
          </p:cNvPr>
          <p:cNvSpPr>
            <a:spLocks noGrp="1"/>
          </p:cNvSpPr>
          <p:nvPr>
            <p:ph type="body" idx="1"/>
          </p:nvPr>
        </p:nvSpPr>
        <p:spPr>
          <a:xfrm>
            <a:off x="573608" y="3334455"/>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2" name="Rectangle 1">
            <a:extLst>
              <a:ext uri="{FF2B5EF4-FFF2-40B4-BE49-F238E27FC236}">
                <a16:creationId xmlns:a16="http://schemas.microsoft.com/office/drawing/2014/main" id="{42DB52F7-F528-5CF7-8786-D03DC4F4536A}"/>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038897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Section Header - blue">
    <p:bg>
      <p:bgPr>
        <a:gradFill flip="none" rotWithShape="1">
          <a:gsLst>
            <a:gs pos="0">
              <a:schemeClr val="accent2">
                <a:lumMod val="89000"/>
              </a:schemeClr>
            </a:gs>
            <a:gs pos="38000">
              <a:schemeClr val="accent2">
                <a:lumMod val="75000"/>
              </a:schemeClr>
            </a:gs>
            <a:gs pos="97000">
              <a:schemeClr val="accent2">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6AFAE8C-11DC-15E3-685F-655DC91379EF}"/>
              </a:ext>
            </a:extLst>
          </p:cNvPr>
          <p:cNvSpPr>
            <a:spLocks noGrp="1"/>
          </p:cNvSpPr>
          <p:nvPr>
            <p:ph type="title"/>
          </p:nvPr>
        </p:nvSpPr>
        <p:spPr>
          <a:xfrm>
            <a:off x="573608" y="949078"/>
            <a:ext cx="10515600" cy="2110244"/>
          </a:xfrm>
        </p:spPr>
        <p:txBody>
          <a:bodyPr anchor="t" anchorCtr="0"/>
          <a:lstStyle>
            <a:lvl1pPr>
              <a:defRPr sz="6000">
                <a:solidFill>
                  <a:schemeClr val="bg1"/>
                </a:solidFill>
              </a:defRPr>
            </a:lvl1pPr>
          </a:lstStyle>
          <a:p>
            <a:r>
              <a:rPr lang="en-US"/>
              <a:t>Click to edit Master title style</a:t>
            </a:r>
            <a:endParaRPr lang="en-GB"/>
          </a:p>
        </p:txBody>
      </p:sp>
      <p:sp>
        <p:nvSpPr>
          <p:cNvPr id="10" name="Text Placeholder 2">
            <a:extLst>
              <a:ext uri="{FF2B5EF4-FFF2-40B4-BE49-F238E27FC236}">
                <a16:creationId xmlns:a16="http://schemas.microsoft.com/office/drawing/2014/main" id="{F281D7A0-E782-45AA-2601-4D1FEB5A5864}"/>
              </a:ext>
            </a:extLst>
          </p:cNvPr>
          <p:cNvSpPr>
            <a:spLocks noGrp="1"/>
          </p:cNvSpPr>
          <p:nvPr>
            <p:ph type="body" idx="1"/>
          </p:nvPr>
        </p:nvSpPr>
        <p:spPr>
          <a:xfrm>
            <a:off x="573608" y="3334455"/>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2" name="Rectangle 1">
            <a:extLst>
              <a:ext uri="{FF2B5EF4-FFF2-40B4-BE49-F238E27FC236}">
                <a16:creationId xmlns:a16="http://schemas.microsoft.com/office/drawing/2014/main" id="{F8CEFE97-C066-10C2-F2A0-ED50E2F1FCAB}"/>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6107349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Section Header - green">
    <p:bg>
      <p:bgPr>
        <a:gradFill flip="none" rotWithShape="1">
          <a:gsLst>
            <a:gs pos="0">
              <a:schemeClr val="accent3"/>
            </a:gs>
            <a:gs pos="50000">
              <a:srgbClr val="002622"/>
            </a:gs>
            <a:gs pos="100000">
              <a:schemeClr val="tx1"/>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6834417E-21B1-58E2-FFF7-9D683F94C51A}"/>
              </a:ext>
            </a:extLst>
          </p:cNvPr>
          <p:cNvSpPr>
            <a:spLocks noGrp="1"/>
          </p:cNvSpPr>
          <p:nvPr>
            <p:ph type="title"/>
          </p:nvPr>
        </p:nvSpPr>
        <p:spPr>
          <a:xfrm>
            <a:off x="573608" y="949078"/>
            <a:ext cx="10515600" cy="2110244"/>
          </a:xfrm>
        </p:spPr>
        <p:txBody>
          <a:bodyPr anchor="t" anchorCtr="0"/>
          <a:lstStyle>
            <a:lvl1pPr>
              <a:defRPr sz="6000">
                <a:solidFill>
                  <a:schemeClr val="bg1"/>
                </a:solidFill>
              </a:defRPr>
            </a:lvl1pPr>
          </a:lstStyle>
          <a:p>
            <a:r>
              <a:rPr lang="en-US"/>
              <a:t>Click to edit Master title style</a:t>
            </a:r>
            <a:endParaRPr lang="en-GB"/>
          </a:p>
        </p:txBody>
      </p:sp>
      <p:sp>
        <p:nvSpPr>
          <p:cNvPr id="6" name="Text Placeholder 2">
            <a:extLst>
              <a:ext uri="{FF2B5EF4-FFF2-40B4-BE49-F238E27FC236}">
                <a16:creationId xmlns:a16="http://schemas.microsoft.com/office/drawing/2014/main" id="{0E008D81-6219-ABE0-366B-D78B0F89BD6E}"/>
              </a:ext>
            </a:extLst>
          </p:cNvPr>
          <p:cNvSpPr>
            <a:spLocks noGrp="1"/>
          </p:cNvSpPr>
          <p:nvPr>
            <p:ph type="body" idx="1"/>
          </p:nvPr>
        </p:nvSpPr>
        <p:spPr>
          <a:xfrm>
            <a:off x="573608" y="3334455"/>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2" name="Rectangle 1">
            <a:extLst>
              <a:ext uri="{FF2B5EF4-FFF2-40B4-BE49-F238E27FC236}">
                <a16:creationId xmlns:a16="http://schemas.microsoft.com/office/drawing/2014/main" id="{8C852FBF-1222-F53B-E1A5-E230C7DAB9C8}"/>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9661730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End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F907364-2508-4E8E-A4FD-BCE63AF01886}"/>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3291849" y="1743445"/>
            <a:ext cx="5608302" cy="3371109"/>
          </a:xfrm>
          <a:prstGeom prst="rect">
            <a:avLst/>
          </a:prstGeom>
        </p:spPr>
      </p:pic>
    </p:spTree>
    <p:extLst>
      <p:ext uri="{BB962C8B-B14F-4D97-AF65-F5344CB8AC3E}">
        <p14:creationId xmlns:p14="http://schemas.microsoft.com/office/powerpoint/2010/main" val="270874696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C35B7-437D-4BE6-9B66-ED0B9A0A930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37D09F8-429B-4557-A486-27A5770CB020}"/>
              </a:ext>
            </a:extLst>
          </p:cNvPr>
          <p:cNvSpPr>
            <a:spLocks noGrp="1"/>
          </p:cNvSpPr>
          <p:nvPr>
            <p:ph idx="1"/>
          </p:nvPr>
        </p:nvSpPr>
        <p:spPr>
          <a:xfrm>
            <a:off x="838200" y="1825626"/>
            <a:ext cx="10515600" cy="3940861"/>
          </a:xfrm>
        </p:spPr>
        <p:txBody>
          <a:bodyPr/>
          <a:lstStyle>
            <a:lvl1pPr marL="228600" indent="-228600">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D510A885-BAA2-4890-9018-4D60866D65DD}"/>
              </a:ext>
            </a:extLst>
          </p:cNvPr>
          <p:cNvSpPr>
            <a:spLocks noGrp="1"/>
          </p:cNvSpPr>
          <p:nvPr>
            <p:ph type="ftr" sz="quarter" idx="11"/>
          </p:nvPr>
        </p:nvSpPr>
        <p:spPr>
          <a:xfrm>
            <a:off x="1142400" y="6231601"/>
            <a:ext cx="4114800" cy="365125"/>
          </a:xfrm>
          <a:prstGeom prst="rect">
            <a:avLst/>
          </a:prstGeom>
        </p:spPr>
        <p:txBody>
          <a:bodyPr/>
          <a:lstStyle>
            <a:lvl1pPr algn="l">
              <a:defRPr>
                <a:solidFill>
                  <a:schemeClr val="bg1"/>
                </a:solidFill>
                <a:latin typeface="Arial" panose="020B0604020202020204" pitchFamily="34" charset="0"/>
                <a:cs typeface="Arial" panose="020B0604020202020204" pitchFamily="34" charset="0"/>
              </a:defRPr>
            </a:lvl1pPr>
          </a:lstStyle>
          <a:p>
            <a:r>
              <a:rPr lang="en-GB"/>
              <a:t>For queries about your application or the recruitment process, please email xxx</a:t>
            </a:r>
          </a:p>
        </p:txBody>
      </p:sp>
      <p:sp>
        <p:nvSpPr>
          <p:cNvPr id="6" name="Slide Number Placeholder 5">
            <a:extLst>
              <a:ext uri="{FF2B5EF4-FFF2-40B4-BE49-F238E27FC236}">
                <a16:creationId xmlns:a16="http://schemas.microsoft.com/office/drawing/2014/main" id="{D1F82590-118A-4F46-A2EA-2A85E3977EA2}"/>
              </a:ext>
            </a:extLst>
          </p:cNvPr>
          <p:cNvSpPr>
            <a:spLocks noGrp="1"/>
          </p:cNvSpPr>
          <p:nvPr>
            <p:ph type="sldNum" sz="quarter" idx="12"/>
          </p:nvPr>
        </p:nvSpPr>
        <p:spPr>
          <a:xfrm>
            <a:off x="662400" y="6231601"/>
            <a:ext cx="501821" cy="365125"/>
          </a:xfrm>
        </p:spPr>
        <p:txBody>
          <a:bodyPr/>
          <a:lstStyle>
            <a:lvl1pPr>
              <a:defRPr>
                <a:solidFill>
                  <a:schemeClr val="bg1"/>
                </a:solidFill>
                <a:latin typeface="Arial" panose="020B0604020202020204" pitchFamily="34" charset="0"/>
                <a:cs typeface="Arial" panose="020B0604020202020204" pitchFamily="34" charset="0"/>
              </a:defRPr>
            </a:lvl1pPr>
          </a:lstStyle>
          <a:p>
            <a:fld id="{3A030DFD-335B-4480-BEA0-C8D897832E82}" type="slidenum">
              <a:rPr lang="en-GB" smtClean="0"/>
              <a:pPr/>
              <a:t>‹#›</a:t>
            </a:fld>
            <a:endParaRPr lang="en-GB"/>
          </a:p>
        </p:txBody>
      </p:sp>
    </p:spTree>
    <p:extLst>
      <p:ext uri="{BB962C8B-B14F-4D97-AF65-F5344CB8AC3E}">
        <p14:creationId xmlns:p14="http://schemas.microsoft.com/office/powerpoint/2010/main" val="3513284176"/>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555F4A7-02AE-9593-1BAF-A88D86792E7B}"/>
              </a:ext>
            </a:extLst>
          </p:cNvPr>
          <p:cNvSpPr>
            <a:spLocks noGrp="1"/>
          </p:cNvSpPr>
          <p:nvPr>
            <p:ph type="title"/>
          </p:nvPr>
        </p:nvSpPr>
        <p:spPr>
          <a:xfrm>
            <a:off x="551597" y="365126"/>
            <a:ext cx="10515600" cy="99751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E4918A3-4465-8C8E-B0C6-1F391EA3EEE9}"/>
              </a:ext>
            </a:extLst>
          </p:cNvPr>
          <p:cNvSpPr>
            <a:spLocks noGrp="1"/>
          </p:cNvSpPr>
          <p:nvPr>
            <p:ph type="body" idx="1"/>
          </p:nvPr>
        </p:nvSpPr>
        <p:spPr>
          <a:xfrm>
            <a:off x="551597" y="1395320"/>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B2521D-E0F5-3FA5-D408-16FF9CF62F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mn-lt"/>
              </a:defRPr>
            </a:lvl1pPr>
          </a:lstStyle>
          <a:p>
            <a:fld id="{106E4889-8778-4739-A235-51E04AE42E6C}" type="datetime1">
              <a:rPr lang="en-US" smtClean="0"/>
              <a:t>9/14/2023</a:t>
            </a:fld>
            <a:endParaRPr lang="en-US"/>
          </a:p>
        </p:txBody>
      </p:sp>
      <p:sp>
        <p:nvSpPr>
          <p:cNvPr id="5" name="Footer Placeholder 4">
            <a:extLst>
              <a:ext uri="{FF2B5EF4-FFF2-40B4-BE49-F238E27FC236}">
                <a16:creationId xmlns:a16="http://schemas.microsoft.com/office/drawing/2014/main" id="{3229910E-BA01-7259-1C34-E6B63A2094A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mn-lt"/>
              </a:defRPr>
            </a:lvl1pPr>
          </a:lstStyle>
          <a:p>
            <a:r>
              <a:rPr lang="en-GB"/>
              <a:t>For queries about your application or the recruitment process, please email xxx</a:t>
            </a:r>
            <a:endParaRPr lang="en-US"/>
          </a:p>
        </p:txBody>
      </p:sp>
      <p:sp>
        <p:nvSpPr>
          <p:cNvPr id="6" name="Slide Number Placeholder 5">
            <a:extLst>
              <a:ext uri="{FF2B5EF4-FFF2-40B4-BE49-F238E27FC236}">
                <a16:creationId xmlns:a16="http://schemas.microsoft.com/office/drawing/2014/main" id="{0A26BB5C-DAEC-2D92-7D1E-EAD7EE0B84A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mn-lt"/>
              </a:defRPr>
            </a:lvl1pPr>
          </a:lstStyle>
          <a:p>
            <a:fld id="{1B287C65-F529-6A4B-9307-53EFD28F08ED}" type="slidenum">
              <a:rPr lang="en-US" smtClean="0"/>
              <a:pPr/>
              <a:t>‹#›</a:t>
            </a:fld>
            <a:endParaRPr lang="en-US"/>
          </a:p>
        </p:txBody>
      </p:sp>
    </p:spTree>
    <p:extLst>
      <p:ext uri="{BB962C8B-B14F-4D97-AF65-F5344CB8AC3E}">
        <p14:creationId xmlns:p14="http://schemas.microsoft.com/office/powerpoint/2010/main" val="1147150549"/>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725" r:id="rId3"/>
    <p:sldLayoutId id="2147483726" r:id="rId4"/>
    <p:sldLayoutId id="2147483650" r:id="rId5"/>
    <p:sldLayoutId id="2147483695" r:id="rId6"/>
    <p:sldLayoutId id="2147483652" r:id="rId7"/>
    <p:sldLayoutId id="2147483653" r:id="rId8"/>
    <p:sldLayoutId id="2147483682" r:id="rId9"/>
    <p:sldLayoutId id="2147483688" r:id="rId10"/>
    <p:sldLayoutId id="2147483689" r:id="rId11"/>
    <p:sldLayoutId id="2147483696" r:id="rId12"/>
    <p:sldLayoutId id="2147483690" r:id="rId13"/>
    <p:sldLayoutId id="2147483697" r:id="rId14"/>
    <p:sldLayoutId id="2147483680" r:id="rId15"/>
    <p:sldLayoutId id="2147483698" r:id="rId16"/>
    <p:sldLayoutId id="2147483687" r:id="rId17"/>
    <p:sldLayoutId id="2147483683" r:id="rId18"/>
    <p:sldLayoutId id="2147483686" r:id="rId19"/>
    <p:sldLayoutId id="2147483685" r:id="rId20"/>
    <p:sldLayoutId id="2147483684" r:id="rId21"/>
    <p:sldLayoutId id="2147483681" r:id="rId22"/>
    <p:sldLayoutId id="2147483679" r:id="rId23"/>
    <p:sldLayoutId id="2147483678" r:id="rId24"/>
    <p:sldLayoutId id="2147483676" r:id="rId25"/>
    <p:sldLayoutId id="2147483675" r:id="rId26"/>
    <p:sldLayoutId id="2147483700" r:id="rId27"/>
    <p:sldLayoutId id="2147483662" r:id="rId28"/>
    <p:sldLayoutId id="2147483707" r:id="rId29"/>
    <p:sldLayoutId id="2147483708" r:id="rId30"/>
    <p:sldLayoutId id="2147483709" r:id="rId31"/>
    <p:sldLayoutId id="2147483710" r:id="rId32"/>
    <p:sldLayoutId id="2147483711" r:id="rId33"/>
    <p:sldLayoutId id="2147483712" r:id="rId34"/>
    <p:sldLayoutId id="2147483717" r:id="rId35"/>
    <p:sldLayoutId id="2147483718" r:id="rId36"/>
    <p:sldLayoutId id="2147483724" r:id="rId37"/>
    <p:sldLayoutId id="2147483719" r:id="rId38"/>
    <p:sldLayoutId id="2147483722" r:id="rId39"/>
    <p:sldLayoutId id="2147483723" r:id="rId40"/>
    <p:sldLayoutId id="2147483720" r:id="rId41"/>
    <p:sldLayoutId id="2147483713" r:id="rId42"/>
    <p:sldLayoutId id="2147483714" r:id="rId43"/>
    <p:sldLayoutId id="2147483715" r:id="rId44"/>
    <p:sldLayoutId id="2147483716" r:id="rId45"/>
    <p:sldLayoutId id="2147483721" r:id="rId46"/>
    <p:sldLayoutId id="2147483651" r:id="rId47"/>
    <p:sldLayoutId id="2147483677" r:id="rId48"/>
    <p:sldLayoutId id="2147483692" r:id="rId49"/>
    <p:sldLayoutId id="2147483693" r:id="rId50"/>
    <p:sldLayoutId id="2147483694" r:id="rId51"/>
    <p:sldLayoutId id="2147483703" r:id="rId52"/>
    <p:sldLayoutId id="2147483701" r:id="rId53"/>
    <p:sldLayoutId id="2147483702" r:id="rId54"/>
    <p:sldLayoutId id="2147483655" r:id="rId55"/>
    <p:sldLayoutId id="2147483727" r:id="rId56"/>
  </p:sldLayoutIdLst>
  <p:hf hdr="0" dt="0"/>
  <p:txStyles>
    <p:titleStyle>
      <a:lvl1pPr algn="l" defTabSz="914400" rtl="0" eaLnBrk="1" latinLnBrk="0" hangingPunct="1">
        <a:lnSpc>
          <a:spcPct val="90000"/>
        </a:lnSpc>
        <a:spcBef>
          <a:spcPct val="0"/>
        </a:spcBef>
        <a:buNone/>
        <a:defRPr sz="3200" b="1" kern="1200">
          <a:solidFill>
            <a:schemeClr val="tx1"/>
          </a:solidFill>
          <a:latin typeface="+mn-lt"/>
          <a:ea typeface="Helvetica Neue" panose="02000503000000020004" pitchFamily="2" charset="0"/>
          <a:cs typeface="Helvetica Neue" panose="02000503000000020004" pitchFamily="2" charset="0"/>
        </a:defRPr>
      </a:lvl1pPr>
    </p:titleStyle>
    <p:body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400" kern="1200">
          <a:solidFill>
            <a:schemeClr val="tx1"/>
          </a:solidFill>
          <a:latin typeface="+mn-lt"/>
          <a:ea typeface="Helvetica Neue" panose="02000503000000020004" pitchFamily="2" charset="0"/>
          <a:cs typeface="Helvetica Neue" panose="02000503000000020004" pitchFamily="2" charset="0"/>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2000" kern="1200">
          <a:solidFill>
            <a:schemeClr val="tx1"/>
          </a:solidFill>
          <a:latin typeface="+mn-lt"/>
          <a:ea typeface="Helvetica Neue" panose="02000503000000020004" pitchFamily="2" charset="0"/>
          <a:cs typeface="Helvetica Neue" panose="02000503000000020004" pitchFamily="2" charset="0"/>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Helvetica Neue" panose="02000503000000020004" pitchFamily="2" charset="0"/>
          <a:cs typeface="Helvetica Neue" panose="02000503000000020004" pitchFamily="2" charset="0"/>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Helvetica Neue" panose="02000503000000020004" pitchFamily="2" charset="0"/>
          <a:cs typeface="Helvetica Neue" panose="02000503000000020004" pitchFamily="2" charset="0"/>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Helvetica Neue" panose="02000503000000020004" pitchFamily="2" charset="0"/>
          <a:cs typeface="Helvetica Neue" panose="02000503000000020004"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9.jpeg"/></Relationships>
</file>

<file path=ppt/slides/_rels/slide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xml"/><Relationship Id="rId1" Type="http://schemas.openxmlformats.org/officeDocument/2006/relationships/slideLayout" Target="../slideLayouts/slideLayout6.xml"/><Relationship Id="rId5" Type="http://schemas.openxmlformats.org/officeDocument/2006/relationships/image" Target="../media/image49.jpeg"/><Relationship Id="rId4" Type="http://schemas.openxmlformats.org/officeDocument/2006/relationships/image" Target="../media/image48.png"/></Relationships>
</file>

<file path=ppt/slides/_rels/slide4.xml.rels><?xml version="1.0" encoding="UTF-8" standalone="yes"?>
<Relationships xmlns="http://schemas.openxmlformats.org/package/2006/relationships"><Relationship Id="rId3" Type="http://schemas.openxmlformats.org/officeDocument/2006/relationships/hyperlink" Target="https://www.gov.uk/government/organisations/insolvency-service" TargetMode="External"/><Relationship Id="rId2" Type="http://schemas.openxmlformats.org/officeDocument/2006/relationships/hyperlink" Target="https://www.gov.uk/government/organisations/department-for-business-and-trade" TargetMode="External"/><Relationship Id="rId1" Type="http://schemas.openxmlformats.org/officeDocument/2006/relationships/slideLayout" Target="../slideLayouts/slideLayout6.xml"/><Relationship Id="rId5" Type="http://schemas.openxmlformats.org/officeDocument/2006/relationships/image" Target="../media/image49.jpeg"/><Relationship Id="rId4" Type="http://schemas.openxmlformats.org/officeDocument/2006/relationships/image" Target="../media/image48.png"/></Relationships>
</file>

<file path=ppt/slides/_rels/slide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mailto:dbtappointments@businessandtrade.gov.uk" TargetMode="External"/><Relationship Id="rId1" Type="http://schemas.openxmlformats.org/officeDocument/2006/relationships/slideLayout" Target="../slideLayouts/slideLayout6.xml"/><Relationship Id="rId4" Type="http://schemas.openxmlformats.org/officeDocument/2006/relationships/image" Target="../media/image49.jpeg"/></Relationships>
</file>

<file path=ppt/slides/_rels/slide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s://apply-for-public-appointment.service.gov.uk/auth/sign-in" TargetMode="External"/><Relationship Id="rId2" Type="http://schemas.openxmlformats.org/officeDocument/2006/relationships/hyperlink" Target="https://apply-for-public-appointment.service.gov.uk/create-account" TargetMode="External"/><Relationship Id="rId1" Type="http://schemas.openxmlformats.org/officeDocument/2006/relationships/slideLayout" Target="../slideLayouts/slideLayout6.xml"/><Relationship Id="rId5" Type="http://schemas.openxmlformats.org/officeDocument/2006/relationships/image" Target="../media/image49.jpeg"/><Relationship Id="rId4" Type="http://schemas.openxmlformats.org/officeDocument/2006/relationships/image" Target="../media/image48.png"/></Relationships>
</file>

<file path=ppt/slides/_rels/slide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https://apply-for-public-appointment.service.gov.uk/roles/7484?back=%2Froles%3FtitleSearch%3D%26bodySearch%3D1076%26regulated%3D%26bodyJustice%3D%26remunerated%3D%26status%3Dopen%26sort%3DopeningAt%253Adesc" TargetMode="External"/><Relationship Id="rId1" Type="http://schemas.openxmlformats.org/officeDocument/2006/relationships/slideLayout" Target="../slideLayouts/slideLayout6.xml"/><Relationship Id="rId4" Type="http://schemas.openxmlformats.org/officeDocument/2006/relationships/image" Target="../media/image49.jpeg"/></Relationships>
</file>

<file path=ppt/slides/_rels/slide1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mailto:dbtappointments@trade.gov.uk" TargetMode="External"/><Relationship Id="rId1" Type="http://schemas.openxmlformats.org/officeDocument/2006/relationships/slideLayout" Target="../slideLayouts/slideLayout6.xml"/><Relationship Id="rId4" Type="http://schemas.openxmlformats.org/officeDocument/2006/relationships/image" Target="../media/image49.jpeg"/></Relationships>
</file>

<file path=ppt/slides/_rels/slide1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https://www.gov.uk/government/publications/the-7-principles-of-public-life" TargetMode="External"/><Relationship Id="rId1" Type="http://schemas.openxmlformats.org/officeDocument/2006/relationships/slideLayout" Target="../slideLayouts/slideLayout6.xml"/><Relationship Id="rId4" Type="http://schemas.openxmlformats.org/officeDocument/2006/relationships/image" Target="../media/image49.jpeg"/></Relationships>
</file>

<file path=ppt/slides/_rels/slide1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https://www.gov.uk/government/organisations/department-for-business-and-trade/about/complaints-procedure" TargetMode="External"/><Relationship Id="rId1" Type="http://schemas.openxmlformats.org/officeDocument/2006/relationships/slideLayout" Target="../slideLayouts/slideLayout6.xml"/><Relationship Id="rId4" Type="http://schemas.openxmlformats.org/officeDocument/2006/relationships/image" Target="../media/image49.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65BF7FDE-6CC3-F04A-8651-B920E4FB8A77}"/>
              </a:ext>
            </a:extLst>
          </p:cNvPr>
          <p:cNvSpPr>
            <a:spLocks noGrp="1"/>
          </p:cNvSpPr>
          <p:nvPr>
            <p:ph type="subTitle" idx="1"/>
          </p:nvPr>
        </p:nvSpPr>
        <p:spPr/>
        <p:txBody>
          <a:bodyPr>
            <a:normAutofit fontScale="47500" lnSpcReduction="20000"/>
          </a:bodyPr>
          <a:lstStyle/>
          <a:p>
            <a:r>
              <a:rPr lang="en-GB"/>
              <a:t>Candidate Pack</a:t>
            </a:r>
          </a:p>
          <a:p>
            <a:r>
              <a:rPr lang="en-GB"/>
              <a:t>Closing date: 16 October 2023</a:t>
            </a:r>
          </a:p>
          <a:p>
            <a:endParaRPr lang="en-US"/>
          </a:p>
        </p:txBody>
      </p:sp>
      <p:sp>
        <p:nvSpPr>
          <p:cNvPr id="2" name="Title 1">
            <a:extLst>
              <a:ext uri="{FF2B5EF4-FFF2-40B4-BE49-F238E27FC236}">
                <a16:creationId xmlns:a16="http://schemas.microsoft.com/office/drawing/2014/main" id="{274D7A84-B273-D74D-8649-7067EA31401A}"/>
              </a:ext>
            </a:extLst>
          </p:cNvPr>
          <p:cNvSpPr>
            <a:spLocks noGrp="1"/>
          </p:cNvSpPr>
          <p:nvPr>
            <p:ph type="ctrTitle"/>
          </p:nvPr>
        </p:nvSpPr>
        <p:spPr/>
        <p:txBody>
          <a:bodyPr/>
          <a:lstStyle/>
          <a:p>
            <a:r>
              <a:rPr lang="en-GB">
                <a:latin typeface="Arial"/>
                <a:cs typeface="Arial"/>
              </a:rPr>
              <a:t>Insolvency Service, Non-Executive Director, (x1)</a:t>
            </a:r>
            <a:endParaRPr lang="en-US"/>
          </a:p>
        </p:txBody>
      </p:sp>
      <p:pic>
        <p:nvPicPr>
          <p:cNvPr id="4" name="Picture 3">
            <a:extLst>
              <a:ext uri="{FF2B5EF4-FFF2-40B4-BE49-F238E27FC236}">
                <a16:creationId xmlns:a16="http://schemas.microsoft.com/office/drawing/2014/main" id="{5D2CEDBC-0229-4D5C-BC3C-698AD72049BD}"/>
              </a:ext>
            </a:extLst>
          </p:cNvPr>
          <p:cNvPicPr>
            <a:picLocks noChangeAspect="1"/>
          </p:cNvPicPr>
          <p:nvPr/>
        </p:nvPicPr>
        <p:blipFill rotWithShape="1">
          <a:blip r:embed="rId3"/>
          <a:srcRect t="16658" b="16657"/>
          <a:stretch/>
        </p:blipFill>
        <p:spPr>
          <a:xfrm>
            <a:off x="9274282" y="6012215"/>
            <a:ext cx="1260086" cy="666890"/>
          </a:xfrm>
          <a:prstGeom prst="rect">
            <a:avLst/>
          </a:prstGeom>
        </p:spPr>
      </p:pic>
      <p:pic>
        <p:nvPicPr>
          <p:cNvPr id="7" name="Picture 6" descr="A black and white logo">
            <a:extLst>
              <a:ext uri="{FF2B5EF4-FFF2-40B4-BE49-F238E27FC236}">
                <a16:creationId xmlns:a16="http://schemas.microsoft.com/office/drawing/2014/main" id="{71C5620B-B73C-DDBA-0B19-F9E52DC28975}"/>
              </a:ext>
            </a:extLst>
          </p:cNvPr>
          <p:cNvPicPr>
            <a:picLocks noChangeAspect="1"/>
          </p:cNvPicPr>
          <p:nvPr/>
        </p:nvPicPr>
        <p:blipFill>
          <a:blip r:embed="rId4"/>
          <a:stretch>
            <a:fillRect/>
          </a:stretch>
        </p:blipFill>
        <p:spPr>
          <a:xfrm>
            <a:off x="10682645" y="5936132"/>
            <a:ext cx="1260086" cy="819056"/>
          </a:xfrm>
          <a:prstGeom prst="rect">
            <a:avLst/>
          </a:prstGeom>
        </p:spPr>
      </p:pic>
    </p:spTree>
    <p:extLst>
      <p:ext uri="{BB962C8B-B14F-4D97-AF65-F5344CB8AC3E}">
        <p14:creationId xmlns:p14="http://schemas.microsoft.com/office/powerpoint/2010/main" val="2033614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12914-F8B2-EC4D-9F31-A14DEB477A21}"/>
              </a:ext>
            </a:extLst>
          </p:cNvPr>
          <p:cNvSpPr>
            <a:spLocks noGrp="1"/>
          </p:cNvSpPr>
          <p:nvPr>
            <p:ph type="title"/>
          </p:nvPr>
        </p:nvSpPr>
        <p:spPr/>
        <p:txBody>
          <a:bodyPr/>
          <a:lstStyle/>
          <a:p>
            <a:r>
              <a:rPr lang="en-US" u="sng"/>
              <a:t>Contents </a:t>
            </a:r>
          </a:p>
        </p:txBody>
      </p:sp>
      <p:sp>
        <p:nvSpPr>
          <p:cNvPr id="4" name="Slide Number Placeholder 3">
            <a:extLst>
              <a:ext uri="{FF2B5EF4-FFF2-40B4-BE49-F238E27FC236}">
                <a16:creationId xmlns:a16="http://schemas.microsoft.com/office/drawing/2014/main" id="{0F633501-DA29-0629-4E81-9AFC3671A742}"/>
              </a:ext>
            </a:extLst>
          </p:cNvPr>
          <p:cNvSpPr>
            <a:spLocks noGrp="1"/>
          </p:cNvSpPr>
          <p:nvPr>
            <p:ph type="sldNum" sz="quarter" idx="12"/>
          </p:nvPr>
        </p:nvSpPr>
        <p:spPr/>
        <p:txBody>
          <a:bodyPr/>
          <a:lstStyle/>
          <a:p>
            <a:fld id="{1B287C65-F529-6A4B-9307-53EFD28F08ED}" type="slidenum">
              <a:rPr lang="en-US" smtClean="0"/>
              <a:t>2</a:t>
            </a:fld>
            <a:endParaRPr lang="en-US"/>
          </a:p>
        </p:txBody>
      </p:sp>
      <p:sp>
        <p:nvSpPr>
          <p:cNvPr id="14" name="TextBox 13">
            <a:extLst>
              <a:ext uri="{FF2B5EF4-FFF2-40B4-BE49-F238E27FC236}">
                <a16:creationId xmlns:a16="http://schemas.microsoft.com/office/drawing/2014/main" id="{49BE9991-DD75-8996-5274-9C49A6CCB666}"/>
              </a:ext>
            </a:extLst>
          </p:cNvPr>
          <p:cNvSpPr txBox="1"/>
          <p:nvPr/>
        </p:nvSpPr>
        <p:spPr>
          <a:xfrm>
            <a:off x="838200" y="1254034"/>
            <a:ext cx="6828275" cy="4906671"/>
          </a:xfrm>
          <a:prstGeom prst="rect">
            <a:avLst/>
          </a:prstGeom>
          <a:noFill/>
        </p:spPr>
        <p:txBody>
          <a:bodyPr wrap="square" lIns="91440" tIns="45720" rIns="91440" bIns="45720" anchor="t">
            <a:spAutoFit/>
          </a:bodyPr>
          <a:lstStyle/>
          <a:p>
            <a:pPr marR="0" lvl="0" algn="l" defTabSz="457200" rtl="0" eaLnBrk="1" fontAlgn="auto" latinLnBrk="0" hangingPunct="1">
              <a:lnSpc>
                <a:spcPct val="100000"/>
              </a:lnSpc>
              <a:spcBef>
                <a:spcPts val="1000"/>
              </a:spcBef>
              <a:spcAft>
                <a:spcPts val="0"/>
              </a:spcAft>
              <a:buClr>
                <a:schemeClr val="accent1">
                  <a:lumMod val="75000"/>
                </a:schemeClr>
              </a:buClr>
              <a:buSzPct val="80000"/>
              <a:tabLst/>
              <a:defRPr/>
            </a:pPr>
            <a:r>
              <a:rPr kumimoji="0" lang="en-GB" sz="1800" i="0" u="none" strike="noStrike" kern="1200" cap="none" spc="0" normalizeH="0" baseline="0" noProof="0">
                <a:ln>
                  <a:noFill/>
                </a:ln>
                <a:effectLst/>
                <a:uLnTx/>
                <a:uFillTx/>
                <a:latin typeface="Arial"/>
                <a:cs typeface="Arial"/>
              </a:rPr>
              <a:t>03: Ministerial Foreword</a:t>
            </a:r>
          </a:p>
          <a:p>
            <a:pPr>
              <a:spcBef>
                <a:spcPts val="1000"/>
              </a:spcBef>
              <a:buClr>
                <a:schemeClr val="accent1">
                  <a:lumMod val="75000"/>
                </a:schemeClr>
              </a:buClr>
              <a:buSzPct val="80000"/>
              <a:defRPr/>
            </a:pPr>
            <a:r>
              <a:rPr kumimoji="0" lang="en-GB" sz="1800" i="0" u="none" strike="noStrike" kern="1200" cap="none" spc="0" normalizeH="0" baseline="0" noProof="0">
                <a:ln>
                  <a:noFill/>
                </a:ln>
                <a:effectLst/>
                <a:uLnTx/>
                <a:uFillTx/>
                <a:latin typeface="Arial"/>
                <a:cs typeface="Arial"/>
              </a:rPr>
              <a:t>04: The</a:t>
            </a:r>
            <a:r>
              <a:rPr lang="en-GB">
                <a:latin typeface="Arial"/>
                <a:cs typeface="Arial"/>
              </a:rPr>
              <a:t> Insolvency Service</a:t>
            </a:r>
            <a:endParaRPr lang="en-GB" sz="1800" i="0" u="none" strike="noStrike" kern="1200" cap="none" spc="0" normalizeH="0" baseline="0" noProof="0">
              <a:ln>
                <a:noFill/>
              </a:ln>
              <a:effectLst/>
              <a:uLnTx/>
              <a:uFillTx/>
              <a:latin typeface="Arial"/>
              <a:cs typeface="Arial"/>
            </a:endParaRPr>
          </a:p>
          <a:p>
            <a:pPr>
              <a:spcBef>
                <a:spcPts val="1000"/>
              </a:spcBef>
              <a:buClr>
                <a:schemeClr val="accent1">
                  <a:lumMod val="75000"/>
                </a:schemeClr>
              </a:buClr>
              <a:buSzPct val="80000"/>
              <a:defRPr/>
            </a:pPr>
            <a:r>
              <a:rPr kumimoji="0" lang="en-GB" sz="1800" i="0" u="none" strike="noStrike" kern="1200" cap="none" spc="0" normalizeH="0" baseline="0" noProof="0">
                <a:ln>
                  <a:noFill/>
                </a:ln>
                <a:effectLst/>
                <a:uLnTx/>
                <a:uFillTx/>
                <a:latin typeface="Arial"/>
                <a:cs typeface="Arial"/>
              </a:rPr>
              <a:t>05: The Role</a:t>
            </a:r>
            <a:r>
              <a:rPr lang="en-GB">
                <a:latin typeface="Arial"/>
                <a:cs typeface="Arial"/>
              </a:rPr>
              <a:t> </a:t>
            </a:r>
            <a:endParaRPr lang="en-GB" sz="1800" i="0" u="none" strike="noStrike" kern="1200" cap="none" spc="0" normalizeH="0" baseline="0" noProof="0">
              <a:ln>
                <a:noFill/>
              </a:ln>
              <a:effectLst/>
              <a:uLnTx/>
              <a:uFillTx/>
              <a:latin typeface="Arial" panose="020B0604020202020204" pitchFamily="34" charset="0"/>
              <a:cs typeface="Arial" panose="020B0604020202020204" pitchFamily="34" charset="0"/>
            </a:endParaRPr>
          </a:p>
          <a:p>
            <a:pPr marR="0" lvl="0" algn="l" defTabSz="457200" rtl="0" eaLnBrk="1" fontAlgn="auto" latinLnBrk="0" hangingPunct="1">
              <a:lnSpc>
                <a:spcPct val="100000"/>
              </a:lnSpc>
              <a:spcBef>
                <a:spcPts val="1000"/>
              </a:spcBef>
              <a:spcAft>
                <a:spcPts val="0"/>
              </a:spcAft>
              <a:buClr>
                <a:schemeClr val="accent1">
                  <a:lumMod val="75000"/>
                </a:schemeClr>
              </a:buClr>
              <a:buSzPct val="80000"/>
              <a:tabLst/>
              <a:defRPr/>
            </a:pPr>
            <a:r>
              <a:rPr lang="en-GB">
                <a:latin typeface="Arial"/>
                <a:cs typeface="Arial"/>
              </a:rPr>
              <a:t>06: Diversity</a:t>
            </a:r>
            <a:endParaRPr lang="en-GB" sz="1800" i="0" u="none" strike="noStrike" kern="1200" cap="none" spc="0" normalizeH="0" baseline="0" noProof="0">
              <a:ln>
                <a:noFill/>
              </a:ln>
              <a:effectLst/>
              <a:uLnTx/>
              <a:uFillTx/>
              <a:latin typeface="Arial"/>
              <a:cs typeface="Arial"/>
            </a:endParaRPr>
          </a:p>
          <a:p>
            <a:pPr>
              <a:spcBef>
                <a:spcPts val="1000"/>
              </a:spcBef>
              <a:buClr>
                <a:schemeClr val="accent1">
                  <a:lumMod val="75000"/>
                </a:schemeClr>
              </a:buClr>
              <a:buSzPct val="80000"/>
              <a:defRPr/>
            </a:pPr>
            <a:r>
              <a:rPr kumimoji="0" lang="en-GB" sz="1800" i="0" u="none" strike="noStrike" kern="1200" cap="none" spc="0" normalizeH="0" baseline="0" noProof="0">
                <a:ln>
                  <a:noFill/>
                </a:ln>
                <a:effectLst/>
                <a:uLnTx/>
                <a:uFillTx/>
                <a:latin typeface="Arial"/>
                <a:cs typeface="Arial"/>
              </a:rPr>
              <a:t>0</a:t>
            </a:r>
            <a:r>
              <a:rPr lang="en-GB">
                <a:latin typeface="Arial"/>
                <a:cs typeface="Arial"/>
              </a:rPr>
              <a:t>7: </a:t>
            </a:r>
            <a:r>
              <a:rPr kumimoji="0" lang="en-GB" sz="1800" i="0" u="none" strike="noStrike" kern="1200" cap="none" spc="0" normalizeH="0" baseline="0" noProof="0">
                <a:ln>
                  <a:noFill/>
                </a:ln>
                <a:effectLst/>
                <a:uLnTx/>
                <a:uFillTx/>
                <a:latin typeface="Arial"/>
                <a:cs typeface="Arial"/>
              </a:rPr>
              <a:t>Person Specification</a:t>
            </a:r>
            <a:r>
              <a:rPr lang="en-GB">
                <a:latin typeface="Arial"/>
                <a:cs typeface="Arial"/>
              </a:rPr>
              <a:t> </a:t>
            </a:r>
            <a:endParaRPr lang="en-GB">
              <a:latin typeface="Arial" panose="020B0604020202020204" pitchFamily="34" charset="0"/>
              <a:cs typeface="Arial" panose="020B0604020202020204" pitchFamily="34" charset="0"/>
            </a:endParaRPr>
          </a:p>
          <a:p>
            <a:pPr>
              <a:spcBef>
                <a:spcPts val="1000"/>
              </a:spcBef>
              <a:buClr>
                <a:schemeClr val="accent1">
                  <a:lumMod val="75000"/>
                </a:schemeClr>
              </a:buClr>
              <a:buSzPct val="80000"/>
              <a:defRPr/>
            </a:pPr>
            <a:r>
              <a:rPr lang="en-GB">
                <a:latin typeface="Arial"/>
                <a:cs typeface="Arial"/>
              </a:rPr>
              <a:t>08: </a:t>
            </a:r>
            <a:r>
              <a:rPr kumimoji="0" lang="en-GB" sz="1800" i="0" u="none" strike="noStrike" kern="1200" cap="none" spc="0" normalizeH="0" baseline="0" noProof="0">
                <a:ln>
                  <a:noFill/>
                </a:ln>
                <a:effectLst/>
                <a:uLnTx/>
                <a:uFillTx/>
                <a:latin typeface="Arial"/>
                <a:cs typeface="Arial"/>
              </a:rPr>
              <a:t>Criteria</a:t>
            </a:r>
            <a:endParaRPr lang="en-GB">
              <a:latin typeface="Arial"/>
              <a:cs typeface="Arial"/>
            </a:endParaRPr>
          </a:p>
          <a:p>
            <a:pPr marR="0" lvl="0" algn="l" defTabSz="457200" rtl="0" eaLnBrk="1" fontAlgn="auto" latinLnBrk="0" hangingPunct="1">
              <a:lnSpc>
                <a:spcPct val="100000"/>
              </a:lnSpc>
              <a:spcBef>
                <a:spcPts val="1000"/>
              </a:spcBef>
              <a:spcAft>
                <a:spcPts val="0"/>
              </a:spcAft>
              <a:buClr>
                <a:schemeClr val="accent1">
                  <a:lumMod val="75000"/>
                </a:schemeClr>
              </a:buClr>
              <a:buSzPct val="80000"/>
              <a:tabLst/>
              <a:defRPr/>
            </a:pPr>
            <a:r>
              <a:rPr kumimoji="0" lang="en-GB" sz="1800" i="0" u="none" strike="noStrike" kern="1200" cap="none" spc="0" normalizeH="0" baseline="0" noProof="0">
                <a:ln>
                  <a:noFill/>
                </a:ln>
                <a:effectLst/>
                <a:uLnTx/>
                <a:uFillTx/>
                <a:latin typeface="Arial"/>
                <a:cs typeface="Arial"/>
              </a:rPr>
              <a:t>09: Terms of Appointment</a:t>
            </a:r>
            <a:endParaRPr lang="en-GB" sz="1800" i="0" u="none" strike="noStrike" kern="1200" cap="none" spc="0" normalizeH="0" baseline="0" noProof="0">
              <a:ln>
                <a:noFill/>
              </a:ln>
              <a:effectLst/>
              <a:uLnTx/>
              <a:uFillTx/>
              <a:latin typeface="Arial"/>
              <a:cs typeface="Arial"/>
            </a:endParaRPr>
          </a:p>
          <a:p>
            <a:pPr marR="0" lvl="0" algn="l" defTabSz="457200" rtl="0" eaLnBrk="1" fontAlgn="auto" latinLnBrk="0" hangingPunct="1">
              <a:lnSpc>
                <a:spcPct val="100000"/>
              </a:lnSpc>
              <a:spcBef>
                <a:spcPts val="1000"/>
              </a:spcBef>
              <a:spcAft>
                <a:spcPts val="0"/>
              </a:spcAft>
              <a:buClr>
                <a:schemeClr val="accent1">
                  <a:lumMod val="75000"/>
                </a:schemeClr>
              </a:buClr>
              <a:buSzPct val="80000"/>
              <a:tabLst/>
              <a:defRPr/>
            </a:pPr>
            <a:r>
              <a:rPr kumimoji="0" lang="en-GB" sz="1800" i="0" u="none" strike="noStrike" kern="1200" cap="none" spc="0" normalizeH="0" baseline="0" noProof="0">
                <a:ln>
                  <a:noFill/>
                </a:ln>
                <a:effectLst/>
                <a:uLnTx/>
                <a:uFillTx/>
                <a:latin typeface="Arial"/>
                <a:cs typeface="Arial"/>
              </a:rPr>
              <a:t>10: How to apply</a:t>
            </a:r>
            <a:endParaRPr lang="en-GB" sz="1800" i="0" u="none" strike="noStrike" kern="1200" cap="none" spc="0" normalizeH="0" baseline="0" noProof="0">
              <a:ln>
                <a:noFill/>
              </a:ln>
              <a:effectLst/>
              <a:uLnTx/>
              <a:uFillTx/>
              <a:latin typeface="Arial"/>
              <a:cs typeface="Arial"/>
            </a:endParaRPr>
          </a:p>
          <a:p>
            <a:pPr marR="0" lvl="0" algn="l" defTabSz="457200" rtl="0" eaLnBrk="1" fontAlgn="auto" latinLnBrk="0" hangingPunct="1">
              <a:lnSpc>
                <a:spcPct val="100000"/>
              </a:lnSpc>
              <a:spcBef>
                <a:spcPts val="1000"/>
              </a:spcBef>
              <a:spcAft>
                <a:spcPts val="0"/>
              </a:spcAft>
              <a:buClr>
                <a:schemeClr val="accent1">
                  <a:lumMod val="75000"/>
                </a:schemeClr>
              </a:buClr>
              <a:buSzPct val="80000"/>
              <a:tabLst/>
              <a:defRPr/>
            </a:pPr>
            <a:r>
              <a:rPr kumimoji="0" lang="en-GB" sz="1800" i="0" u="none" strike="noStrike" kern="1200" cap="none" spc="0" normalizeH="0" baseline="0" noProof="0">
                <a:ln>
                  <a:noFill/>
                </a:ln>
                <a:effectLst/>
                <a:uLnTx/>
                <a:uFillTx/>
                <a:latin typeface="Arial"/>
                <a:cs typeface="Arial"/>
              </a:rPr>
              <a:t>11: Assessment Panel, Process and Timing</a:t>
            </a:r>
            <a:endParaRPr lang="en-GB" sz="1800" i="0" u="none" strike="noStrike" kern="1200" cap="none" spc="0" normalizeH="0" baseline="0" noProof="0">
              <a:ln>
                <a:noFill/>
              </a:ln>
              <a:effectLst/>
              <a:uLnTx/>
              <a:uFillTx/>
              <a:latin typeface="Arial"/>
              <a:cs typeface="Arial"/>
            </a:endParaRPr>
          </a:p>
          <a:p>
            <a:pPr>
              <a:spcBef>
                <a:spcPts val="1000"/>
              </a:spcBef>
              <a:buClr>
                <a:schemeClr val="accent1">
                  <a:lumMod val="75000"/>
                </a:schemeClr>
              </a:buClr>
              <a:buSzPct val="80000"/>
              <a:defRPr/>
            </a:pPr>
            <a:r>
              <a:rPr kumimoji="0" lang="en-GB" i="0" u="none" strike="noStrike" kern="1200" cap="none" spc="0" normalizeH="0" baseline="0" noProof="0">
                <a:ln>
                  <a:noFill/>
                </a:ln>
                <a:effectLst/>
                <a:uLnTx/>
                <a:uFillTx/>
                <a:latin typeface="Arial"/>
                <a:cs typeface="Arial"/>
              </a:rPr>
              <a:t>12: </a:t>
            </a:r>
            <a:r>
              <a:rPr lang="en-GB">
                <a:latin typeface="Arial"/>
                <a:cs typeface="Arial"/>
              </a:rPr>
              <a:t>Annex A – </a:t>
            </a:r>
            <a:r>
              <a:rPr kumimoji="0" lang="en-GB" i="0" u="none" strike="noStrike" kern="1200" cap="none" spc="0" normalizeH="0" baseline="0" noProof="0">
                <a:ln>
                  <a:noFill/>
                </a:ln>
                <a:effectLst/>
                <a:uLnTx/>
                <a:uFillTx/>
                <a:latin typeface="Arial"/>
                <a:cs typeface="Arial"/>
              </a:rPr>
              <a:t>Conflicts of Interest and Due D</a:t>
            </a:r>
            <a:r>
              <a:rPr lang="en-GB" err="1">
                <a:latin typeface="Arial"/>
                <a:cs typeface="Arial"/>
              </a:rPr>
              <a:t>iligence</a:t>
            </a:r>
            <a:endParaRPr lang="en-GB">
              <a:latin typeface="Arial" panose="020B0604020202020204" pitchFamily="34" charset="0"/>
              <a:cs typeface="Arial" panose="020B0604020202020204" pitchFamily="34" charset="0"/>
            </a:endParaRPr>
          </a:p>
          <a:p>
            <a:pPr marR="0" lvl="0" algn="l" defTabSz="457200" rtl="0" eaLnBrk="1" fontAlgn="auto" latinLnBrk="0" hangingPunct="1">
              <a:lnSpc>
                <a:spcPct val="100000"/>
              </a:lnSpc>
              <a:spcBef>
                <a:spcPts val="1000"/>
              </a:spcBef>
              <a:spcAft>
                <a:spcPts val="0"/>
              </a:spcAft>
              <a:buClr>
                <a:schemeClr val="accent1">
                  <a:lumMod val="75000"/>
                </a:schemeClr>
              </a:buClr>
              <a:buSzPct val="80000"/>
              <a:tabLst/>
              <a:defRPr/>
            </a:pPr>
            <a:r>
              <a:rPr lang="en-GB">
                <a:latin typeface="Arial"/>
                <a:cs typeface="Arial"/>
              </a:rPr>
              <a:t>13: Annex B – The Seven Principles of Public Life</a:t>
            </a:r>
          </a:p>
          <a:p>
            <a:pPr>
              <a:spcBef>
                <a:spcPts val="1000"/>
              </a:spcBef>
              <a:buClr>
                <a:schemeClr val="accent1">
                  <a:lumMod val="75000"/>
                </a:schemeClr>
              </a:buClr>
              <a:buSzPct val="80000"/>
              <a:defRPr/>
            </a:pPr>
            <a:r>
              <a:rPr lang="en-GB">
                <a:latin typeface="Arial"/>
                <a:cs typeface="Arial"/>
              </a:rPr>
              <a:t>14: Annex C – </a:t>
            </a:r>
            <a:r>
              <a:rPr kumimoji="0" lang="en-GB" i="0" u="none" strike="noStrike" kern="1200" cap="none" spc="0" normalizeH="0" baseline="0" noProof="0">
                <a:ln>
                  <a:noFill/>
                </a:ln>
                <a:effectLst/>
                <a:uLnTx/>
                <a:uFillTx/>
                <a:latin typeface="Arial"/>
                <a:cs typeface="Arial"/>
              </a:rPr>
              <a:t>Complaints</a:t>
            </a:r>
            <a:endParaRPr lang="en-GB" i="0" u="none" strike="noStrike" kern="1200" cap="none" spc="0" normalizeH="0" baseline="0" noProof="0">
              <a:ln>
                <a:noFill/>
              </a:ln>
              <a:effectLst/>
              <a:uLnTx/>
              <a:uFillTx/>
              <a:latin typeface="Arial"/>
              <a:cs typeface="Arial"/>
            </a:endParaRPr>
          </a:p>
        </p:txBody>
      </p:sp>
      <p:pic>
        <p:nvPicPr>
          <p:cNvPr id="16" name="Picture 15">
            <a:extLst>
              <a:ext uri="{FF2B5EF4-FFF2-40B4-BE49-F238E27FC236}">
                <a16:creationId xmlns:a16="http://schemas.microsoft.com/office/drawing/2014/main" id="{37C8AE8C-ABCA-3ED3-9B27-89447CE25137}"/>
              </a:ext>
            </a:extLst>
          </p:cNvPr>
          <p:cNvPicPr>
            <a:picLocks noChangeAspect="1"/>
          </p:cNvPicPr>
          <p:nvPr/>
        </p:nvPicPr>
        <p:blipFill rotWithShape="1">
          <a:blip r:embed="rId2"/>
          <a:srcRect t="16658" b="16657"/>
          <a:stretch/>
        </p:blipFill>
        <p:spPr>
          <a:xfrm>
            <a:off x="7922943" y="6071839"/>
            <a:ext cx="1260086" cy="666890"/>
          </a:xfrm>
          <a:prstGeom prst="rect">
            <a:avLst/>
          </a:prstGeom>
        </p:spPr>
      </p:pic>
      <p:sp>
        <p:nvSpPr>
          <p:cNvPr id="18" name="Footer Placeholder 5">
            <a:extLst>
              <a:ext uri="{FF2B5EF4-FFF2-40B4-BE49-F238E27FC236}">
                <a16:creationId xmlns:a16="http://schemas.microsoft.com/office/drawing/2014/main" id="{C364CD42-0AE0-D66D-5B66-55D74A418221}"/>
              </a:ext>
            </a:extLst>
          </p:cNvPr>
          <p:cNvSpPr>
            <a:spLocks noGrp="1"/>
          </p:cNvSpPr>
          <p:nvPr>
            <p:ph type="ftr" sz="quarter" idx="11"/>
          </p:nvPr>
        </p:nvSpPr>
        <p:spPr>
          <a:xfrm>
            <a:off x="2854036" y="6285722"/>
            <a:ext cx="5299364" cy="302124"/>
          </a:xfrm>
        </p:spPr>
        <p:txBody>
          <a:bodyPr/>
          <a:lstStyle/>
          <a:p>
            <a:r>
              <a:rPr lang="en-GB"/>
              <a:t>For queries about your application or the recruitment process, please email dbtappointments@businessandtrade.gov.uk</a:t>
            </a:r>
            <a:endParaRPr lang="en-US"/>
          </a:p>
        </p:txBody>
      </p:sp>
      <p:pic>
        <p:nvPicPr>
          <p:cNvPr id="3" name="Picture 2" descr="A black and white logo">
            <a:extLst>
              <a:ext uri="{FF2B5EF4-FFF2-40B4-BE49-F238E27FC236}">
                <a16:creationId xmlns:a16="http://schemas.microsoft.com/office/drawing/2014/main" id="{61CE8E8D-8663-0CE0-4C4B-C5A9A19AEFC0}"/>
              </a:ext>
            </a:extLst>
          </p:cNvPr>
          <p:cNvPicPr>
            <a:picLocks noChangeAspect="1"/>
          </p:cNvPicPr>
          <p:nvPr/>
        </p:nvPicPr>
        <p:blipFill>
          <a:blip r:embed="rId3"/>
          <a:stretch>
            <a:fillRect/>
          </a:stretch>
        </p:blipFill>
        <p:spPr>
          <a:xfrm>
            <a:off x="9183029" y="5946822"/>
            <a:ext cx="1260086" cy="819056"/>
          </a:xfrm>
          <a:prstGeom prst="rect">
            <a:avLst/>
          </a:prstGeom>
        </p:spPr>
      </p:pic>
    </p:spTree>
    <p:extLst>
      <p:ext uri="{BB962C8B-B14F-4D97-AF65-F5344CB8AC3E}">
        <p14:creationId xmlns:p14="http://schemas.microsoft.com/office/powerpoint/2010/main" val="1471458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7">
            <a:extLst>
              <a:ext uri="{FF2B5EF4-FFF2-40B4-BE49-F238E27FC236}">
                <a16:creationId xmlns:a16="http://schemas.microsoft.com/office/drawing/2014/main" id="{E2207EB4-A686-C683-5122-439B06AA2FCE}"/>
              </a:ext>
            </a:extLst>
          </p:cNvPr>
          <p:cNvPicPr>
            <a:picLocks noChangeAspect="1"/>
          </p:cNvPicPr>
          <p:nvPr/>
        </p:nvPicPr>
        <p:blipFill>
          <a:blip r:embed="rId3"/>
          <a:stretch>
            <a:fillRect/>
          </a:stretch>
        </p:blipFill>
        <p:spPr>
          <a:xfrm>
            <a:off x="10728960" y="2955"/>
            <a:ext cx="1463040" cy="1950720"/>
          </a:xfrm>
          <a:prstGeom prst="rect">
            <a:avLst/>
          </a:prstGeom>
        </p:spPr>
      </p:pic>
      <p:sp>
        <p:nvSpPr>
          <p:cNvPr id="2" name="Title 1">
            <a:extLst>
              <a:ext uri="{FF2B5EF4-FFF2-40B4-BE49-F238E27FC236}">
                <a16:creationId xmlns:a16="http://schemas.microsoft.com/office/drawing/2014/main" id="{8F194C17-210F-4D2C-FD9A-CD7C4FEFB90D}"/>
              </a:ext>
            </a:extLst>
          </p:cNvPr>
          <p:cNvSpPr>
            <a:spLocks noGrp="1"/>
          </p:cNvSpPr>
          <p:nvPr>
            <p:ph type="title"/>
          </p:nvPr>
        </p:nvSpPr>
        <p:spPr>
          <a:xfrm>
            <a:off x="606056" y="267786"/>
            <a:ext cx="10515600" cy="997510"/>
          </a:xfrm>
        </p:spPr>
        <p:txBody>
          <a:bodyPr/>
          <a:lstStyle/>
          <a:p>
            <a:r>
              <a:rPr lang="en-GB" u="sng">
                <a:latin typeface="Arial"/>
                <a:cs typeface="Arial"/>
              </a:rPr>
              <a:t>Ministerial Foreword</a:t>
            </a:r>
            <a:br>
              <a:rPr lang="en-GB"/>
            </a:br>
            <a:endParaRPr lang="en-GB"/>
          </a:p>
        </p:txBody>
      </p:sp>
      <p:sp>
        <p:nvSpPr>
          <p:cNvPr id="3" name="Content Placeholder 2">
            <a:extLst>
              <a:ext uri="{FF2B5EF4-FFF2-40B4-BE49-F238E27FC236}">
                <a16:creationId xmlns:a16="http://schemas.microsoft.com/office/drawing/2014/main" id="{5887C5D6-3A42-AF19-007C-B58B197A1382}"/>
              </a:ext>
            </a:extLst>
          </p:cNvPr>
          <p:cNvSpPr>
            <a:spLocks noGrp="1"/>
          </p:cNvSpPr>
          <p:nvPr>
            <p:ph idx="1"/>
          </p:nvPr>
        </p:nvSpPr>
        <p:spPr>
          <a:xfrm>
            <a:off x="606056" y="1156439"/>
            <a:ext cx="11267038" cy="4789953"/>
          </a:xfrm>
        </p:spPr>
        <p:txBody>
          <a:bodyPr vert="horz" lIns="91440" tIns="45720" rIns="91440" bIns="45720" rtlCol="0" anchor="t">
            <a:noAutofit/>
          </a:bodyPr>
          <a:lstStyle/>
          <a:p>
            <a:pPr marL="0" indent="0" algn="just" rtl="0" fontAlgn="base">
              <a:buNone/>
            </a:pPr>
            <a:r>
              <a:rPr lang="en-GB" sz="1600" b="0" i="0">
                <a:solidFill>
                  <a:srgbClr val="000000"/>
                </a:solidFill>
                <a:effectLst/>
                <a:latin typeface="+mn-lt"/>
                <a:cs typeface="Arial"/>
              </a:rPr>
              <a:t>Dear Candidate,   </a:t>
            </a:r>
            <a:endParaRPr lang="en-GB" sz="1600">
              <a:solidFill>
                <a:srgbClr val="000000"/>
              </a:solidFill>
              <a:latin typeface="+mn-lt"/>
              <a:cs typeface="Arial"/>
            </a:endParaRPr>
          </a:p>
          <a:p>
            <a:pPr marL="0" indent="0" algn="just" rtl="0" fontAlgn="base">
              <a:buNone/>
            </a:pPr>
            <a:r>
              <a:rPr lang="en-GB" sz="1600" b="0" i="0">
                <a:solidFill>
                  <a:srgbClr val="000000"/>
                </a:solidFill>
                <a:effectLst/>
                <a:latin typeface="+mn-lt"/>
                <a:cs typeface="Arial"/>
              </a:rPr>
              <a:t>Thank you for your interest in the role of Non-Executive Director at the Insolvency Service. </a:t>
            </a:r>
          </a:p>
          <a:p>
            <a:pPr marL="0" indent="0" algn="just" rtl="0" fontAlgn="base">
              <a:buNone/>
            </a:pPr>
            <a:r>
              <a:rPr lang="en-GB" sz="1600" b="0" i="0">
                <a:solidFill>
                  <a:srgbClr val="000000"/>
                </a:solidFill>
                <a:effectLst/>
                <a:latin typeface="+mn-lt"/>
                <a:cs typeface="Arial"/>
              </a:rPr>
              <a:t>The Insolvency Service is an Executive Agency of the Department for Business and Trade, responsible for helping to deliver economic confidence by supporting those in financial distress, tackling financial wrongdoing and maximising returns to creditors. It employs around 1,700 staff operating from 22 locations across Great Britain. </a:t>
            </a:r>
          </a:p>
          <a:p>
            <a:pPr marL="0" indent="0" algn="just" fontAlgn="base">
              <a:buNone/>
            </a:pPr>
            <a:r>
              <a:rPr lang="en-GB" sz="1600" b="0" i="0">
                <a:solidFill>
                  <a:srgbClr val="000000"/>
                </a:solidFill>
                <a:effectLst/>
                <a:latin typeface="+mn-lt"/>
                <a:cs typeface="Arial"/>
              </a:rPr>
              <a:t>We are seeking to appoint a new Non-Executive Director to support the and Board of the Insolvency Service to lead the organisation as it takes forward its programme of transformation, delivers key Government commitments, and continues its record of strong performance against the backdrop of an uncertain economy. We are particularly keen to appoint someone with deep knowledge in personal bankruptcy who can challenge and support the Agency </a:t>
            </a:r>
            <a:r>
              <a:rPr lang="en-GB" sz="1600">
                <a:solidFill>
                  <a:srgbClr val="000000"/>
                </a:solidFill>
                <a:latin typeface="+mn-lt"/>
                <a:cs typeface="Arial"/>
              </a:rPr>
              <a:t>on</a:t>
            </a:r>
            <a:r>
              <a:rPr lang="en-GB" sz="1600" b="0" i="0">
                <a:solidFill>
                  <a:srgbClr val="000000"/>
                </a:solidFill>
                <a:effectLst/>
                <a:latin typeface="+mn-lt"/>
                <a:cs typeface="Arial"/>
              </a:rPr>
              <a:t> the proposed reforms currently being framed. </a:t>
            </a:r>
          </a:p>
          <a:p>
            <a:pPr marL="0" indent="0" algn="just" rtl="0" fontAlgn="base">
              <a:buNone/>
            </a:pPr>
            <a:r>
              <a:rPr lang="en-GB" sz="1600" b="0" i="0">
                <a:solidFill>
                  <a:srgbClr val="000000"/>
                </a:solidFill>
                <a:effectLst/>
                <a:latin typeface="+mn-lt"/>
                <a:cs typeface="Arial"/>
              </a:rPr>
              <a:t>Headed by the non-executive Chair, the Board currently comprises a mix of Executive and Non-Executive Directors. The Board is collectively responsible for the oversight of the operation of the Insolvency Service, with particular emphasis on its strategic direction, management controls, and corporate governance. All Non-Executive Directors contribute meaningfully to decisions covering the strategy for the organisation and the overall direction of the business, adding value by offering wise counsel, advice and challenge, based on their own experience and successful track records of achievement in relevant areas of expertise. </a:t>
            </a:r>
          </a:p>
          <a:p>
            <a:pPr marL="0" indent="0" algn="just" rtl="0" fontAlgn="base">
              <a:buNone/>
            </a:pPr>
            <a:r>
              <a:rPr lang="en-GB" sz="1600" b="0" i="0">
                <a:solidFill>
                  <a:srgbClr val="000000"/>
                </a:solidFill>
                <a:effectLst/>
                <a:latin typeface="+mn-lt"/>
                <a:cs typeface="Arial"/>
              </a:rPr>
              <a:t>The Board meets up to ten times a year, at the HQ in Stratford but as occasion demands at other organisation offices around the country. </a:t>
            </a:r>
          </a:p>
          <a:p>
            <a:pPr marL="0" indent="0" algn="just">
              <a:lnSpc>
                <a:spcPct val="120000"/>
              </a:lnSpc>
              <a:spcBef>
                <a:spcPts val="0"/>
              </a:spcBef>
              <a:buNone/>
            </a:pPr>
            <a:endParaRPr lang="en-GB" sz="1200" b="1">
              <a:latin typeface="Arial"/>
              <a:cs typeface="Arial"/>
            </a:endParaRPr>
          </a:p>
          <a:p>
            <a:pPr marL="0" indent="0" algn="just">
              <a:lnSpc>
                <a:spcPct val="120000"/>
              </a:lnSpc>
              <a:spcBef>
                <a:spcPts val="0"/>
              </a:spcBef>
              <a:buNone/>
            </a:pPr>
            <a:r>
              <a:rPr lang="en-GB" sz="1200" b="1">
                <a:latin typeface="Arial"/>
                <a:cs typeface="Arial"/>
              </a:rPr>
              <a:t>Kevin Hollinrake MP</a:t>
            </a:r>
            <a:endParaRPr lang="en-GB" sz="1200" b="1"/>
          </a:p>
          <a:p>
            <a:pPr marL="0" indent="0" algn="just">
              <a:lnSpc>
                <a:spcPct val="120000"/>
              </a:lnSpc>
              <a:spcBef>
                <a:spcPts val="0"/>
              </a:spcBef>
              <a:buNone/>
            </a:pPr>
            <a:r>
              <a:rPr lang="en-GB" sz="1200" b="1">
                <a:latin typeface="Arial"/>
                <a:cs typeface="Arial"/>
              </a:rPr>
              <a:t>Minister for Small Business, Consumers and Labour Markets</a:t>
            </a:r>
          </a:p>
          <a:p>
            <a:pPr marL="0" indent="0">
              <a:lnSpc>
                <a:spcPct val="110000"/>
              </a:lnSpc>
              <a:buNone/>
            </a:pPr>
            <a:endParaRPr lang="en-GB" sz="500">
              <a:ea typeface="Times New Roman" panose="02020603050405020304" pitchFamily="18" charset="0"/>
            </a:endParaRPr>
          </a:p>
        </p:txBody>
      </p:sp>
      <p:sp>
        <p:nvSpPr>
          <p:cNvPr id="4" name="Slide Number Placeholder 3">
            <a:extLst>
              <a:ext uri="{FF2B5EF4-FFF2-40B4-BE49-F238E27FC236}">
                <a16:creationId xmlns:a16="http://schemas.microsoft.com/office/drawing/2014/main" id="{5A817E15-73A9-102C-889B-65BB82495054}"/>
              </a:ext>
            </a:extLst>
          </p:cNvPr>
          <p:cNvSpPr>
            <a:spLocks noGrp="1"/>
          </p:cNvSpPr>
          <p:nvPr>
            <p:ph type="sldNum" sz="quarter" idx="12"/>
          </p:nvPr>
        </p:nvSpPr>
        <p:spPr/>
        <p:txBody>
          <a:bodyPr/>
          <a:lstStyle/>
          <a:p>
            <a:fld id="{1B287C65-F529-6A4B-9307-53EFD28F08ED}" type="slidenum">
              <a:rPr lang="en-US" smtClean="0"/>
              <a:t>3</a:t>
            </a:fld>
            <a:endParaRPr lang="en-US"/>
          </a:p>
        </p:txBody>
      </p:sp>
      <p:sp>
        <p:nvSpPr>
          <p:cNvPr id="6" name="Footer Placeholder 5">
            <a:extLst>
              <a:ext uri="{FF2B5EF4-FFF2-40B4-BE49-F238E27FC236}">
                <a16:creationId xmlns:a16="http://schemas.microsoft.com/office/drawing/2014/main" id="{6F906599-7A1F-11EB-19EE-B13E0AB72061}"/>
              </a:ext>
            </a:extLst>
          </p:cNvPr>
          <p:cNvSpPr>
            <a:spLocks noGrp="1"/>
          </p:cNvSpPr>
          <p:nvPr>
            <p:ph type="ftr" sz="quarter" idx="11"/>
          </p:nvPr>
        </p:nvSpPr>
        <p:spPr>
          <a:xfrm>
            <a:off x="1339703" y="6429169"/>
            <a:ext cx="7612911" cy="509941"/>
          </a:xfrm>
        </p:spPr>
        <p:txBody>
          <a:bodyPr/>
          <a:lstStyle/>
          <a:p>
            <a:r>
              <a:rPr lang="en-GB"/>
              <a:t>For queries about your application or the recruitment process, please email: dbtappointments@businessandtrade.gov.uk</a:t>
            </a:r>
            <a:endParaRPr lang="en-GB">
              <a:highlight>
                <a:srgbClr val="FFFF00"/>
              </a:highlight>
              <a:cs typeface="Arial"/>
            </a:endParaRPr>
          </a:p>
        </p:txBody>
      </p:sp>
      <p:pic>
        <p:nvPicPr>
          <p:cNvPr id="10" name="Picture 9">
            <a:extLst>
              <a:ext uri="{FF2B5EF4-FFF2-40B4-BE49-F238E27FC236}">
                <a16:creationId xmlns:a16="http://schemas.microsoft.com/office/drawing/2014/main" id="{60745CAA-1E5D-BEDE-D6CA-53AC4BEDAB6D}"/>
              </a:ext>
            </a:extLst>
          </p:cNvPr>
          <p:cNvPicPr>
            <a:picLocks noChangeAspect="1"/>
          </p:cNvPicPr>
          <p:nvPr/>
        </p:nvPicPr>
        <p:blipFill rotWithShape="1">
          <a:blip r:embed="rId4"/>
          <a:srcRect t="16658" b="16657"/>
          <a:stretch/>
        </p:blipFill>
        <p:spPr>
          <a:xfrm>
            <a:off x="8552340" y="6199675"/>
            <a:ext cx="1260086" cy="666890"/>
          </a:xfrm>
          <a:prstGeom prst="rect">
            <a:avLst/>
          </a:prstGeom>
        </p:spPr>
      </p:pic>
      <p:pic>
        <p:nvPicPr>
          <p:cNvPr id="9" name="Picture 8" descr="A black and white logo">
            <a:extLst>
              <a:ext uri="{FF2B5EF4-FFF2-40B4-BE49-F238E27FC236}">
                <a16:creationId xmlns:a16="http://schemas.microsoft.com/office/drawing/2014/main" id="{E81518C2-D706-752C-BB50-14B32D7C9136}"/>
              </a:ext>
            </a:extLst>
          </p:cNvPr>
          <p:cNvPicPr>
            <a:picLocks noChangeAspect="1"/>
          </p:cNvPicPr>
          <p:nvPr/>
        </p:nvPicPr>
        <p:blipFill>
          <a:blip r:embed="rId5"/>
          <a:stretch>
            <a:fillRect/>
          </a:stretch>
        </p:blipFill>
        <p:spPr>
          <a:xfrm>
            <a:off x="9812426" y="6091659"/>
            <a:ext cx="1260086" cy="819056"/>
          </a:xfrm>
          <a:prstGeom prst="rect">
            <a:avLst/>
          </a:prstGeom>
        </p:spPr>
      </p:pic>
    </p:spTree>
    <p:extLst>
      <p:ext uri="{BB962C8B-B14F-4D97-AF65-F5344CB8AC3E}">
        <p14:creationId xmlns:p14="http://schemas.microsoft.com/office/powerpoint/2010/main" val="3778864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33820-A272-8C7F-0F50-40EABBE05688}"/>
              </a:ext>
            </a:extLst>
          </p:cNvPr>
          <p:cNvSpPr>
            <a:spLocks noGrp="1"/>
          </p:cNvSpPr>
          <p:nvPr>
            <p:ph type="title"/>
          </p:nvPr>
        </p:nvSpPr>
        <p:spPr/>
        <p:txBody>
          <a:bodyPr/>
          <a:lstStyle/>
          <a:p>
            <a:r>
              <a:rPr lang="en-GB" u="sng"/>
              <a:t>The Insolvency Service</a:t>
            </a:r>
          </a:p>
        </p:txBody>
      </p:sp>
      <p:sp>
        <p:nvSpPr>
          <p:cNvPr id="3" name="Content Placeholder 2">
            <a:extLst>
              <a:ext uri="{FF2B5EF4-FFF2-40B4-BE49-F238E27FC236}">
                <a16:creationId xmlns:a16="http://schemas.microsoft.com/office/drawing/2014/main" id="{4001189F-F1D0-0DFA-285F-C0F97FC4A8D8}"/>
              </a:ext>
            </a:extLst>
          </p:cNvPr>
          <p:cNvSpPr>
            <a:spLocks noGrp="1"/>
          </p:cNvSpPr>
          <p:nvPr>
            <p:ph idx="1"/>
          </p:nvPr>
        </p:nvSpPr>
        <p:spPr>
          <a:xfrm>
            <a:off x="838200" y="1399313"/>
            <a:ext cx="10515600" cy="4351338"/>
          </a:xfrm>
        </p:spPr>
        <p:txBody>
          <a:bodyPr>
            <a:normAutofit fontScale="92500" lnSpcReduction="10000"/>
          </a:bodyPr>
          <a:lstStyle/>
          <a:p>
            <a:pPr marL="0" indent="0" algn="l">
              <a:buNone/>
            </a:pPr>
            <a:r>
              <a:rPr lang="en-GB" sz="2200">
                <a:solidFill>
                  <a:srgbClr val="0B0C0C"/>
                </a:solidFill>
                <a:latin typeface="+mn-lt"/>
              </a:rPr>
              <a:t>The Insolvency Service</a:t>
            </a:r>
            <a:r>
              <a:rPr lang="en-GB" sz="2200" b="0" i="0">
                <a:solidFill>
                  <a:srgbClr val="0B0C0C"/>
                </a:solidFill>
                <a:effectLst/>
                <a:latin typeface="+mn-lt"/>
              </a:rPr>
              <a:t> are a government agency that helps to deliver economic confidence by supporting those in financial distress, tackling financial wrongdoing and maximising returns to creditors.</a:t>
            </a:r>
          </a:p>
          <a:p>
            <a:pPr marL="0" indent="0" algn="l">
              <a:buNone/>
            </a:pPr>
            <a:r>
              <a:rPr lang="en-GB" sz="2200" b="0" i="0">
                <a:solidFill>
                  <a:srgbClr val="0B0C0C"/>
                </a:solidFill>
                <a:effectLst/>
                <a:latin typeface="+mn-lt"/>
              </a:rPr>
              <a:t>The Insolvency Service is an executive agency, sponsored by the </a:t>
            </a:r>
            <a:r>
              <a:rPr lang="en-GB" sz="2200" b="0" i="0">
                <a:solidFill>
                  <a:srgbClr val="1D70B8"/>
                </a:solidFill>
                <a:effectLst/>
                <a:latin typeface="+mn-lt"/>
                <a:hlinkClick r:id="rId2"/>
              </a:rPr>
              <a:t>Department for Business and Trade</a:t>
            </a:r>
            <a:r>
              <a:rPr lang="en-GB" sz="2200" b="0" i="0">
                <a:solidFill>
                  <a:srgbClr val="0B0C0C"/>
                </a:solidFill>
                <a:effectLst/>
                <a:latin typeface="+mn-lt"/>
              </a:rPr>
              <a:t>. With their headquarters based in London, they have around 1,700 staff operating from 22 locations across Great Britain.</a:t>
            </a:r>
          </a:p>
          <a:p>
            <a:pPr marL="0" indent="0">
              <a:lnSpc>
                <a:spcPct val="107000"/>
              </a:lnSpc>
              <a:spcAft>
                <a:spcPts val="800"/>
              </a:spcAft>
              <a:buNone/>
              <a:tabLst>
                <a:tab pos="457200" algn="l"/>
              </a:tabLst>
            </a:pPr>
            <a:r>
              <a:rPr lang="en-GB" sz="2200">
                <a:latin typeface="+mn-lt"/>
                <a:ea typeface="Calibri" panose="020F0502020204030204" pitchFamily="34" charset="0"/>
                <a:cs typeface="Times New Roman" panose="02020603050405020304" pitchFamily="18" charset="0"/>
              </a:rPr>
              <a:t>The Insolvency Service are responsible for administering bankruptcies and debt relief orders, investigating liquidation affairs of companies, and misconduct of company directors subject to formal insolvency proceeding, or companies that have been dissolved. It also issues redundancy payments, from the National Insurance Fund, and advises DBT Ministers and other governments on insolvency and redundancy related issues.</a:t>
            </a:r>
          </a:p>
          <a:p>
            <a:pPr marL="0" lvl="0" indent="0">
              <a:lnSpc>
                <a:spcPct val="107000"/>
              </a:lnSpc>
              <a:spcAft>
                <a:spcPts val="800"/>
              </a:spcAft>
              <a:buNone/>
              <a:tabLst>
                <a:tab pos="457200" algn="l"/>
              </a:tabLst>
            </a:pPr>
            <a:r>
              <a:rPr lang="en-GB" sz="2200">
                <a:latin typeface="+mn-lt"/>
                <a:ea typeface="Calibri" panose="020F0502020204030204" pitchFamily="34" charset="0"/>
                <a:cs typeface="Times New Roman"/>
              </a:rPr>
              <a:t>Further information about The Insolvency Service can be found via: </a:t>
            </a:r>
            <a:r>
              <a:rPr lang="en-GB" sz="2200">
                <a:latin typeface="+mn-lt"/>
                <a:ea typeface="Calibri" panose="020F0502020204030204" pitchFamily="34" charset="0"/>
                <a:cs typeface="Times New Roman"/>
                <a:hlinkClick r:id="rId3"/>
              </a:rPr>
              <a:t>https://www.gov.uk/government/organisations/insolvency-service</a:t>
            </a:r>
            <a:r>
              <a:rPr lang="en-GB" sz="2200">
                <a:latin typeface="+mn-lt"/>
                <a:ea typeface="Calibri" panose="020F0502020204030204" pitchFamily="34" charset="0"/>
                <a:cs typeface="Times New Roman"/>
              </a:rPr>
              <a:t> </a:t>
            </a:r>
            <a:endParaRPr lang="en-GB" sz="2200">
              <a:effectLst/>
              <a:highlight>
                <a:srgbClr val="FFFF00"/>
              </a:highlight>
              <a:latin typeface="+mn-lt"/>
              <a:ea typeface="Calibri" panose="020F0502020204030204" pitchFamily="34" charset="0"/>
              <a:cs typeface="Times New Roman"/>
            </a:endParaRPr>
          </a:p>
          <a:p>
            <a:pPr marL="0" indent="0">
              <a:buNone/>
            </a:pPr>
            <a:endParaRPr lang="en-GB"/>
          </a:p>
        </p:txBody>
      </p:sp>
      <p:sp>
        <p:nvSpPr>
          <p:cNvPr id="4" name="Slide Number Placeholder 3">
            <a:extLst>
              <a:ext uri="{FF2B5EF4-FFF2-40B4-BE49-F238E27FC236}">
                <a16:creationId xmlns:a16="http://schemas.microsoft.com/office/drawing/2014/main" id="{45078E39-414B-498A-71B9-A74850728A84}"/>
              </a:ext>
            </a:extLst>
          </p:cNvPr>
          <p:cNvSpPr>
            <a:spLocks noGrp="1"/>
          </p:cNvSpPr>
          <p:nvPr>
            <p:ph type="sldNum" sz="quarter" idx="12"/>
          </p:nvPr>
        </p:nvSpPr>
        <p:spPr/>
        <p:txBody>
          <a:bodyPr/>
          <a:lstStyle/>
          <a:p>
            <a:fld id="{1B287C65-F529-6A4B-9307-53EFD28F08ED}" type="slidenum">
              <a:rPr lang="en-US" smtClean="0"/>
              <a:t>4</a:t>
            </a:fld>
            <a:endParaRPr lang="en-US"/>
          </a:p>
        </p:txBody>
      </p:sp>
      <p:sp>
        <p:nvSpPr>
          <p:cNvPr id="5" name="Footer Placeholder 4">
            <a:extLst>
              <a:ext uri="{FF2B5EF4-FFF2-40B4-BE49-F238E27FC236}">
                <a16:creationId xmlns:a16="http://schemas.microsoft.com/office/drawing/2014/main" id="{4373074F-752F-DF2C-C226-F39C526DA48D}"/>
              </a:ext>
            </a:extLst>
          </p:cNvPr>
          <p:cNvSpPr>
            <a:spLocks noGrp="1"/>
          </p:cNvSpPr>
          <p:nvPr>
            <p:ph type="ftr" sz="quarter" idx="11"/>
          </p:nvPr>
        </p:nvSpPr>
        <p:spPr>
          <a:xfrm>
            <a:off x="2309147" y="6299047"/>
            <a:ext cx="5614609" cy="365125"/>
          </a:xfrm>
        </p:spPr>
        <p:txBody>
          <a:bodyPr/>
          <a:lstStyle/>
          <a:p>
            <a:r>
              <a:rPr lang="en-GB"/>
              <a:t>For queries about your application or the recruitment process, please email dbtappointments@businessandtrade.gov.uk</a:t>
            </a:r>
          </a:p>
          <a:p>
            <a:endParaRPr lang="en-GB">
              <a:cs typeface="Arial"/>
            </a:endParaRPr>
          </a:p>
        </p:txBody>
      </p:sp>
      <p:pic>
        <p:nvPicPr>
          <p:cNvPr id="6" name="Picture 5">
            <a:extLst>
              <a:ext uri="{FF2B5EF4-FFF2-40B4-BE49-F238E27FC236}">
                <a16:creationId xmlns:a16="http://schemas.microsoft.com/office/drawing/2014/main" id="{9665D7B4-D761-78B4-1ED7-2C7F4188CFD2}"/>
              </a:ext>
            </a:extLst>
          </p:cNvPr>
          <p:cNvPicPr>
            <a:picLocks noChangeAspect="1"/>
          </p:cNvPicPr>
          <p:nvPr/>
        </p:nvPicPr>
        <p:blipFill rotWithShape="1">
          <a:blip r:embed="rId4"/>
          <a:srcRect t="16658" b="16657"/>
          <a:stretch/>
        </p:blipFill>
        <p:spPr>
          <a:xfrm>
            <a:off x="7922943" y="6071839"/>
            <a:ext cx="1260086" cy="666890"/>
          </a:xfrm>
          <a:prstGeom prst="rect">
            <a:avLst/>
          </a:prstGeom>
        </p:spPr>
      </p:pic>
      <p:pic>
        <p:nvPicPr>
          <p:cNvPr id="11" name="Picture 10" descr="A black and white logo">
            <a:extLst>
              <a:ext uri="{FF2B5EF4-FFF2-40B4-BE49-F238E27FC236}">
                <a16:creationId xmlns:a16="http://schemas.microsoft.com/office/drawing/2014/main" id="{6C727BBB-8615-AB93-11E4-D77C2F064443}"/>
              </a:ext>
            </a:extLst>
          </p:cNvPr>
          <p:cNvPicPr>
            <a:picLocks noChangeAspect="1"/>
          </p:cNvPicPr>
          <p:nvPr/>
        </p:nvPicPr>
        <p:blipFill>
          <a:blip r:embed="rId5"/>
          <a:stretch>
            <a:fillRect/>
          </a:stretch>
        </p:blipFill>
        <p:spPr>
          <a:xfrm>
            <a:off x="9352157" y="5946822"/>
            <a:ext cx="1260086" cy="819056"/>
          </a:xfrm>
          <a:prstGeom prst="rect">
            <a:avLst/>
          </a:prstGeom>
        </p:spPr>
      </p:pic>
    </p:spTree>
    <p:extLst>
      <p:ext uri="{BB962C8B-B14F-4D97-AF65-F5344CB8AC3E}">
        <p14:creationId xmlns:p14="http://schemas.microsoft.com/office/powerpoint/2010/main" val="18672634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FFDD0-B292-1B29-0218-F7E65C080722}"/>
              </a:ext>
            </a:extLst>
          </p:cNvPr>
          <p:cNvSpPr>
            <a:spLocks noGrp="1"/>
          </p:cNvSpPr>
          <p:nvPr>
            <p:ph type="title"/>
          </p:nvPr>
        </p:nvSpPr>
        <p:spPr/>
        <p:txBody>
          <a:bodyPr/>
          <a:lstStyle/>
          <a:p>
            <a:r>
              <a:rPr lang="en-GB" u="sng"/>
              <a:t>The Role</a:t>
            </a:r>
          </a:p>
        </p:txBody>
      </p:sp>
      <p:sp>
        <p:nvSpPr>
          <p:cNvPr id="3" name="Content Placeholder 2">
            <a:extLst>
              <a:ext uri="{FF2B5EF4-FFF2-40B4-BE49-F238E27FC236}">
                <a16:creationId xmlns:a16="http://schemas.microsoft.com/office/drawing/2014/main" id="{1218861B-5DBB-E489-589E-E7ADB6599F67}"/>
              </a:ext>
            </a:extLst>
          </p:cNvPr>
          <p:cNvSpPr>
            <a:spLocks noGrp="1"/>
          </p:cNvSpPr>
          <p:nvPr>
            <p:ph idx="1"/>
          </p:nvPr>
        </p:nvSpPr>
        <p:spPr>
          <a:xfrm>
            <a:off x="838200" y="1395320"/>
            <a:ext cx="10515600" cy="4525636"/>
          </a:xfrm>
        </p:spPr>
        <p:txBody>
          <a:bodyPr>
            <a:normAutofit lnSpcReduction="10000"/>
          </a:bodyPr>
          <a:lstStyle/>
          <a:p>
            <a:pPr fontAlgn="base">
              <a:lnSpc>
                <a:spcPct val="107000"/>
              </a:lnSpc>
              <a:spcAft>
                <a:spcPts val="800"/>
              </a:spcAft>
            </a:pPr>
            <a:r>
              <a:rPr lang="en-GB" sz="1800" b="1" kern="0">
                <a:effectLst/>
                <a:latin typeface="Arial" panose="020B0604020202020204" pitchFamily="34" charset="0"/>
                <a:ea typeface="Times New Roman" panose="02020603050405020304" pitchFamily="18" charset="0"/>
                <a:cs typeface="Times New Roman" panose="02020603050405020304" pitchFamily="18" charset="0"/>
              </a:rPr>
              <a:t>Role Purpose</a:t>
            </a:r>
            <a:r>
              <a:rPr lang="en-GB" sz="1800" kern="0">
                <a:effectLst/>
                <a:latin typeface="Arial" panose="020B0604020202020204" pitchFamily="34" charset="0"/>
                <a:ea typeface="Times New Roman" panose="02020603050405020304" pitchFamily="18" charset="0"/>
                <a:cs typeface="Times New Roman" panose="02020603050405020304" pitchFamily="18" charset="0"/>
              </a:rPr>
              <a:t>: All Non-Executive Directors (NEDs) contribute substantially to decisions covering the strategy for the organisation and the overall direction of the business value. They offer wise counsel, advice and challenge, based on their own experiences and successful track records of achievement within competitive environments. </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800"/>
              </a:spcAft>
            </a:pPr>
            <a:r>
              <a:rPr lang="en-GB" sz="1800" kern="0">
                <a:effectLst/>
                <a:latin typeface="Arial" panose="020B0604020202020204" pitchFamily="34" charset="0"/>
                <a:ea typeface="Times New Roman" panose="02020603050405020304" pitchFamily="18" charset="0"/>
                <a:cs typeface="Times New Roman" panose="02020603050405020304" pitchFamily="18" charset="0"/>
              </a:rPr>
              <a:t>The incoming NED will have the following responsibilities:  </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GB" sz="1800" kern="0">
                <a:effectLst/>
                <a:latin typeface="Arial" panose="020B0604020202020204" pitchFamily="34" charset="0"/>
                <a:ea typeface="Times New Roman" panose="02020603050405020304" pitchFamily="18" charset="0"/>
                <a:cs typeface="Times New Roman" panose="02020603050405020304" pitchFamily="18" charset="0"/>
              </a:rPr>
              <a:t>Provide advice, guidance and challenge to the Chief Executive and Executive Directors to support sound strategic and collective decision making in the Insolvency Service.  </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GB" sz="1800" kern="0">
                <a:effectLst/>
                <a:latin typeface="Arial" panose="020B0604020202020204" pitchFamily="34" charset="0"/>
                <a:ea typeface="Times New Roman" panose="02020603050405020304" pitchFamily="18" charset="0"/>
                <a:cs typeface="Times New Roman" panose="02020603050405020304" pitchFamily="18" charset="0"/>
              </a:rPr>
              <a:t>Support the delivery of the strategic priorities and contribute to developing and deciding long-term strategies, using skills, experience and judgement to scrutinise the short and long-term performance of the organisation.  </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GB" sz="1800" kern="0">
                <a:effectLst/>
                <a:latin typeface="Arial" panose="020B0604020202020204" pitchFamily="34" charset="0"/>
                <a:ea typeface="Times New Roman" panose="02020603050405020304" pitchFamily="18" charset="0"/>
                <a:cs typeface="Times New Roman" panose="02020603050405020304" pitchFamily="18" charset="0"/>
              </a:rPr>
              <a:t>Ensure the integrity of financial information is maintained, and that financial controls, systems and risk management are kept robust and defensible.  </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tabLst>
                <a:tab pos="457200" algn="l"/>
              </a:tabLst>
            </a:pPr>
            <a:endParaRPr lang="en-GB" sz="2400">
              <a:ea typeface="Calibri" panose="020F0502020204030204" pitchFamily="34" charset="0"/>
            </a:endParaRPr>
          </a:p>
        </p:txBody>
      </p:sp>
      <p:sp>
        <p:nvSpPr>
          <p:cNvPr id="4" name="Slide Number Placeholder 3">
            <a:extLst>
              <a:ext uri="{FF2B5EF4-FFF2-40B4-BE49-F238E27FC236}">
                <a16:creationId xmlns:a16="http://schemas.microsoft.com/office/drawing/2014/main" id="{DEF7FD00-E928-D219-632D-615C03C66DD2}"/>
              </a:ext>
            </a:extLst>
          </p:cNvPr>
          <p:cNvSpPr>
            <a:spLocks noGrp="1"/>
          </p:cNvSpPr>
          <p:nvPr>
            <p:ph type="sldNum" sz="quarter" idx="12"/>
          </p:nvPr>
        </p:nvSpPr>
        <p:spPr/>
        <p:txBody>
          <a:bodyPr/>
          <a:lstStyle/>
          <a:p>
            <a:fld id="{1B287C65-F529-6A4B-9307-53EFD28F08ED}" type="slidenum">
              <a:rPr lang="en-US" smtClean="0"/>
              <a:t>5</a:t>
            </a:fld>
            <a:endParaRPr lang="en-US"/>
          </a:p>
        </p:txBody>
      </p:sp>
      <p:sp>
        <p:nvSpPr>
          <p:cNvPr id="5" name="Footer Placeholder 4">
            <a:extLst>
              <a:ext uri="{FF2B5EF4-FFF2-40B4-BE49-F238E27FC236}">
                <a16:creationId xmlns:a16="http://schemas.microsoft.com/office/drawing/2014/main" id="{25A59CD2-5D29-988E-0661-25C38266D9E8}"/>
              </a:ext>
            </a:extLst>
          </p:cNvPr>
          <p:cNvSpPr>
            <a:spLocks noGrp="1"/>
          </p:cNvSpPr>
          <p:nvPr>
            <p:ph type="ftr" sz="quarter" idx="11"/>
          </p:nvPr>
        </p:nvSpPr>
        <p:spPr>
          <a:xfrm>
            <a:off x="2357362" y="6222721"/>
            <a:ext cx="5796038" cy="365125"/>
          </a:xfrm>
        </p:spPr>
        <p:txBody>
          <a:bodyPr/>
          <a:lstStyle/>
          <a:p>
            <a:r>
              <a:rPr lang="en-GB"/>
              <a:t>For queries about your application or the recruitment process, please email dbtappointments@businessandtrade.gov.uk</a:t>
            </a:r>
          </a:p>
          <a:p>
            <a:endParaRPr lang="en-GB">
              <a:cs typeface="Arial"/>
            </a:endParaRPr>
          </a:p>
        </p:txBody>
      </p:sp>
      <p:pic>
        <p:nvPicPr>
          <p:cNvPr id="6" name="Picture 5">
            <a:extLst>
              <a:ext uri="{FF2B5EF4-FFF2-40B4-BE49-F238E27FC236}">
                <a16:creationId xmlns:a16="http://schemas.microsoft.com/office/drawing/2014/main" id="{8DA707B3-69FA-2B01-A472-730F7589C807}"/>
              </a:ext>
            </a:extLst>
          </p:cNvPr>
          <p:cNvPicPr>
            <a:picLocks noChangeAspect="1"/>
          </p:cNvPicPr>
          <p:nvPr/>
        </p:nvPicPr>
        <p:blipFill rotWithShape="1">
          <a:blip r:embed="rId2"/>
          <a:srcRect t="16658" b="16657"/>
          <a:stretch/>
        </p:blipFill>
        <p:spPr>
          <a:xfrm>
            <a:off x="7922943" y="6071839"/>
            <a:ext cx="1260086" cy="666890"/>
          </a:xfrm>
          <a:prstGeom prst="rect">
            <a:avLst/>
          </a:prstGeom>
        </p:spPr>
      </p:pic>
      <p:pic>
        <p:nvPicPr>
          <p:cNvPr id="9" name="Picture 8" descr="A black and white logo">
            <a:extLst>
              <a:ext uri="{FF2B5EF4-FFF2-40B4-BE49-F238E27FC236}">
                <a16:creationId xmlns:a16="http://schemas.microsoft.com/office/drawing/2014/main" id="{00A58859-CE7B-8F85-B458-E046D7F1F766}"/>
              </a:ext>
            </a:extLst>
          </p:cNvPr>
          <p:cNvPicPr>
            <a:picLocks noChangeAspect="1"/>
          </p:cNvPicPr>
          <p:nvPr/>
        </p:nvPicPr>
        <p:blipFill>
          <a:blip r:embed="rId3"/>
          <a:stretch>
            <a:fillRect/>
          </a:stretch>
        </p:blipFill>
        <p:spPr>
          <a:xfrm>
            <a:off x="9183029" y="5995755"/>
            <a:ext cx="1260086" cy="819056"/>
          </a:xfrm>
          <a:prstGeom prst="rect">
            <a:avLst/>
          </a:prstGeom>
        </p:spPr>
      </p:pic>
    </p:spTree>
    <p:extLst>
      <p:ext uri="{BB962C8B-B14F-4D97-AF65-F5344CB8AC3E}">
        <p14:creationId xmlns:p14="http://schemas.microsoft.com/office/powerpoint/2010/main" val="17495987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C13F0-AC38-9696-5F11-07BC215DFDF3}"/>
              </a:ext>
            </a:extLst>
          </p:cNvPr>
          <p:cNvSpPr>
            <a:spLocks noGrp="1"/>
          </p:cNvSpPr>
          <p:nvPr>
            <p:ph type="title"/>
          </p:nvPr>
        </p:nvSpPr>
        <p:spPr/>
        <p:txBody>
          <a:bodyPr/>
          <a:lstStyle/>
          <a:p>
            <a:r>
              <a:rPr lang="en-GB" u="sng"/>
              <a:t>Diversity</a:t>
            </a:r>
          </a:p>
        </p:txBody>
      </p:sp>
      <p:sp>
        <p:nvSpPr>
          <p:cNvPr id="4" name="Slide Number Placeholder 3">
            <a:extLst>
              <a:ext uri="{FF2B5EF4-FFF2-40B4-BE49-F238E27FC236}">
                <a16:creationId xmlns:a16="http://schemas.microsoft.com/office/drawing/2014/main" id="{58FEB699-286A-B517-8246-A915F4E058B2}"/>
              </a:ext>
            </a:extLst>
          </p:cNvPr>
          <p:cNvSpPr>
            <a:spLocks noGrp="1"/>
          </p:cNvSpPr>
          <p:nvPr>
            <p:ph type="sldNum" sz="quarter" idx="12"/>
          </p:nvPr>
        </p:nvSpPr>
        <p:spPr/>
        <p:txBody>
          <a:bodyPr/>
          <a:lstStyle/>
          <a:p>
            <a:fld id="{1B287C65-F529-6A4B-9307-53EFD28F08ED}" type="slidenum">
              <a:rPr lang="en-US" smtClean="0"/>
              <a:t>6</a:t>
            </a:fld>
            <a:endParaRPr lang="en-US"/>
          </a:p>
        </p:txBody>
      </p:sp>
      <p:sp>
        <p:nvSpPr>
          <p:cNvPr id="5" name="Content Placeholder 2">
            <a:extLst>
              <a:ext uri="{FF2B5EF4-FFF2-40B4-BE49-F238E27FC236}">
                <a16:creationId xmlns:a16="http://schemas.microsoft.com/office/drawing/2014/main" id="{4C67CDE5-CBA0-2689-4CA9-1F240AB326B4}"/>
              </a:ext>
            </a:extLst>
          </p:cNvPr>
          <p:cNvSpPr>
            <a:spLocks noGrp="1"/>
          </p:cNvSpPr>
          <p:nvPr>
            <p:ph idx="1"/>
          </p:nvPr>
        </p:nvSpPr>
        <p:spPr>
          <a:xfrm>
            <a:off x="838200" y="1395413"/>
            <a:ext cx="10515600" cy="4351337"/>
          </a:xfrm>
        </p:spPr>
        <p:txBody>
          <a:bodyPr vert="horz" lIns="91440" tIns="45720" rIns="91440" bIns="45720" rtlCol="0" anchor="t">
            <a:normAutofit/>
          </a:bodyPr>
          <a:lstStyle/>
          <a:p>
            <a:pPr marL="0" indent="0" algn="just">
              <a:lnSpc>
                <a:spcPct val="100000"/>
              </a:lnSpc>
              <a:buNone/>
            </a:pPr>
            <a:r>
              <a:rPr lang="en-GB" sz="1800" b="0" i="0">
                <a:effectLst/>
                <a:latin typeface="Arial"/>
                <a:cs typeface="Arial"/>
              </a:rPr>
              <a:t>We </a:t>
            </a:r>
            <a:r>
              <a:rPr lang="en-GB" sz="1800">
                <a:latin typeface="Arial"/>
                <a:cs typeface="Arial"/>
              </a:rPr>
              <a:t>are</a:t>
            </a:r>
            <a:r>
              <a:rPr lang="en-GB" sz="1800" b="0" i="0">
                <a:effectLst/>
                <a:latin typeface="Arial"/>
                <a:cs typeface="Arial"/>
              </a:rPr>
              <a:t> committed to increasing the diversity of our boards and bringing in talent, regardless of its origins. </a:t>
            </a:r>
            <a:r>
              <a:rPr lang="en-GB" sz="1800">
                <a:effectLst/>
                <a:latin typeface="Arial"/>
                <a:ea typeface="Times New Roman" panose="02020603050405020304" pitchFamily="18" charset="0"/>
                <a:cs typeface="Arial"/>
              </a:rPr>
              <a:t>We encourage applications from all candidates regardless of ethnicity, religion or belief, gender, sexual orientation, age, disability or gender identity. We particularly welcome applications from people with ethnicity, gender and disability characteristics currently underrepresented on our Boards.</a:t>
            </a:r>
            <a:r>
              <a:rPr lang="en-GB" sz="1800">
                <a:latin typeface="Arial"/>
                <a:ea typeface="Times New Roman" panose="02020603050405020304" pitchFamily="18" charset="0"/>
                <a:cs typeface="Arial"/>
              </a:rPr>
              <a:t> </a:t>
            </a:r>
            <a:endParaRPr lang="en-GB" sz="1800">
              <a:effectLst/>
              <a:ea typeface="Times New Roman" panose="02020603050405020304" pitchFamily="18" charset="0"/>
            </a:endParaRPr>
          </a:p>
          <a:p>
            <a:pPr marL="0" indent="0" fontAlgn="base">
              <a:lnSpc>
                <a:spcPct val="100000"/>
              </a:lnSpc>
              <a:buNone/>
            </a:pPr>
            <a:r>
              <a:rPr lang="en-GB" sz="1800" b="1">
                <a:solidFill>
                  <a:srgbClr val="000000"/>
                </a:solidFill>
                <a:effectLst/>
                <a:latin typeface="Arial"/>
                <a:ea typeface="Times New Roman" panose="02020603050405020304" pitchFamily="18" charset="0"/>
                <a:cs typeface="Arial"/>
              </a:rPr>
              <a:t>Arrangements for candidates </a:t>
            </a:r>
            <a:r>
              <a:rPr lang="en-GB" sz="1800" b="1">
                <a:solidFill>
                  <a:srgbClr val="000000"/>
                </a:solidFill>
                <a:effectLst/>
                <a:latin typeface="Arial"/>
                <a:ea typeface="Times New Roman" panose="02020603050405020304" pitchFamily="18" charset="0"/>
                <a:cs typeface="Times New Roman"/>
              </a:rPr>
              <a:t>with a disability: </a:t>
            </a:r>
            <a:r>
              <a:rPr lang="en-GB" sz="1800" b="0" i="0">
                <a:effectLst/>
                <a:latin typeface="Arial"/>
                <a:cs typeface="Arial"/>
              </a:rPr>
              <a:t>As a Disability Confident </a:t>
            </a:r>
            <a:r>
              <a:rPr lang="en-GB" sz="1800">
                <a:latin typeface="Arial"/>
                <a:cs typeface="Arial"/>
              </a:rPr>
              <a:t>leader, w</a:t>
            </a:r>
            <a:r>
              <a:rPr lang="en-GB" sz="1800" b="0" i="0">
                <a:effectLst/>
                <a:latin typeface="Arial"/>
                <a:cs typeface="Arial"/>
              </a:rPr>
              <a:t>e guarantee to interview anyone with a disability whose application meets the essential criteria for the post. More details on the criteria can be found in this pack. </a:t>
            </a:r>
            <a:r>
              <a:rPr lang="en-GB" sz="1800">
                <a:latin typeface="Arial"/>
                <a:cs typeface="Arial"/>
              </a:rPr>
              <a:t>If you wish to apply through the Disability Confident scheme, you will need to tick that option on the Diversity Monitoring form that you will submit alongside your application.</a:t>
            </a:r>
          </a:p>
          <a:p>
            <a:pPr marL="0" indent="0">
              <a:lnSpc>
                <a:spcPct val="100000"/>
              </a:lnSpc>
              <a:spcAft>
                <a:spcPts val="800"/>
              </a:spcAft>
              <a:buNone/>
            </a:pPr>
            <a:r>
              <a:rPr lang="en-GB" sz="1800" b="1">
                <a:solidFill>
                  <a:srgbClr val="000000"/>
                </a:solidFill>
                <a:effectLst/>
                <a:latin typeface="Arial"/>
                <a:ea typeface="Times New Roman" panose="02020603050405020304" pitchFamily="18" charset="0"/>
                <a:cs typeface="Times New Roman"/>
              </a:rPr>
              <a:t>Adjustments: </a:t>
            </a:r>
            <a:r>
              <a:rPr lang="en-GB" sz="1800">
                <a:solidFill>
                  <a:srgbClr val="000000"/>
                </a:solidFill>
                <a:latin typeface="Arial"/>
                <a:ea typeface="Times New Roman" panose="02020603050405020304" pitchFamily="18" charset="0"/>
                <a:cs typeface="Times New Roman"/>
              </a:rPr>
              <a:t>All candidates are entitled to request reasonable adjustments at any stage of the application process. If you would like to discuss reasonable</a:t>
            </a:r>
            <a:r>
              <a:rPr lang="en-GB" sz="1800">
                <a:effectLst/>
                <a:latin typeface="Arial"/>
                <a:ea typeface="Times New Roman" panose="02020603050405020304" pitchFamily="18" charset="0"/>
                <a:cs typeface="Times New Roman"/>
              </a:rPr>
              <a:t> adjustments prior to submitting your application, please contact</a:t>
            </a:r>
            <a:r>
              <a:rPr lang="en-GB" sz="1800">
                <a:latin typeface="Arial"/>
                <a:ea typeface="Times New Roman" panose="02020603050405020304" pitchFamily="18" charset="0"/>
                <a:cs typeface="Times New Roman"/>
              </a:rPr>
              <a:t> </a:t>
            </a:r>
            <a:r>
              <a:rPr lang="en-GB" sz="1800">
                <a:latin typeface="Arial"/>
                <a:ea typeface="Times New Roman" panose="02020603050405020304" pitchFamily="18" charset="0"/>
                <a:cs typeface="Times New Roman"/>
                <a:hlinkClick r:id="rId2">
                  <a:extLst>
                    <a:ext uri="{A12FA001-AC4F-418D-AE19-62706E023703}">
                      <ahyp:hlinkClr xmlns:ahyp="http://schemas.microsoft.com/office/drawing/2018/hyperlinkcolor" val="tx"/>
                    </a:ext>
                  </a:extLst>
                </a:hlinkClick>
              </a:rPr>
              <a:t>dbtappointments@businessandtrade.gov.uk</a:t>
            </a:r>
            <a:r>
              <a:rPr lang="en-GB" sz="1800">
                <a:latin typeface="Arial"/>
                <a:ea typeface="Times New Roman" panose="02020603050405020304" pitchFamily="18" charset="0"/>
                <a:cs typeface="Times New Roman"/>
              </a:rPr>
              <a:t>   </a:t>
            </a:r>
          </a:p>
        </p:txBody>
      </p:sp>
      <p:sp>
        <p:nvSpPr>
          <p:cNvPr id="7" name="Footer Placeholder 6">
            <a:extLst>
              <a:ext uri="{FF2B5EF4-FFF2-40B4-BE49-F238E27FC236}">
                <a16:creationId xmlns:a16="http://schemas.microsoft.com/office/drawing/2014/main" id="{C51F8282-C7A0-4735-7931-50A2685BD899}"/>
              </a:ext>
            </a:extLst>
          </p:cNvPr>
          <p:cNvSpPr>
            <a:spLocks noGrp="1"/>
          </p:cNvSpPr>
          <p:nvPr>
            <p:ph type="ftr" sz="quarter" idx="11"/>
          </p:nvPr>
        </p:nvSpPr>
        <p:spPr>
          <a:xfrm>
            <a:off x="2550886" y="6172868"/>
            <a:ext cx="5227561" cy="461887"/>
          </a:xfrm>
        </p:spPr>
        <p:txBody>
          <a:bodyPr/>
          <a:lstStyle/>
          <a:p>
            <a:r>
              <a:rPr lang="en-GB"/>
              <a:t>For queries about your application or the recruitment process, please email dbtappointments@businessandtrade.gov.uk</a:t>
            </a:r>
            <a:endParaRPr lang="en-US"/>
          </a:p>
        </p:txBody>
      </p:sp>
      <p:pic>
        <p:nvPicPr>
          <p:cNvPr id="8" name="Picture 7">
            <a:extLst>
              <a:ext uri="{FF2B5EF4-FFF2-40B4-BE49-F238E27FC236}">
                <a16:creationId xmlns:a16="http://schemas.microsoft.com/office/drawing/2014/main" id="{6AE62A5B-EFC7-430B-FB6E-3BBD364C67EC}"/>
              </a:ext>
            </a:extLst>
          </p:cNvPr>
          <p:cNvPicPr>
            <a:picLocks noChangeAspect="1"/>
          </p:cNvPicPr>
          <p:nvPr/>
        </p:nvPicPr>
        <p:blipFill rotWithShape="1">
          <a:blip r:embed="rId3"/>
          <a:srcRect t="16658" b="16657"/>
          <a:stretch/>
        </p:blipFill>
        <p:spPr>
          <a:xfrm>
            <a:off x="7922943" y="6071839"/>
            <a:ext cx="1260086" cy="666890"/>
          </a:xfrm>
          <a:prstGeom prst="rect">
            <a:avLst/>
          </a:prstGeom>
        </p:spPr>
      </p:pic>
      <p:pic>
        <p:nvPicPr>
          <p:cNvPr id="3" name="Picture 2" descr="A black and white logo">
            <a:extLst>
              <a:ext uri="{FF2B5EF4-FFF2-40B4-BE49-F238E27FC236}">
                <a16:creationId xmlns:a16="http://schemas.microsoft.com/office/drawing/2014/main" id="{678AFB8B-8A84-7B77-4668-206566E0CC86}"/>
              </a:ext>
            </a:extLst>
          </p:cNvPr>
          <p:cNvPicPr>
            <a:picLocks noChangeAspect="1"/>
          </p:cNvPicPr>
          <p:nvPr/>
        </p:nvPicPr>
        <p:blipFill>
          <a:blip r:embed="rId4"/>
          <a:stretch>
            <a:fillRect/>
          </a:stretch>
        </p:blipFill>
        <p:spPr>
          <a:xfrm>
            <a:off x="9183029" y="5946822"/>
            <a:ext cx="1260086" cy="819056"/>
          </a:xfrm>
          <a:prstGeom prst="rect">
            <a:avLst/>
          </a:prstGeom>
        </p:spPr>
      </p:pic>
    </p:spTree>
    <p:extLst>
      <p:ext uri="{BB962C8B-B14F-4D97-AF65-F5344CB8AC3E}">
        <p14:creationId xmlns:p14="http://schemas.microsoft.com/office/powerpoint/2010/main" val="28742944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149AC-0503-82AB-BD06-A5E2E51541C8}"/>
              </a:ext>
            </a:extLst>
          </p:cNvPr>
          <p:cNvSpPr>
            <a:spLocks noGrp="1"/>
          </p:cNvSpPr>
          <p:nvPr>
            <p:ph type="title"/>
          </p:nvPr>
        </p:nvSpPr>
        <p:spPr/>
        <p:txBody>
          <a:bodyPr/>
          <a:lstStyle/>
          <a:p>
            <a:r>
              <a:rPr lang="en-GB" u="sng"/>
              <a:t>Criteria</a:t>
            </a:r>
          </a:p>
        </p:txBody>
      </p:sp>
      <p:sp>
        <p:nvSpPr>
          <p:cNvPr id="4" name="Slide Number Placeholder 3">
            <a:extLst>
              <a:ext uri="{FF2B5EF4-FFF2-40B4-BE49-F238E27FC236}">
                <a16:creationId xmlns:a16="http://schemas.microsoft.com/office/drawing/2014/main" id="{772A35FC-1D6F-4519-1927-76ACB89E7954}"/>
              </a:ext>
            </a:extLst>
          </p:cNvPr>
          <p:cNvSpPr>
            <a:spLocks noGrp="1"/>
          </p:cNvSpPr>
          <p:nvPr>
            <p:ph type="sldNum" sz="quarter" idx="12"/>
          </p:nvPr>
        </p:nvSpPr>
        <p:spPr>
          <a:xfrm>
            <a:off x="9260580" y="6373604"/>
            <a:ext cx="2743200" cy="365125"/>
          </a:xfrm>
        </p:spPr>
        <p:txBody>
          <a:bodyPr/>
          <a:lstStyle/>
          <a:p>
            <a:fld id="{1B287C65-F529-6A4B-9307-53EFD28F08ED}" type="slidenum">
              <a:rPr lang="en-US" smtClean="0"/>
              <a:t>7</a:t>
            </a:fld>
            <a:endParaRPr lang="en-US"/>
          </a:p>
        </p:txBody>
      </p:sp>
      <p:sp>
        <p:nvSpPr>
          <p:cNvPr id="5" name="Content Placeholder 2">
            <a:extLst>
              <a:ext uri="{FF2B5EF4-FFF2-40B4-BE49-F238E27FC236}">
                <a16:creationId xmlns:a16="http://schemas.microsoft.com/office/drawing/2014/main" id="{BBC58467-C78F-6144-C473-C444E123383B}"/>
              </a:ext>
            </a:extLst>
          </p:cNvPr>
          <p:cNvSpPr>
            <a:spLocks noGrp="1"/>
          </p:cNvSpPr>
          <p:nvPr>
            <p:ph idx="1"/>
          </p:nvPr>
        </p:nvSpPr>
        <p:spPr>
          <a:xfrm>
            <a:off x="838200" y="1395413"/>
            <a:ext cx="10515600" cy="4470576"/>
          </a:xfrm>
        </p:spPr>
        <p:txBody>
          <a:bodyPr vert="horz" lIns="91440" tIns="45720" rIns="91440" bIns="45720" rtlCol="0" anchor="t">
            <a:normAutofit/>
          </a:bodyPr>
          <a:lstStyle/>
          <a:p>
            <a:pPr marL="0" indent="0">
              <a:lnSpc>
                <a:spcPct val="107000"/>
              </a:lnSpc>
              <a:spcAft>
                <a:spcPts val="800"/>
              </a:spcAft>
              <a:buNone/>
              <a:tabLst>
                <a:tab pos="457200" algn="l"/>
              </a:tabLst>
            </a:pPr>
            <a:r>
              <a:rPr lang="en-GB" sz="1800" b="1">
                <a:latin typeface="Arial"/>
                <a:ea typeface="Calibri" panose="020F0502020204030204" pitchFamily="34" charset="0"/>
                <a:cs typeface="Arial"/>
              </a:rPr>
              <a:t>For the role you must demonstrate the following essential criteria:-</a:t>
            </a:r>
          </a:p>
          <a:p>
            <a:pPr marL="342900" indent="-342900" fontAlgn="base">
              <a:lnSpc>
                <a:spcPct val="107000"/>
              </a:lnSpc>
              <a:spcAft>
                <a:spcPts val="800"/>
              </a:spcAft>
              <a:buSzPts val="1000"/>
              <a:buFont typeface="Symbol" panose="05050102010706020507" pitchFamily="18" charset="2"/>
              <a:buChar char=""/>
              <a:tabLst>
                <a:tab pos="457200" algn="l"/>
              </a:tabLst>
            </a:pPr>
            <a:r>
              <a:rPr lang="en-GB" sz="1800">
                <a:latin typeface="Arial"/>
                <a:cs typeface="Arial"/>
              </a:rPr>
              <a:t>A deep knowledge as a practitioner, charity leader or academic in personal bankruptcy so as to be able to challenge and support the proposed programme of reform.</a:t>
            </a:r>
            <a:endParaRPr lang="en-GB" sz="1800" kern="0">
              <a:effectLst/>
              <a:latin typeface="Arial"/>
              <a:ea typeface="Times New Roman" panose="02020603050405020304" pitchFamily="18" charset="0"/>
              <a:cs typeface="Arial"/>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GB" sz="1800" kern="0">
                <a:effectLst/>
                <a:latin typeface="Arial"/>
                <a:ea typeface="Times New Roman" panose="02020603050405020304" pitchFamily="18" charset="0"/>
                <a:cs typeface="Times New Roman"/>
              </a:rPr>
              <a:t>A performance history of building and sustaining relationships with key stakeholders, responding to and balancing the differing needs of those stakeholders.  </a:t>
            </a:r>
            <a:endParaRPr lang="en-GB" sz="1800" kern="100">
              <a:effectLst/>
              <a:latin typeface="Arial"/>
              <a:ea typeface="Calibri" panose="020F0502020204030204" pitchFamily="34" charset="0"/>
              <a:cs typeface="Times New Roman"/>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GB" sz="1800" kern="0">
                <a:effectLst/>
                <a:latin typeface="Arial"/>
                <a:ea typeface="Times New Roman" panose="02020603050405020304" pitchFamily="18" charset="0"/>
                <a:cs typeface="Times New Roman"/>
              </a:rPr>
              <a:t>Independence of judgement and the capacity to bring a fresh and external view to decision-making, through the analysis of complex information to reach practical decisions.  </a:t>
            </a:r>
            <a:endParaRPr lang="en-GB" sz="1800" kern="100">
              <a:effectLst/>
              <a:latin typeface="Arial"/>
              <a:ea typeface="Calibri" panose="020F0502020204030204" pitchFamily="34" charset="0"/>
              <a:cs typeface="Times New Roman"/>
            </a:endParaRPr>
          </a:p>
          <a:p>
            <a:pPr marL="342900" lvl="0" indent="-342900" fontAlgn="base">
              <a:lnSpc>
                <a:spcPct val="107000"/>
              </a:lnSpc>
              <a:spcAft>
                <a:spcPts val="800"/>
              </a:spcAft>
              <a:buSzPts val="1000"/>
              <a:buFont typeface="Symbol" panose="05050102010706020507" pitchFamily="18" charset="2"/>
              <a:buChar char=""/>
              <a:tabLst>
                <a:tab pos="457200" algn="l"/>
              </a:tabLst>
            </a:pPr>
            <a:r>
              <a:rPr lang="en-GB" sz="1800" kern="0">
                <a:effectLst/>
                <a:latin typeface="Arial"/>
                <a:ea typeface="Times New Roman" panose="02020603050405020304" pitchFamily="18" charset="0"/>
                <a:cs typeface="Times New Roman"/>
              </a:rPr>
              <a:t>Outstanding communication skills, high level of personal impact and the ability to provide constructive and independent challenge and support to the Board.  </a:t>
            </a:r>
            <a:endParaRPr lang="en-GB" sz="1800" kern="100">
              <a:effectLst/>
              <a:latin typeface="Arial"/>
              <a:ea typeface="Times New Roman" panose="02020603050405020304" pitchFamily="18" charset="0"/>
              <a:cs typeface="Times New Roman"/>
            </a:endParaRPr>
          </a:p>
        </p:txBody>
      </p:sp>
      <p:sp>
        <p:nvSpPr>
          <p:cNvPr id="6" name="Footer Placeholder 5">
            <a:extLst>
              <a:ext uri="{FF2B5EF4-FFF2-40B4-BE49-F238E27FC236}">
                <a16:creationId xmlns:a16="http://schemas.microsoft.com/office/drawing/2014/main" id="{0F87B766-56D5-2FFB-4BAA-C36352D048C7}"/>
              </a:ext>
            </a:extLst>
          </p:cNvPr>
          <p:cNvSpPr>
            <a:spLocks noGrp="1"/>
          </p:cNvSpPr>
          <p:nvPr>
            <p:ph type="ftr" sz="quarter" idx="11"/>
          </p:nvPr>
        </p:nvSpPr>
        <p:spPr>
          <a:xfrm>
            <a:off x="2103362" y="6089674"/>
            <a:ext cx="6050038" cy="473982"/>
          </a:xfrm>
        </p:spPr>
        <p:txBody>
          <a:bodyPr/>
          <a:lstStyle/>
          <a:p>
            <a:r>
              <a:rPr lang="en-GB"/>
              <a:t>For queries about your application or the recruitment process, please email dbtappointments@businessandtrade.gov.uk</a:t>
            </a:r>
            <a:endParaRPr lang="en-US"/>
          </a:p>
        </p:txBody>
      </p:sp>
      <p:pic>
        <p:nvPicPr>
          <p:cNvPr id="7" name="Picture 6">
            <a:extLst>
              <a:ext uri="{FF2B5EF4-FFF2-40B4-BE49-F238E27FC236}">
                <a16:creationId xmlns:a16="http://schemas.microsoft.com/office/drawing/2014/main" id="{D888F2EF-82F1-7752-C4EF-C1058B47BD31}"/>
              </a:ext>
            </a:extLst>
          </p:cNvPr>
          <p:cNvPicPr>
            <a:picLocks noChangeAspect="1"/>
          </p:cNvPicPr>
          <p:nvPr/>
        </p:nvPicPr>
        <p:blipFill rotWithShape="1">
          <a:blip r:embed="rId2"/>
          <a:srcRect t="16658" b="16657"/>
          <a:stretch/>
        </p:blipFill>
        <p:spPr>
          <a:xfrm>
            <a:off x="7922943" y="6071839"/>
            <a:ext cx="1260086" cy="666890"/>
          </a:xfrm>
          <a:prstGeom prst="rect">
            <a:avLst/>
          </a:prstGeom>
        </p:spPr>
      </p:pic>
      <p:pic>
        <p:nvPicPr>
          <p:cNvPr id="9" name="Picture 8" descr="A black and white logo">
            <a:extLst>
              <a:ext uri="{FF2B5EF4-FFF2-40B4-BE49-F238E27FC236}">
                <a16:creationId xmlns:a16="http://schemas.microsoft.com/office/drawing/2014/main" id="{9C7BD005-F532-A4D7-AABC-0BBD44840F45}"/>
              </a:ext>
            </a:extLst>
          </p:cNvPr>
          <p:cNvPicPr>
            <a:picLocks noChangeAspect="1"/>
          </p:cNvPicPr>
          <p:nvPr/>
        </p:nvPicPr>
        <p:blipFill>
          <a:blip r:embed="rId3"/>
          <a:stretch>
            <a:fillRect/>
          </a:stretch>
        </p:blipFill>
        <p:spPr>
          <a:xfrm>
            <a:off x="9183029" y="5865989"/>
            <a:ext cx="1449151" cy="941948"/>
          </a:xfrm>
          <a:prstGeom prst="rect">
            <a:avLst/>
          </a:prstGeom>
        </p:spPr>
      </p:pic>
    </p:spTree>
    <p:extLst>
      <p:ext uri="{BB962C8B-B14F-4D97-AF65-F5344CB8AC3E}">
        <p14:creationId xmlns:p14="http://schemas.microsoft.com/office/powerpoint/2010/main" val="28025063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805E0-1300-18E7-6120-85ABAD488E6F}"/>
              </a:ext>
            </a:extLst>
          </p:cNvPr>
          <p:cNvSpPr>
            <a:spLocks noGrp="1"/>
          </p:cNvSpPr>
          <p:nvPr>
            <p:ph type="title"/>
          </p:nvPr>
        </p:nvSpPr>
        <p:spPr/>
        <p:txBody>
          <a:bodyPr/>
          <a:lstStyle/>
          <a:p>
            <a:r>
              <a:rPr lang="en-GB" u="sng"/>
              <a:t>How to Apply</a:t>
            </a:r>
          </a:p>
        </p:txBody>
      </p:sp>
      <p:sp>
        <p:nvSpPr>
          <p:cNvPr id="4" name="Slide Number Placeholder 3">
            <a:extLst>
              <a:ext uri="{FF2B5EF4-FFF2-40B4-BE49-F238E27FC236}">
                <a16:creationId xmlns:a16="http://schemas.microsoft.com/office/drawing/2014/main" id="{1ED76802-3020-FE24-D5D8-F0DB49924FFD}"/>
              </a:ext>
            </a:extLst>
          </p:cNvPr>
          <p:cNvSpPr>
            <a:spLocks noGrp="1"/>
          </p:cNvSpPr>
          <p:nvPr>
            <p:ph type="sldNum" sz="quarter" idx="12"/>
          </p:nvPr>
        </p:nvSpPr>
        <p:spPr/>
        <p:txBody>
          <a:bodyPr/>
          <a:lstStyle/>
          <a:p>
            <a:fld id="{1B287C65-F529-6A4B-9307-53EFD28F08ED}" type="slidenum">
              <a:rPr lang="en-US" smtClean="0"/>
              <a:t>8</a:t>
            </a:fld>
            <a:endParaRPr lang="en-US"/>
          </a:p>
        </p:txBody>
      </p:sp>
      <p:sp>
        <p:nvSpPr>
          <p:cNvPr id="5" name="Content Placeholder 2">
            <a:extLst>
              <a:ext uri="{FF2B5EF4-FFF2-40B4-BE49-F238E27FC236}">
                <a16:creationId xmlns:a16="http://schemas.microsoft.com/office/drawing/2014/main" id="{C3762E4E-12A9-6EF4-56DD-6C49089F060F}"/>
              </a:ext>
            </a:extLst>
          </p:cNvPr>
          <p:cNvSpPr>
            <a:spLocks noGrp="1"/>
          </p:cNvSpPr>
          <p:nvPr>
            <p:ph idx="1"/>
          </p:nvPr>
        </p:nvSpPr>
        <p:spPr>
          <a:xfrm>
            <a:off x="838200" y="1395413"/>
            <a:ext cx="10097655" cy="4211060"/>
          </a:xfrm>
        </p:spPr>
        <p:txBody>
          <a:bodyPr vert="horz" lIns="91440" tIns="45720" rIns="91440" bIns="45720" rtlCol="0" anchor="t">
            <a:noAutofit/>
          </a:bodyPr>
          <a:lstStyle/>
          <a:p>
            <a:pPr marL="0" indent="0" fontAlgn="base">
              <a:buNone/>
            </a:pPr>
            <a:r>
              <a:rPr lang="en-GB" sz="1800" b="0" i="0" u="none" strike="noStrike">
                <a:solidFill>
                  <a:srgbClr val="000000"/>
                </a:solidFill>
                <a:effectLst/>
                <a:latin typeface="Arial"/>
                <a:cs typeface="Arial"/>
              </a:rPr>
              <a:t>In order to apply you will need to </a:t>
            </a:r>
            <a:r>
              <a:rPr lang="en-GB" sz="1800" b="0" i="0" u="sng" strike="noStrike">
                <a:solidFill>
                  <a:srgbClr val="0563C1"/>
                </a:solidFill>
                <a:effectLst/>
                <a:latin typeface="Arial"/>
                <a:cs typeface="Arial"/>
                <a:hlinkClick r:id="rId2"/>
              </a:rPr>
              <a:t>create an account</a:t>
            </a:r>
            <a:r>
              <a:rPr lang="en-GB" sz="1800" b="0" i="0" u="none" strike="noStrike">
                <a:solidFill>
                  <a:srgbClr val="000000"/>
                </a:solidFill>
                <a:effectLst/>
                <a:latin typeface="Arial"/>
                <a:cs typeface="Arial"/>
              </a:rPr>
              <a:t> or </a:t>
            </a:r>
            <a:r>
              <a:rPr lang="en-GB" sz="1800" b="0" i="0" u="sng" strike="noStrike">
                <a:solidFill>
                  <a:srgbClr val="0563C1"/>
                </a:solidFill>
                <a:effectLst/>
                <a:latin typeface="Arial"/>
                <a:cs typeface="Arial"/>
                <a:hlinkClick r:id="rId3"/>
              </a:rPr>
              <a:t>sign in</a:t>
            </a:r>
            <a:r>
              <a:rPr lang="en-GB" sz="1800" u="sng">
                <a:solidFill>
                  <a:srgbClr val="0563C1"/>
                </a:solidFill>
                <a:latin typeface="Arial"/>
                <a:cs typeface="Arial"/>
              </a:rPr>
              <a:t>. </a:t>
            </a:r>
            <a:r>
              <a:rPr lang="en-GB" sz="1800" b="0" i="0" u="none" strike="noStrike">
                <a:solidFill>
                  <a:srgbClr val="000000"/>
                </a:solidFill>
                <a:effectLst/>
                <a:latin typeface="Arial"/>
                <a:cs typeface="Arial"/>
              </a:rPr>
              <a:t>Once you are logged into your account, click on 'apply for this role' and follow the on-screen instructions. To apply, all candidates are required to provide:</a:t>
            </a:r>
            <a:r>
              <a:rPr lang="en-GB" sz="1800" b="0" i="0">
                <a:solidFill>
                  <a:srgbClr val="000000"/>
                </a:solidFill>
                <a:effectLst/>
                <a:latin typeface="Arial"/>
                <a:cs typeface="Arial"/>
              </a:rPr>
              <a:t>​</a:t>
            </a:r>
          </a:p>
          <a:p>
            <a:pPr algn="l" rtl="0" fontAlgn="base">
              <a:buFont typeface="Arial" panose="020B0604020202020204" pitchFamily="34" charset="0"/>
              <a:buChar char="•"/>
            </a:pPr>
            <a:r>
              <a:rPr lang="en-GB" sz="1800" b="0" i="0" u="none" strike="noStrike">
                <a:solidFill>
                  <a:srgbClr val="000000"/>
                </a:solidFill>
                <a:effectLst/>
                <a:latin typeface="Arial"/>
                <a:cs typeface="Arial"/>
              </a:rPr>
              <a:t>a Curriculum Vitae (CV)</a:t>
            </a:r>
            <a:r>
              <a:rPr lang="en-GB" sz="1800" b="0" i="0">
                <a:solidFill>
                  <a:srgbClr val="000000"/>
                </a:solidFill>
                <a:effectLst/>
                <a:latin typeface="Arial"/>
                <a:cs typeface="Arial"/>
              </a:rPr>
              <a:t>​</a:t>
            </a:r>
          </a:p>
          <a:p>
            <a:pPr algn="l" rtl="0" fontAlgn="base">
              <a:buFont typeface="Arial" panose="020B0604020202020204" pitchFamily="34" charset="0"/>
              <a:buChar char="•"/>
            </a:pPr>
            <a:r>
              <a:rPr lang="en-GB" sz="1800" b="0" i="0" u="none" strike="noStrike">
                <a:solidFill>
                  <a:srgbClr val="000000"/>
                </a:solidFill>
                <a:effectLst/>
                <a:latin typeface="Arial"/>
                <a:cs typeface="Arial"/>
              </a:rPr>
              <a:t>a supporting statement</a:t>
            </a:r>
            <a:r>
              <a:rPr lang="en-GB" sz="1800" b="0" i="0">
                <a:solidFill>
                  <a:srgbClr val="000000"/>
                </a:solidFill>
                <a:effectLst/>
                <a:latin typeface="Arial"/>
                <a:cs typeface="Arial"/>
              </a:rPr>
              <a:t>​</a:t>
            </a:r>
          </a:p>
          <a:p>
            <a:pPr algn="l" rtl="0" fontAlgn="base">
              <a:buFont typeface="Arial" panose="020B0604020202020204" pitchFamily="34" charset="0"/>
              <a:buChar char="•"/>
            </a:pPr>
            <a:r>
              <a:rPr lang="en-GB" sz="1800" b="0" i="0" u="none" strike="noStrike">
                <a:solidFill>
                  <a:srgbClr val="000000"/>
                </a:solidFill>
                <a:effectLst/>
                <a:latin typeface="Arial"/>
                <a:cs typeface="Arial"/>
              </a:rPr>
              <a:t>equality information</a:t>
            </a:r>
            <a:r>
              <a:rPr lang="en-GB" sz="1800" b="0" i="0">
                <a:solidFill>
                  <a:srgbClr val="000000"/>
                </a:solidFill>
                <a:effectLst/>
                <a:latin typeface="Arial"/>
                <a:cs typeface="Arial"/>
              </a:rPr>
              <a:t>​</a:t>
            </a:r>
          </a:p>
          <a:p>
            <a:pPr algn="l" rtl="0" fontAlgn="base">
              <a:buFont typeface="Arial" panose="020B0604020202020204" pitchFamily="34" charset="0"/>
              <a:buChar char="•"/>
            </a:pPr>
            <a:r>
              <a:rPr lang="en-GB" sz="1800" b="0" i="0" u="none" strike="noStrike">
                <a:solidFill>
                  <a:srgbClr val="000000"/>
                </a:solidFill>
                <a:effectLst/>
                <a:latin typeface="Arial"/>
                <a:cs typeface="Arial"/>
              </a:rPr>
              <a:t>information relating to any outside interests or reputational issues</a:t>
            </a:r>
            <a:r>
              <a:rPr lang="en-GB" sz="1800" b="0" i="0">
                <a:solidFill>
                  <a:srgbClr val="000000"/>
                </a:solidFill>
                <a:effectLst/>
                <a:latin typeface="Arial"/>
                <a:cs typeface="Arial"/>
              </a:rPr>
              <a:t>​</a:t>
            </a:r>
            <a:endParaRPr lang="en-GB" sz="1800">
              <a:solidFill>
                <a:srgbClr val="000000"/>
              </a:solidFill>
              <a:latin typeface="Arial"/>
              <a:cs typeface="Arial"/>
            </a:endParaRPr>
          </a:p>
          <a:p>
            <a:pPr algn="l" rtl="0" fontAlgn="base">
              <a:buFont typeface="Arial" panose="020B0604020202020204" pitchFamily="34" charset="0"/>
              <a:buChar char="•"/>
            </a:pPr>
            <a:r>
              <a:rPr lang="en-GB" sz="1800" b="0" i="0" u="none" strike="noStrike">
                <a:solidFill>
                  <a:srgbClr val="000000"/>
                </a:solidFill>
                <a:effectLst/>
                <a:latin typeface="Arial"/>
                <a:cs typeface="Arial"/>
              </a:rPr>
              <a:t>We will ask you to check and confirm your personal details to ensure your application is accurate.</a:t>
            </a:r>
            <a:r>
              <a:rPr lang="en-GB" sz="1800" b="0" i="0">
                <a:solidFill>
                  <a:srgbClr val="000000"/>
                </a:solidFill>
                <a:effectLst/>
                <a:latin typeface="Arial"/>
                <a:cs typeface="Arial"/>
              </a:rPr>
              <a:t>​</a:t>
            </a:r>
            <a:endParaRPr lang="en-GB" sz="1800">
              <a:solidFill>
                <a:srgbClr val="000000"/>
              </a:solidFill>
              <a:latin typeface="Arial"/>
              <a:cs typeface="Arial"/>
            </a:endParaRPr>
          </a:p>
          <a:p>
            <a:pPr algn="l" rtl="0" fontAlgn="base">
              <a:buFont typeface="Arial" panose="020B0604020202020204" pitchFamily="34" charset="0"/>
              <a:buChar char="•"/>
            </a:pPr>
            <a:r>
              <a:rPr lang="en-GB" sz="1800" b="0" i="0" u="none" strike="noStrike">
                <a:solidFill>
                  <a:srgbClr val="000000"/>
                </a:solidFill>
                <a:effectLst/>
                <a:latin typeface="Arial"/>
                <a:cs typeface="Arial"/>
              </a:rPr>
              <a:t>You will also have the opportunity to make a reasonable adjustment request or apply under the disability confident scheme before you submit your application.</a:t>
            </a:r>
            <a:endParaRPr lang="en-GB" sz="1800" b="0" i="0">
              <a:solidFill>
                <a:srgbClr val="000000"/>
              </a:solidFill>
              <a:effectLst/>
              <a:latin typeface="Arial"/>
              <a:cs typeface="Arial"/>
            </a:endParaRPr>
          </a:p>
          <a:p>
            <a:pPr marL="0" indent="0">
              <a:buNone/>
            </a:pPr>
            <a:endParaRPr lang="en-GB" sz="1800"/>
          </a:p>
        </p:txBody>
      </p:sp>
      <p:sp>
        <p:nvSpPr>
          <p:cNvPr id="6" name="Footer Placeholder 5">
            <a:extLst>
              <a:ext uri="{FF2B5EF4-FFF2-40B4-BE49-F238E27FC236}">
                <a16:creationId xmlns:a16="http://schemas.microsoft.com/office/drawing/2014/main" id="{80516C07-C19F-2700-6033-9AEBCE4B42B3}"/>
              </a:ext>
            </a:extLst>
          </p:cNvPr>
          <p:cNvSpPr>
            <a:spLocks noGrp="1"/>
          </p:cNvSpPr>
          <p:nvPr>
            <p:ph type="ftr" sz="quarter" idx="11"/>
          </p:nvPr>
        </p:nvSpPr>
        <p:spPr>
          <a:xfrm>
            <a:off x="2575077" y="6212442"/>
            <a:ext cx="5275942" cy="389315"/>
          </a:xfrm>
        </p:spPr>
        <p:txBody>
          <a:bodyPr/>
          <a:lstStyle/>
          <a:p>
            <a:r>
              <a:rPr lang="en-GB"/>
              <a:t>For queries about your application or the recruitment process, please email dbtappointments@businessandtrade.gov.uk</a:t>
            </a:r>
            <a:endParaRPr lang="en-US"/>
          </a:p>
        </p:txBody>
      </p:sp>
      <p:pic>
        <p:nvPicPr>
          <p:cNvPr id="7" name="Picture 6">
            <a:extLst>
              <a:ext uri="{FF2B5EF4-FFF2-40B4-BE49-F238E27FC236}">
                <a16:creationId xmlns:a16="http://schemas.microsoft.com/office/drawing/2014/main" id="{844B4063-C32B-9398-E736-9BA910972541}"/>
              </a:ext>
            </a:extLst>
          </p:cNvPr>
          <p:cNvPicPr>
            <a:picLocks noChangeAspect="1"/>
          </p:cNvPicPr>
          <p:nvPr/>
        </p:nvPicPr>
        <p:blipFill rotWithShape="1">
          <a:blip r:embed="rId4"/>
          <a:srcRect t="16658" b="16657"/>
          <a:stretch/>
        </p:blipFill>
        <p:spPr>
          <a:xfrm>
            <a:off x="7922943" y="6071839"/>
            <a:ext cx="1260086" cy="666890"/>
          </a:xfrm>
          <a:prstGeom prst="rect">
            <a:avLst/>
          </a:prstGeom>
        </p:spPr>
      </p:pic>
      <p:pic>
        <p:nvPicPr>
          <p:cNvPr id="3" name="Picture 2" descr="A black and white logo">
            <a:extLst>
              <a:ext uri="{FF2B5EF4-FFF2-40B4-BE49-F238E27FC236}">
                <a16:creationId xmlns:a16="http://schemas.microsoft.com/office/drawing/2014/main" id="{B3ED616F-EF5D-0562-A6DF-F23146A6EDD9}"/>
              </a:ext>
            </a:extLst>
          </p:cNvPr>
          <p:cNvPicPr>
            <a:picLocks noChangeAspect="1"/>
          </p:cNvPicPr>
          <p:nvPr/>
        </p:nvPicPr>
        <p:blipFill>
          <a:blip r:embed="rId5"/>
          <a:stretch>
            <a:fillRect/>
          </a:stretch>
        </p:blipFill>
        <p:spPr>
          <a:xfrm>
            <a:off x="9183029" y="5885376"/>
            <a:ext cx="1449151" cy="941948"/>
          </a:xfrm>
          <a:prstGeom prst="rect">
            <a:avLst/>
          </a:prstGeom>
        </p:spPr>
      </p:pic>
    </p:spTree>
    <p:extLst>
      <p:ext uri="{BB962C8B-B14F-4D97-AF65-F5344CB8AC3E}">
        <p14:creationId xmlns:p14="http://schemas.microsoft.com/office/powerpoint/2010/main" val="4209192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E0597-3F47-6EAD-5455-899D5E474365}"/>
              </a:ext>
            </a:extLst>
          </p:cNvPr>
          <p:cNvSpPr>
            <a:spLocks noGrp="1"/>
          </p:cNvSpPr>
          <p:nvPr>
            <p:ph type="title"/>
          </p:nvPr>
        </p:nvSpPr>
        <p:spPr/>
        <p:txBody>
          <a:bodyPr/>
          <a:lstStyle/>
          <a:p>
            <a:r>
              <a:rPr lang="en-GB" u="sng"/>
              <a:t>Terms of Appointment</a:t>
            </a:r>
          </a:p>
        </p:txBody>
      </p:sp>
      <p:sp>
        <p:nvSpPr>
          <p:cNvPr id="4" name="Slide Number Placeholder 3">
            <a:extLst>
              <a:ext uri="{FF2B5EF4-FFF2-40B4-BE49-F238E27FC236}">
                <a16:creationId xmlns:a16="http://schemas.microsoft.com/office/drawing/2014/main" id="{FE739558-1E7E-C6C5-2FB8-E3E14E52F030}"/>
              </a:ext>
            </a:extLst>
          </p:cNvPr>
          <p:cNvSpPr>
            <a:spLocks noGrp="1"/>
          </p:cNvSpPr>
          <p:nvPr>
            <p:ph type="sldNum" sz="quarter" idx="12"/>
          </p:nvPr>
        </p:nvSpPr>
        <p:spPr/>
        <p:txBody>
          <a:bodyPr/>
          <a:lstStyle/>
          <a:p>
            <a:fld id="{1B287C65-F529-6A4B-9307-53EFD28F08ED}" type="slidenum">
              <a:rPr lang="en-US" smtClean="0"/>
              <a:t>9</a:t>
            </a:fld>
            <a:endParaRPr lang="en-US"/>
          </a:p>
        </p:txBody>
      </p:sp>
      <p:sp>
        <p:nvSpPr>
          <p:cNvPr id="5" name="Content Placeholder 2">
            <a:extLst>
              <a:ext uri="{FF2B5EF4-FFF2-40B4-BE49-F238E27FC236}">
                <a16:creationId xmlns:a16="http://schemas.microsoft.com/office/drawing/2014/main" id="{81798B92-127A-6BE1-7C4B-7FB2C1EC2B45}"/>
              </a:ext>
            </a:extLst>
          </p:cNvPr>
          <p:cNvSpPr>
            <a:spLocks noGrp="1"/>
          </p:cNvSpPr>
          <p:nvPr>
            <p:ph idx="1"/>
          </p:nvPr>
        </p:nvSpPr>
        <p:spPr>
          <a:xfrm>
            <a:off x="847436" y="1395413"/>
            <a:ext cx="10515600" cy="4351337"/>
          </a:xfrm>
        </p:spPr>
        <p:txBody>
          <a:bodyPr vert="horz" lIns="91440" tIns="45720" rIns="91440" bIns="45720" rtlCol="0" anchor="t">
            <a:noAutofit/>
          </a:bodyPr>
          <a:lstStyle/>
          <a:p>
            <a:pPr>
              <a:lnSpc>
                <a:spcPct val="120000"/>
              </a:lnSpc>
            </a:pPr>
            <a:r>
              <a:rPr lang="en-GB" sz="1600" b="1">
                <a:latin typeface="Arial"/>
                <a:cs typeface="Arial"/>
              </a:rPr>
              <a:t>Appointment Term: </a:t>
            </a:r>
            <a:r>
              <a:rPr lang="en-GB" sz="1600">
                <a:latin typeface="Arial"/>
                <a:cs typeface="Arial"/>
              </a:rPr>
              <a:t>An initial period of three years. </a:t>
            </a:r>
            <a:endParaRPr lang="en-GB" sz="1600"/>
          </a:p>
          <a:p>
            <a:pPr>
              <a:lnSpc>
                <a:spcPct val="120000"/>
              </a:lnSpc>
            </a:pPr>
            <a:r>
              <a:rPr lang="en-GB" sz="1600" b="1">
                <a:latin typeface="Arial"/>
                <a:cs typeface="Arial"/>
              </a:rPr>
              <a:t>Remuneration: </a:t>
            </a:r>
            <a:r>
              <a:rPr lang="en-GB" sz="1600">
                <a:latin typeface="Arial"/>
                <a:cs typeface="Arial"/>
              </a:rPr>
              <a:t>£11,000 per annum. Remuneration and expenses are taxable. </a:t>
            </a:r>
          </a:p>
          <a:p>
            <a:pPr>
              <a:lnSpc>
                <a:spcPct val="120000"/>
              </a:lnSpc>
            </a:pPr>
            <a:r>
              <a:rPr lang="en-GB" sz="1600" b="1">
                <a:latin typeface="Arial"/>
                <a:cs typeface="Arial"/>
              </a:rPr>
              <a:t>Time Commitment: </a:t>
            </a:r>
            <a:r>
              <a:rPr lang="en-GB" sz="1600">
                <a:latin typeface="Arial"/>
                <a:cs typeface="Arial"/>
              </a:rPr>
              <a:t>20 days per year. </a:t>
            </a:r>
            <a:endParaRPr lang="en-GB" sz="1600"/>
          </a:p>
          <a:p>
            <a:pPr>
              <a:lnSpc>
                <a:spcPct val="120000"/>
              </a:lnSpc>
            </a:pPr>
            <a:r>
              <a:rPr lang="en-GB" sz="1600" b="1">
                <a:latin typeface="Arial"/>
                <a:cs typeface="Arial"/>
              </a:rPr>
              <a:t>Location: </a:t>
            </a:r>
            <a:r>
              <a:rPr lang="en-GB" sz="1600">
                <a:latin typeface="Arial"/>
                <a:cs typeface="Arial"/>
              </a:rPr>
              <a:t>HQ in Stratford, London, and other offices as necessary</a:t>
            </a:r>
            <a:endParaRPr lang="en-GB" sz="1600"/>
          </a:p>
          <a:p>
            <a:pPr>
              <a:lnSpc>
                <a:spcPct val="120000"/>
              </a:lnSpc>
            </a:pPr>
            <a:r>
              <a:rPr lang="en-GB" sz="1600" b="1">
                <a:latin typeface="Arial"/>
                <a:cs typeface="Arial"/>
              </a:rPr>
              <a:t>Nature of Appointment: </a:t>
            </a:r>
            <a:r>
              <a:rPr lang="en-GB" sz="1600">
                <a:latin typeface="Arial"/>
                <a:cs typeface="Arial"/>
              </a:rPr>
              <a:t>This is a Ministerial Appointment by the Secretary of State for Department for Business and Trade. The post holder would be an officeholder and not be an employee of the Department or the Insolvency Service.</a:t>
            </a:r>
            <a:endParaRPr lang="en-GB" sz="1600"/>
          </a:p>
          <a:p>
            <a:pPr>
              <a:lnSpc>
                <a:spcPct val="120000"/>
              </a:lnSpc>
            </a:pPr>
            <a:r>
              <a:rPr lang="en-GB" sz="1600" b="1">
                <a:latin typeface="Arial"/>
                <a:cs typeface="Arial"/>
              </a:rPr>
              <a:t>Availability: </a:t>
            </a:r>
            <a:r>
              <a:rPr lang="en-GB" sz="1600">
                <a:latin typeface="Arial"/>
                <a:cs typeface="Arial"/>
              </a:rPr>
              <a:t>Successful candidate/s will be encouraged to take up their appointment as soon as possible, following the successful completion of pre-appointment checks and security clearance (at BPSS level). </a:t>
            </a:r>
            <a:endParaRPr lang="en-GB" sz="1600"/>
          </a:p>
        </p:txBody>
      </p:sp>
      <p:sp>
        <p:nvSpPr>
          <p:cNvPr id="6" name="Footer Placeholder 5">
            <a:extLst>
              <a:ext uri="{FF2B5EF4-FFF2-40B4-BE49-F238E27FC236}">
                <a16:creationId xmlns:a16="http://schemas.microsoft.com/office/drawing/2014/main" id="{CE9805AD-D9DE-F0EC-D335-31788F1E090E}"/>
              </a:ext>
            </a:extLst>
          </p:cNvPr>
          <p:cNvSpPr>
            <a:spLocks noGrp="1"/>
          </p:cNvSpPr>
          <p:nvPr>
            <p:ph type="ftr" sz="quarter" idx="11"/>
          </p:nvPr>
        </p:nvSpPr>
        <p:spPr>
          <a:xfrm>
            <a:off x="2502505" y="6210072"/>
            <a:ext cx="5650895" cy="316745"/>
          </a:xfrm>
        </p:spPr>
        <p:txBody>
          <a:bodyPr/>
          <a:lstStyle/>
          <a:p>
            <a:r>
              <a:rPr lang="en-GB"/>
              <a:t>For queries about your application or the recruitment process, please email dbtappointments@businessandtrade.gov.uk</a:t>
            </a:r>
            <a:endParaRPr lang="en-US"/>
          </a:p>
        </p:txBody>
      </p:sp>
      <p:pic>
        <p:nvPicPr>
          <p:cNvPr id="7" name="Picture 6">
            <a:extLst>
              <a:ext uri="{FF2B5EF4-FFF2-40B4-BE49-F238E27FC236}">
                <a16:creationId xmlns:a16="http://schemas.microsoft.com/office/drawing/2014/main" id="{0677913D-67FE-DE00-317A-E9CFA7E16D4A}"/>
              </a:ext>
            </a:extLst>
          </p:cNvPr>
          <p:cNvPicPr>
            <a:picLocks noChangeAspect="1"/>
          </p:cNvPicPr>
          <p:nvPr/>
        </p:nvPicPr>
        <p:blipFill rotWithShape="1">
          <a:blip r:embed="rId2"/>
          <a:srcRect t="16658" b="16657"/>
          <a:stretch/>
        </p:blipFill>
        <p:spPr>
          <a:xfrm>
            <a:off x="7922943" y="6071839"/>
            <a:ext cx="1260086" cy="666890"/>
          </a:xfrm>
          <a:prstGeom prst="rect">
            <a:avLst/>
          </a:prstGeom>
        </p:spPr>
      </p:pic>
      <p:pic>
        <p:nvPicPr>
          <p:cNvPr id="3" name="Picture 2" descr="A black and white logo">
            <a:extLst>
              <a:ext uri="{FF2B5EF4-FFF2-40B4-BE49-F238E27FC236}">
                <a16:creationId xmlns:a16="http://schemas.microsoft.com/office/drawing/2014/main" id="{6E7BA9EC-BC42-AEEC-1A48-70D449F1FBAD}"/>
              </a:ext>
            </a:extLst>
          </p:cNvPr>
          <p:cNvPicPr>
            <a:picLocks noChangeAspect="1"/>
          </p:cNvPicPr>
          <p:nvPr/>
        </p:nvPicPr>
        <p:blipFill>
          <a:blip r:embed="rId3"/>
          <a:stretch>
            <a:fillRect/>
          </a:stretch>
        </p:blipFill>
        <p:spPr>
          <a:xfrm>
            <a:off x="9290304" y="5955104"/>
            <a:ext cx="1341876" cy="872219"/>
          </a:xfrm>
          <a:prstGeom prst="rect">
            <a:avLst/>
          </a:prstGeom>
        </p:spPr>
      </p:pic>
    </p:spTree>
    <p:extLst>
      <p:ext uri="{BB962C8B-B14F-4D97-AF65-F5344CB8AC3E}">
        <p14:creationId xmlns:p14="http://schemas.microsoft.com/office/powerpoint/2010/main" val="29653199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92EA9-A995-4593-9165-7F48CE6B0D1C}"/>
              </a:ext>
            </a:extLst>
          </p:cNvPr>
          <p:cNvSpPr>
            <a:spLocks noGrp="1"/>
          </p:cNvSpPr>
          <p:nvPr>
            <p:ph type="title"/>
          </p:nvPr>
        </p:nvSpPr>
        <p:spPr>
          <a:xfrm>
            <a:off x="616794" y="361711"/>
            <a:ext cx="10515600" cy="997510"/>
          </a:xfrm>
        </p:spPr>
        <p:txBody>
          <a:bodyPr/>
          <a:lstStyle/>
          <a:p>
            <a:r>
              <a:rPr lang="en-GB" u="sng">
                <a:solidFill>
                  <a:schemeClr val="accent1"/>
                </a:solidFill>
              </a:rPr>
              <a:t>Assessment Panel, Process and Timing</a:t>
            </a:r>
          </a:p>
        </p:txBody>
      </p:sp>
      <p:sp>
        <p:nvSpPr>
          <p:cNvPr id="13" name="Footer Placeholder 7">
            <a:extLst>
              <a:ext uri="{FF2B5EF4-FFF2-40B4-BE49-F238E27FC236}">
                <a16:creationId xmlns:a16="http://schemas.microsoft.com/office/drawing/2014/main" id="{386C0565-7532-4E91-86EE-AFAEEF198898}"/>
              </a:ext>
            </a:extLst>
          </p:cNvPr>
          <p:cNvSpPr>
            <a:spLocks noGrp="1"/>
          </p:cNvSpPr>
          <p:nvPr>
            <p:ph type="ftr" sz="quarter" idx="11"/>
          </p:nvPr>
        </p:nvSpPr>
        <p:spPr>
          <a:xfrm>
            <a:off x="2792143" y="6262488"/>
            <a:ext cx="5130800" cy="328840"/>
          </a:xfrm>
        </p:spPr>
        <p:txBody>
          <a:bodyPr/>
          <a:lstStyle/>
          <a:p>
            <a:r>
              <a:rPr lang="en-GB">
                <a:latin typeface="Arial"/>
                <a:cs typeface="Arial"/>
              </a:rPr>
              <a:t>For queries about your application or the recruitment process, please email </a:t>
            </a:r>
            <a:r>
              <a:rPr lang="en-GB">
                <a:solidFill>
                  <a:schemeClr val="bg1">
                    <a:lumMod val="50000"/>
                  </a:schemeClr>
                </a:solidFill>
                <a:latin typeface="Arial"/>
                <a:cs typeface="Arial"/>
              </a:rPr>
              <a:t>dbtappointments@businessandtrade.gov.uk</a:t>
            </a:r>
            <a:endParaRPr lang="en-GB">
              <a:solidFill>
                <a:schemeClr val="bg1">
                  <a:lumMod val="50000"/>
                </a:schemeClr>
              </a:solidFill>
            </a:endParaRPr>
          </a:p>
        </p:txBody>
      </p:sp>
      <p:sp>
        <p:nvSpPr>
          <p:cNvPr id="4" name="Slide Number Placeholder 3">
            <a:extLst>
              <a:ext uri="{FF2B5EF4-FFF2-40B4-BE49-F238E27FC236}">
                <a16:creationId xmlns:a16="http://schemas.microsoft.com/office/drawing/2014/main" id="{B8B709D3-795C-4545-AA78-DF739CCC6EC9}"/>
              </a:ext>
            </a:extLst>
          </p:cNvPr>
          <p:cNvSpPr>
            <a:spLocks noGrp="1"/>
          </p:cNvSpPr>
          <p:nvPr>
            <p:ph type="sldNum" sz="quarter" idx="12"/>
          </p:nvPr>
        </p:nvSpPr>
        <p:spPr/>
        <p:txBody>
          <a:bodyPr/>
          <a:lstStyle/>
          <a:p>
            <a:fld id="{3A030DFD-335B-4480-BEA0-C8D897832E82}" type="slidenum">
              <a:rPr lang="en-GB" smtClean="0"/>
              <a:pPr/>
              <a:t>10</a:t>
            </a:fld>
            <a:endParaRPr lang="en-GB"/>
          </a:p>
        </p:txBody>
      </p:sp>
      <p:graphicFrame>
        <p:nvGraphicFramePr>
          <p:cNvPr id="5" name="Table 5">
            <a:extLst>
              <a:ext uri="{FF2B5EF4-FFF2-40B4-BE49-F238E27FC236}">
                <a16:creationId xmlns:a16="http://schemas.microsoft.com/office/drawing/2014/main" id="{F8FF8672-A593-4BAA-B679-CB31876CD068}"/>
              </a:ext>
            </a:extLst>
          </p:cNvPr>
          <p:cNvGraphicFramePr>
            <a:graphicFrameLocks noGrp="1"/>
          </p:cNvGraphicFramePr>
          <p:nvPr>
            <p:extLst>
              <p:ext uri="{D42A27DB-BD31-4B8C-83A1-F6EECF244321}">
                <p14:modId xmlns:p14="http://schemas.microsoft.com/office/powerpoint/2010/main" val="2919720553"/>
              </p:ext>
            </p:extLst>
          </p:nvPr>
        </p:nvGraphicFramePr>
        <p:xfrm>
          <a:off x="4866198" y="1690691"/>
          <a:ext cx="6709008" cy="3983648"/>
        </p:xfrm>
        <a:graphic>
          <a:graphicData uri="http://schemas.openxmlformats.org/drawingml/2006/table">
            <a:tbl>
              <a:tblPr firstRow="1" bandRow="1">
                <a:tableStyleId>{BC89EF96-8CEA-46FF-86C4-4CE0E7609802}</a:tableStyleId>
              </a:tblPr>
              <a:tblGrid>
                <a:gridCol w="4861281">
                  <a:extLst>
                    <a:ext uri="{9D8B030D-6E8A-4147-A177-3AD203B41FA5}">
                      <a16:colId xmlns:a16="http://schemas.microsoft.com/office/drawing/2014/main" val="935986505"/>
                    </a:ext>
                  </a:extLst>
                </a:gridCol>
                <a:gridCol w="1847727">
                  <a:extLst>
                    <a:ext uri="{9D8B030D-6E8A-4147-A177-3AD203B41FA5}">
                      <a16:colId xmlns:a16="http://schemas.microsoft.com/office/drawing/2014/main" val="2188084276"/>
                    </a:ext>
                  </a:extLst>
                </a:gridCol>
              </a:tblGrid>
              <a:tr h="628387">
                <a:tc gridSpan="2">
                  <a:txBody>
                    <a:bodyPr/>
                    <a:lstStyle/>
                    <a:p>
                      <a:r>
                        <a:rPr lang="en-GB" b="0" dirty="0">
                          <a:latin typeface="Arial"/>
                          <a:cs typeface="Arial"/>
                        </a:rPr>
                        <a:t>The timelines for this campaign is indicative and subject to change. </a:t>
                      </a:r>
                      <a:r>
                        <a:rPr lang="en-GB" b="0">
                          <a:latin typeface="Arial"/>
                          <a:cs typeface="Arial"/>
                        </a:rPr>
                        <a:t>Please check the advert, </a:t>
                      </a:r>
                      <a:r>
                        <a:rPr lang="en-GB" b="0">
                          <a:latin typeface="+mn-lt"/>
                          <a:cs typeface="Arial"/>
                          <a:hlinkClick r:id="rId2"/>
                        </a:rPr>
                        <a:t>here</a:t>
                      </a:r>
                      <a:r>
                        <a:rPr lang="en-GB" b="0">
                          <a:latin typeface="+mn-lt"/>
                          <a:cs typeface="Arial"/>
                        </a:rPr>
                        <a:t> </a:t>
                      </a:r>
                      <a:r>
                        <a:rPr lang="en-GB" b="0">
                          <a:latin typeface="Arial"/>
                          <a:cs typeface="Arial"/>
                        </a:rPr>
                        <a:t> for any updates.</a:t>
                      </a:r>
                    </a:p>
                  </a:txBody>
                  <a:tcPr/>
                </a:tc>
                <a:tc hMerge="1">
                  <a:txBody>
                    <a:bodyPr/>
                    <a:lstStyle/>
                    <a:p>
                      <a:r>
                        <a:rPr lang="en-GB"/>
                        <a:t>Please </a:t>
                      </a:r>
                      <a:r>
                        <a:rPr lang="en-GB" b="0"/>
                        <a:t>note, all dates are indicative and subject to change)</a:t>
                      </a:r>
                    </a:p>
                  </a:txBody>
                  <a:tcPr/>
                </a:tc>
                <a:extLst>
                  <a:ext uri="{0D108BD9-81ED-4DB2-BD59-A6C34878D82A}">
                    <a16:rowId xmlns:a16="http://schemas.microsoft.com/office/drawing/2014/main" val="1157774947"/>
                  </a:ext>
                </a:extLst>
              </a:tr>
              <a:tr h="586076">
                <a:tc>
                  <a:txBody>
                    <a:bodyPr/>
                    <a:lstStyle/>
                    <a:p>
                      <a:r>
                        <a:rPr lang="en-GB">
                          <a:latin typeface="Arial"/>
                          <a:cs typeface="Arial"/>
                        </a:rPr>
                        <a:t>Advert Closes</a:t>
                      </a:r>
                    </a:p>
                  </a:txBody>
                  <a:tcPr/>
                </a:tc>
                <a:tc>
                  <a:txBody>
                    <a:bodyPr/>
                    <a:lstStyle/>
                    <a:p>
                      <a:r>
                        <a:rPr lang="en-GB">
                          <a:latin typeface="Arial"/>
                          <a:cs typeface="Arial"/>
                        </a:rPr>
                        <a:t>16</a:t>
                      </a:r>
                      <a:r>
                        <a:rPr lang="en-GB" baseline="30000">
                          <a:latin typeface="Arial"/>
                          <a:cs typeface="Arial"/>
                        </a:rPr>
                        <a:t>th</a:t>
                      </a:r>
                      <a:r>
                        <a:rPr lang="en-GB">
                          <a:latin typeface="Arial"/>
                          <a:cs typeface="Arial"/>
                        </a:rPr>
                        <a:t> October</a:t>
                      </a:r>
                    </a:p>
                  </a:txBody>
                  <a:tcPr/>
                </a:tc>
                <a:extLst>
                  <a:ext uri="{0D108BD9-81ED-4DB2-BD59-A6C34878D82A}">
                    <a16:rowId xmlns:a16="http://schemas.microsoft.com/office/drawing/2014/main" val="723382317"/>
                  </a:ext>
                </a:extLst>
              </a:tr>
              <a:tr h="837252">
                <a:tc>
                  <a:txBody>
                    <a:bodyPr/>
                    <a:lstStyle/>
                    <a:p>
                      <a:r>
                        <a:rPr lang="en-GB">
                          <a:latin typeface="Arial"/>
                          <a:cs typeface="Arial"/>
                        </a:rPr>
                        <a:t>Panel Sift</a:t>
                      </a:r>
                    </a:p>
                  </a:txBody>
                  <a:tcPr/>
                </a:tc>
                <a:tc>
                  <a:txBody>
                    <a:bodyPr/>
                    <a:lstStyle/>
                    <a:p>
                      <a:r>
                        <a:rPr lang="en-GB">
                          <a:latin typeface="Arial"/>
                          <a:cs typeface="Arial"/>
                        </a:rPr>
                        <a:t>W/C 30</a:t>
                      </a:r>
                      <a:r>
                        <a:rPr lang="en-GB" baseline="30000">
                          <a:latin typeface="Arial"/>
                          <a:cs typeface="Arial"/>
                        </a:rPr>
                        <a:t>th</a:t>
                      </a:r>
                      <a:r>
                        <a:rPr lang="en-GB">
                          <a:latin typeface="Arial"/>
                          <a:cs typeface="Arial"/>
                        </a:rPr>
                        <a:t> October</a:t>
                      </a:r>
                    </a:p>
                  </a:txBody>
                  <a:tcPr/>
                </a:tc>
                <a:extLst>
                  <a:ext uri="{0D108BD9-81ED-4DB2-BD59-A6C34878D82A}">
                    <a16:rowId xmlns:a16="http://schemas.microsoft.com/office/drawing/2014/main" val="3559513154"/>
                  </a:ext>
                </a:extLst>
              </a:tr>
              <a:tr h="586076">
                <a:tc>
                  <a:txBody>
                    <a:bodyPr/>
                    <a:lstStyle/>
                    <a:p>
                      <a:r>
                        <a:rPr lang="en-GB">
                          <a:latin typeface="Arial"/>
                          <a:cs typeface="Arial"/>
                        </a:rPr>
                        <a:t>Panel Interview</a:t>
                      </a:r>
                    </a:p>
                  </a:txBody>
                  <a:tcPr/>
                </a:tc>
                <a:tc>
                  <a:txBody>
                    <a:bodyPr/>
                    <a:lstStyle/>
                    <a:p>
                      <a:r>
                        <a:rPr lang="en-GB">
                          <a:latin typeface="Arial"/>
                          <a:cs typeface="Arial"/>
                        </a:rPr>
                        <a:t>W/C 20</a:t>
                      </a:r>
                      <a:r>
                        <a:rPr lang="en-GB" baseline="30000">
                          <a:latin typeface="Arial"/>
                          <a:cs typeface="Arial"/>
                        </a:rPr>
                        <a:t>th</a:t>
                      </a:r>
                      <a:r>
                        <a:rPr lang="en-GB">
                          <a:latin typeface="Arial"/>
                          <a:cs typeface="Arial"/>
                        </a:rPr>
                        <a:t> November</a:t>
                      </a:r>
                    </a:p>
                  </a:txBody>
                  <a:tcPr/>
                </a:tc>
                <a:extLst>
                  <a:ext uri="{0D108BD9-81ED-4DB2-BD59-A6C34878D82A}">
                    <a16:rowId xmlns:a16="http://schemas.microsoft.com/office/drawing/2014/main" val="947772590"/>
                  </a:ext>
                </a:extLst>
              </a:tr>
              <a:tr h="404463">
                <a:tc>
                  <a:txBody>
                    <a:bodyPr/>
                    <a:lstStyle/>
                    <a:p>
                      <a:r>
                        <a:rPr lang="en-GB">
                          <a:latin typeface="Arial"/>
                          <a:cs typeface="Arial"/>
                        </a:rPr>
                        <a:t>Candidates notified of the outcome</a:t>
                      </a:r>
                    </a:p>
                  </a:txBody>
                  <a:tcPr/>
                </a:tc>
                <a:tc>
                  <a:txBody>
                    <a:bodyPr/>
                    <a:lstStyle/>
                    <a:p>
                      <a:r>
                        <a:rPr lang="en-GB">
                          <a:latin typeface="Arial"/>
                          <a:cs typeface="Arial"/>
                        </a:rPr>
                        <a:t>End of December</a:t>
                      </a:r>
                    </a:p>
                  </a:txBody>
                  <a:tcPr/>
                </a:tc>
                <a:extLst>
                  <a:ext uri="{0D108BD9-81ED-4DB2-BD59-A6C34878D82A}">
                    <a16:rowId xmlns:a16="http://schemas.microsoft.com/office/drawing/2014/main" val="678929390"/>
                  </a:ext>
                </a:extLst>
              </a:tr>
              <a:tr h="586076">
                <a:tc>
                  <a:txBody>
                    <a:bodyPr/>
                    <a:lstStyle/>
                    <a:p>
                      <a:r>
                        <a:rPr lang="en-GB">
                          <a:latin typeface="Arial"/>
                          <a:cs typeface="Arial"/>
                        </a:rPr>
                        <a:t>Appointment confirmed</a:t>
                      </a:r>
                    </a:p>
                  </a:txBody>
                  <a:tcPr/>
                </a:tc>
                <a:tc>
                  <a:txBody>
                    <a:bodyPr/>
                    <a:lstStyle/>
                    <a:p>
                      <a:r>
                        <a:rPr lang="en-GB" dirty="0">
                          <a:latin typeface="Arial"/>
                          <a:cs typeface="Arial"/>
                        </a:rPr>
                        <a:t>December/January</a:t>
                      </a:r>
                    </a:p>
                  </a:txBody>
                  <a:tcPr/>
                </a:tc>
                <a:extLst>
                  <a:ext uri="{0D108BD9-81ED-4DB2-BD59-A6C34878D82A}">
                    <a16:rowId xmlns:a16="http://schemas.microsoft.com/office/drawing/2014/main" val="1117589813"/>
                  </a:ext>
                </a:extLst>
              </a:tr>
            </a:tbl>
          </a:graphicData>
        </a:graphic>
      </p:graphicFrame>
      <p:pic>
        <p:nvPicPr>
          <p:cNvPr id="8" name="Picture 7">
            <a:extLst>
              <a:ext uri="{FF2B5EF4-FFF2-40B4-BE49-F238E27FC236}">
                <a16:creationId xmlns:a16="http://schemas.microsoft.com/office/drawing/2014/main" id="{14C5C6D3-6370-421C-96B9-B7FB1D7917CE}"/>
              </a:ext>
            </a:extLst>
          </p:cNvPr>
          <p:cNvPicPr>
            <a:picLocks noChangeAspect="1"/>
          </p:cNvPicPr>
          <p:nvPr/>
        </p:nvPicPr>
        <p:blipFill rotWithShape="1">
          <a:blip r:embed="rId3"/>
          <a:srcRect t="16658" b="16657"/>
          <a:stretch/>
        </p:blipFill>
        <p:spPr>
          <a:xfrm>
            <a:off x="7922943" y="6071839"/>
            <a:ext cx="1260086" cy="666890"/>
          </a:xfrm>
          <a:prstGeom prst="rect">
            <a:avLst/>
          </a:prstGeom>
        </p:spPr>
      </p:pic>
      <p:sp>
        <p:nvSpPr>
          <p:cNvPr id="16" name="TextBox 15">
            <a:extLst>
              <a:ext uri="{FF2B5EF4-FFF2-40B4-BE49-F238E27FC236}">
                <a16:creationId xmlns:a16="http://schemas.microsoft.com/office/drawing/2014/main" id="{12D17CE5-23E0-59CE-1389-569D3854B0FA}"/>
              </a:ext>
            </a:extLst>
          </p:cNvPr>
          <p:cNvSpPr txBox="1"/>
          <p:nvPr/>
        </p:nvSpPr>
        <p:spPr>
          <a:xfrm>
            <a:off x="616794" y="1687831"/>
            <a:ext cx="4134677" cy="5366597"/>
          </a:xfrm>
          <a:prstGeom prst="rect">
            <a:avLst/>
          </a:prstGeom>
          <a:noFill/>
        </p:spPr>
        <p:txBody>
          <a:bodyPr wrap="square" lIns="91440" tIns="45720" rIns="91440" bIns="45720" rtlCol="0" anchor="t">
            <a:spAutoFit/>
          </a:bodyPr>
          <a:lstStyle/>
          <a:p>
            <a:r>
              <a:rPr lang="en-GB" b="1">
                <a:latin typeface="Arial"/>
                <a:cs typeface="Arial"/>
              </a:rPr>
              <a:t>The members of the Advisory Assessment Panel are:</a:t>
            </a:r>
            <a:endParaRPr lang="en-GB" i="1">
              <a:highlight>
                <a:srgbClr val="FFFF00"/>
              </a:highlight>
              <a:latin typeface="Arial" panose="020B0604020202020204" pitchFamily="34" charset="0"/>
              <a:cs typeface="Arial" panose="020B0604020202020204" pitchFamily="34" charset="0"/>
            </a:endParaRPr>
          </a:p>
          <a:p>
            <a:pPr fontAlgn="t">
              <a:lnSpc>
                <a:spcPct val="107000"/>
              </a:lnSpc>
              <a:spcAft>
                <a:spcPts val="800"/>
              </a:spcAft>
            </a:pPr>
            <a:endParaRPr lang="en-GB" b="1" kern="100">
              <a:latin typeface="Calibri" panose="020F0502020204030204" pitchFamily="34" charset="0"/>
              <a:ea typeface="Times New Roman" panose="02020603050405020304" pitchFamily="18" charset="0"/>
              <a:cs typeface="Times New Roman" panose="02020603050405020304" pitchFamily="18" charset="0"/>
            </a:endParaRPr>
          </a:p>
          <a:p>
            <a:pPr fontAlgn="t">
              <a:lnSpc>
                <a:spcPct val="107000"/>
              </a:lnSpc>
              <a:spcAft>
                <a:spcPts val="800"/>
              </a:spcAft>
            </a:pPr>
            <a:r>
              <a:rPr lang="en-GB" sz="1800" kern="0">
                <a:solidFill>
                  <a:srgbClr val="000000"/>
                </a:solidFill>
                <a:effectLst/>
                <a:latin typeface="Arial"/>
                <a:ea typeface="Times New Roman" panose="02020603050405020304" pitchFamily="18" charset="0"/>
                <a:cs typeface="Times New Roman"/>
              </a:rPr>
              <a:t>Eoin Parker, Panel Chair and DBT Representative, Director for Business Frameworks</a:t>
            </a:r>
            <a:endParaRPr lang="en-GB" kern="100">
              <a:latin typeface="Arial"/>
              <a:ea typeface="Times New Roman" panose="02020603050405020304" pitchFamily="18" charset="0"/>
              <a:cs typeface="Times New Roman"/>
            </a:endParaRPr>
          </a:p>
          <a:p>
            <a:pPr fontAlgn="t">
              <a:lnSpc>
                <a:spcPct val="107000"/>
              </a:lnSpc>
              <a:spcAft>
                <a:spcPts val="800"/>
              </a:spcAft>
            </a:pPr>
            <a:r>
              <a:rPr lang="en-GB" sz="1800" kern="0">
                <a:solidFill>
                  <a:srgbClr val="000000"/>
                </a:solidFill>
                <a:effectLst/>
                <a:latin typeface="Arial"/>
                <a:ea typeface="Times New Roman" panose="02020603050405020304" pitchFamily="18" charset="0"/>
                <a:cs typeface="Times New Roman"/>
              </a:rPr>
              <a:t>Mark Austen, Representative of Partner Organisation, Chair of INSS</a:t>
            </a:r>
            <a:endParaRPr lang="en-GB" sz="1800" kern="100">
              <a:solidFill>
                <a:srgbClr val="000000"/>
              </a:solidFill>
              <a:effectLst/>
              <a:latin typeface="Arial"/>
              <a:ea typeface="Times New Roman" panose="02020603050405020304" pitchFamily="18" charset="0"/>
              <a:cs typeface="Times New Roman"/>
            </a:endParaRPr>
          </a:p>
          <a:p>
            <a:pPr fontAlgn="t">
              <a:lnSpc>
                <a:spcPct val="107000"/>
              </a:lnSpc>
              <a:spcAft>
                <a:spcPts val="800"/>
              </a:spcAft>
            </a:pPr>
            <a:r>
              <a:rPr lang="en-GB" sz="1800" kern="0">
                <a:solidFill>
                  <a:srgbClr val="000000"/>
                </a:solidFill>
                <a:effectLst/>
                <a:latin typeface="Arial"/>
                <a:ea typeface="Times New Roman" panose="02020603050405020304" pitchFamily="18" charset="0"/>
                <a:cs typeface="Times New Roman"/>
              </a:rPr>
              <a:t>Alison Walker-Fraser, Independent Panel Member</a:t>
            </a:r>
            <a:endParaRPr lang="en-GB" sz="1800" kern="100">
              <a:effectLst/>
              <a:latin typeface="Arial"/>
              <a:ea typeface="Calibri" panose="020F0502020204030204" pitchFamily="34" charset="0"/>
              <a:cs typeface="Times New Roman"/>
            </a:endParaRPr>
          </a:p>
          <a:p>
            <a:pPr marL="285750" indent="-285750">
              <a:buFont typeface="Arial" panose="020B0604020202020204" pitchFamily="34" charset="0"/>
              <a:buChar char="•"/>
            </a:pPr>
            <a:endParaRPr lang="en-GB" b="1">
              <a:latin typeface="Arial" panose="020B0604020202020204" pitchFamily="34" charset="0"/>
              <a:cs typeface="Arial" panose="020B0604020202020204" pitchFamily="34" charset="0"/>
            </a:endParaRPr>
          </a:p>
          <a:p>
            <a:endParaRPr lang="en-GB"/>
          </a:p>
          <a:p>
            <a:endParaRPr lang="en-GB">
              <a:solidFill>
                <a:schemeClr val="bg1">
                  <a:lumMod val="50000"/>
                </a:schemeClr>
              </a:solidFill>
            </a:endParaRPr>
          </a:p>
          <a:p>
            <a:endParaRPr lang="en-GB"/>
          </a:p>
          <a:p>
            <a:endParaRPr lang="en-GB"/>
          </a:p>
          <a:p>
            <a:endParaRPr lang="en-GB"/>
          </a:p>
          <a:p>
            <a:endParaRPr lang="en-GB"/>
          </a:p>
        </p:txBody>
      </p:sp>
      <p:pic>
        <p:nvPicPr>
          <p:cNvPr id="6" name="Picture 5" descr="A black and white logo">
            <a:extLst>
              <a:ext uri="{FF2B5EF4-FFF2-40B4-BE49-F238E27FC236}">
                <a16:creationId xmlns:a16="http://schemas.microsoft.com/office/drawing/2014/main" id="{A7B17900-EACF-C1B5-1A29-230F33C21AED}"/>
              </a:ext>
            </a:extLst>
          </p:cNvPr>
          <p:cNvPicPr>
            <a:picLocks noChangeAspect="1"/>
          </p:cNvPicPr>
          <p:nvPr/>
        </p:nvPicPr>
        <p:blipFill>
          <a:blip r:embed="rId4"/>
          <a:stretch>
            <a:fillRect/>
          </a:stretch>
        </p:blipFill>
        <p:spPr>
          <a:xfrm>
            <a:off x="9183029" y="6023857"/>
            <a:ext cx="1260086" cy="819056"/>
          </a:xfrm>
          <a:prstGeom prst="rect">
            <a:avLst/>
          </a:prstGeom>
        </p:spPr>
      </p:pic>
    </p:spTree>
    <p:extLst>
      <p:ext uri="{BB962C8B-B14F-4D97-AF65-F5344CB8AC3E}">
        <p14:creationId xmlns:p14="http://schemas.microsoft.com/office/powerpoint/2010/main" val="3227028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1CBF5-FAE0-4F31-99BD-19E57A398AA4}"/>
              </a:ext>
            </a:extLst>
          </p:cNvPr>
          <p:cNvSpPr>
            <a:spLocks noGrp="1"/>
          </p:cNvSpPr>
          <p:nvPr>
            <p:ph type="title"/>
          </p:nvPr>
        </p:nvSpPr>
        <p:spPr>
          <a:xfrm>
            <a:off x="716280" y="397810"/>
            <a:ext cx="10515600" cy="997510"/>
          </a:xfrm>
        </p:spPr>
        <p:txBody>
          <a:bodyPr/>
          <a:lstStyle/>
          <a:p>
            <a:r>
              <a:rPr lang="en-GB" u="sng">
                <a:solidFill>
                  <a:schemeClr val="accent1"/>
                </a:solidFill>
              </a:rPr>
              <a:t>Annex A: Conflicts of Interest and Due Diligence </a:t>
            </a:r>
          </a:p>
        </p:txBody>
      </p:sp>
      <p:sp>
        <p:nvSpPr>
          <p:cNvPr id="3" name="Content Placeholder 2">
            <a:extLst>
              <a:ext uri="{FF2B5EF4-FFF2-40B4-BE49-F238E27FC236}">
                <a16:creationId xmlns:a16="http://schemas.microsoft.com/office/drawing/2014/main" id="{16E68CEE-85D0-41CA-BDA8-53D64217038A}"/>
              </a:ext>
            </a:extLst>
          </p:cNvPr>
          <p:cNvSpPr>
            <a:spLocks noGrp="1"/>
          </p:cNvSpPr>
          <p:nvPr>
            <p:ph idx="1"/>
          </p:nvPr>
        </p:nvSpPr>
        <p:spPr>
          <a:xfrm>
            <a:off x="716280" y="1395320"/>
            <a:ext cx="10515600" cy="4351338"/>
          </a:xfrm>
        </p:spPr>
        <p:txBody>
          <a:bodyPr vert="horz" lIns="91440" tIns="45720" rIns="91440" bIns="45720" rtlCol="0" anchor="t">
            <a:noAutofit/>
          </a:bodyPr>
          <a:lstStyle/>
          <a:p>
            <a:pPr marL="0" indent="0">
              <a:lnSpc>
                <a:spcPct val="110000"/>
              </a:lnSpc>
              <a:buNone/>
            </a:pPr>
            <a:r>
              <a:rPr lang="en-GB" sz="1400" b="0" i="0" u="none" strike="noStrike" baseline="0">
                <a:solidFill>
                  <a:srgbClr val="000000"/>
                </a:solidFill>
                <a:latin typeface="Arial"/>
                <a:cs typeface="Arial"/>
              </a:rPr>
              <a:t>Public Appointments require the highest standards of propriety, involving impartiality, integrity and objectivity, in relation to stewardship of public funds and the oversight and management of all related activities. This means that any private, voluntary, charitable or political interest that might be material and relevant to the work of the body concerned should be declared.</a:t>
            </a:r>
            <a:r>
              <a:rPr lang="en-GB" sz="1400">
                <a:solidFill>
                  <a:srgbClr val="000000"/>
                </a:solidFill>
                <a:latin typeface="Arial"/>
                <a:cs typeface="Arial"/>
              </a:rPr>
              <a:t> </a:t>
            </a:r>
            <a:endParaRPr lang="en-GB" sz="1400" b="0" i="0" u="none" strike="noStrike" baseline="0">
              <a:solidFill>
                <a:srgbClr val="000000"/>
              </a:solidFill>
              <a:latin typeface="Arial" panose="020B0604020202020204" pitchFamily="34" charset="0"/>
            </a:endParaRPr>
          </a:p>
          <a:p>
            <a:pPr marL="0" indent="0">
              <a:lnSpc>
                <a:spcPct val="110000"/>
              </a:lnSpc>
              <a:buNone/>
            </a:pPr>
            <a:r>
              <a:rPr lang="en-GB" sz="1400" b="0" i="0">
                <a:solidFill>
                  <a:srgbClr val="000000"/>
                </a:solidFill>
                <a:effectLst/>
                <a:latin typeface="Arial"/>
                <a:cs typeface="Arial"/>
              </a:rPr>
              <a:t>It is important that those appointed as members of public bodies maintain the confidence of Parliament and the public. If there are any issues in your personal or professional history that could, if you were appointed, be misconstrued, cause embarrassment, or cause public confidence in the appointment to be jeopardised, it is important that you bring them to the attention of the Assessment Panel and provide details of the issue(s) in your application. In considering whether you wish to declare any issues, you should also reflect on any public statements you have made, including through social media. The Panel may explore issues with you before they make a recommendation on the appointment. </a:t>
            </a:r>
          </a:p>
          <a:p>
            <a:pPr marL="0" indent="0" fontAlgn="base">
              <a:lnSpc>
                <a:spcPct val="110000"/>
              </a:lnSpc>
              <a:buNone/>
            </a:pPr>
            <a:r>
              <a:rPr lang="en-GB" sz="1400">
                <a:effectLst/>
                <a:latin typeface="Arial"/>
                <a:ea typeface="Calibri" panose="020F0502020204030204" pitchFamily="34" charset="0"/>
                <a:cs typeface="Arial"/>
              </a:rPr>
              <a:t>As part of our due diligence checks we will consider anything in the public domain related to your conduct or professional capacity. This will include us undertaking searches of previous public statements and social media, blogs or any other </a:t>
            </a:r>
            <a:r>
              <a:rPr lang="en-GB" sz="1400">
                <a:latin typeface="Arial"/>
                <a:ea typeface="Calibri" panose="020F0502020204030204" pitchFamily="34" charset="0"/>
                <a:cs typeface="Arial"/>
              </a:rPr>
              <a:t>publicly</a:t>
            </a:r>
            <a:r>
              <a:rPr lang="en-GB" sz="1400">
                <a:effectLst/>
                <a:latin typeface="Arial"/>
                <a:ea typeface="Calibri" panose="020F0502020204030204" pitchFamily="34" charset="0"/>
                <a:cs typeface="Arial"/>
              </a:rPr>
              <a:t> available information. This information may be made available to the Panel</a:t>
            </a:r>
            <a:r>
              <a:rPr lang="en-GB" sz="1400">
                <a:latin typeface="Arial"/>
                <a:ea typeface="Calibri" panose="020F0502020204030204" pitchFamily="34" charset="0"/>
                <a:cs typeface="Arial"/>
              </a:rPr>
              <a:t>,</a:t>
            </a:r>
            <a:r>
              <a:rPr lang="en-GB" sz="1400">
                <a:effectLst/>
                <a:latin typeface="Arial"/>
                <a:ea typeface="Calibri" panose="020F0502020204030204" pitchFamily="34" charset="0"/>
                <a:cs typeface="Arial"/>
              </a:rPr>
              <a:t> and they may wish to explore issues with you, should you be invited to interview.</a:t>
            </a:r>
          </a:p>
          <a:p>
            <a:pPr marL="0" indent="0" fontAlgn="base">
              <a:lnSpc>
                <a:spcPct val="110000"/>
              </a:lnSpc>
              <a:buNone/>
            </a:pPr>
            <a:r>
              <a:rPr lang="en-GB" sz="1400" b="0" i="0">
                <a:solidFill>
                  <a:srgbClr val="000000"/>
                </a:solidFill>
                <a:effectLst/>
                <a:latin typeface="Arial"/>
                <a:cs typeface="Arial"/>
              </a:rPr>
              <a:t>If you have any queries </a:t>
            </a:r>
            <a:r>
              <a:rPr lang="en-GB" sz="1400">
                <a:solidFill>
                  <a:srgbClr val="000000"/>
                </a:solidFill>
                <a:latin typeface="Arial"/>
                <a:cs typeface="Arial"/>
              </a:rPr>
              <a:t>or </a:t>
            </a:r>
            <a:r>
              <a:rPr lang="en-GB" sz="1400" b="0" i="0">
                <a:solidFill>
                  <a:srgbClr val="000000"/>
                </a:solidFill>
                <a:effectLst/>
                <a:latin typeface="Arial"/>
                <a:cs typeface="Arial"/>
              </a:rPr>
              <a:t>would like to discuss further, please </a:t>
            </a:r>
            <a:r>
              <a:rPr lang="en-GB" sz="1400">
                <a:solidFill>
                  <a:srgbClr val="000000"/>
                </a:solidFill>
                <a:latin typeface="Arial"/>
                <a:cs typeface="Arial"/>
              </a:rPr>
              <a:t>contact </a:t>
            </a:r>
            <a:r>
              <a:rPr lang="en-GB" sz="1400">
                <a:solidFill>
                  <a:srgbClr val="000000"/>
                </a:solidFill>
                <a:latin typeface="Arial"/>
                <a:cs typeface="Arial"/>
                <a:hlinkClick r:id="rId2">
                  <a:extLst>
                    <a:ext uri="{A12FA001-AC4F-418D-AE19-62706E023703}">
                      <ahyp:hlinkClr xmlns:ahyp="http://schemas.microsoft.com/office/drawing/2018/hyperlinkcolor" val="tx"/>
                    </a:ext>
                  </a:extLst>
                </a:hlinkClick>
              </a:rPr>
              <a:t>dbtappointments@businessandtrade.gov.uk </a:t>
            </a:r>
            <a:r>
              <a:rPr lang="en-GB" sz="1400">
                <a:solidFill>
                  <a:srgbClr val="000000"/>
                </a:solidFill>
                <a:latin typeface="Arial"/>
                <a:cs typeface="Arial"/>
              </a:rPr>
              <a:t> </a:t>
            </a:r>
            <a:endParaRPr lang="en-GB" sz="1400" b="0" i="0">
              <a:solidFill>
                <a:srgbClr val="000000"/>
              </a:solidFill>
              <a:effectLst/>
              <a:latin typeface="Arial"/>
              <a:cs typeface="Arial"/>
            </a:endParaRPr>
          </a:p>
          <a:p>
            <a:pPr marL="0" indent="0" fontAlgn="base">
              <a:lnSpc>
                <a:spcPct val="110000"/>
              </a:lnSpc>
              <a:buNone/>
            </a:pPr>
            <a:endParaRPr lang="en-GB" sz="1400">
              <a:effectLst/>
              <a:ea typeface="Calibri" panose="020F0502020204030204" pitchFamily="34" charset="0"/>
            </a:endParaRPr>
          </a:p>
        </p:txBody>
      </p:sp>
      <p:sp>
        <p:nvSpPr>
          <p:cNvPr id="12" name="Footer Placeholder 7">
            <a:extLst>
              <a:ext uri="{FF2B5EF4-FFF2-40B4-BE49-F238E27FC236}">
                <a16:creationId xmlns:a16="http://schemas.microsoft.com/office/drawing/2014/main" id="{705F8BC0-F032-4FE2-AE96-552D60BC170D}"/>
              </a:ext>
            </a:extLst>
          </p:cNvPr>
          <p:cNvSpPr>
            <a:spLocks noGrp="1"/>
          </p:cNvSpPr>
          <p:nvPr>
            <p:ph type="ftr" sz="quarter" idx="11"/>
          </p:nvPr>
        </p:nvSpPr>
        <p:spPr>
          <a:xfrm>
            <a:off x="2645683" y="6158853"/>
            <a:ext cx="5253182" cy="492861"/>
          </a:xfrm>
        </p:spPr>
        <p:txBody>
          <a:bodyPr/>
          <a:lstStyle/>
          <a:p>
            <a:r>
              <a:rPr lang="en-GB">
                <a:latin typeface="Arial"/>
                <a:cs typeface="Arial"/>
              </a:rPr>
              <a:t>For queries about your application or the recruitment process, please email </a:t>
            </a:r>
            <a:r>
              <a:rPr lang="en-GB">
                <a:solidFill>
                  <a:schemeClr val="tx2">
                    <a:lumMod val="60000"/>
                    <a:lumOff val="40000"/>
                  </a:schemeClr>
                </a:solidFill>
                <a:latin typeface="Arial"/>
                <a:cs typeface="Arial"/>
              </a:rPr>
              <a:t>dbtappointments@businessandtrade.gov.uk</a:t>
            </a:r>
            <a:endParaRPr lang="en-GB">
              <a:solidFill>
                <a:schemeClr val="tx2">
                  <a:lumMod val="60000"/>
                  <a:lumOff val="40000"/>
                </a:schemeClr>
              </a:solidFill>
            </a:endParaRPr>
          </a:p>
          <a:p>
            <a:endParaRPr lang="en-GB">
              <a:solidFill>
                <a:schemeClr val="tx1"/>
              </a:solidFill>
            </a:endParaRPr>
          </a:p>
        </p:txBody>
      </p:sp>
      <p:sp>
        <p:nvSpPr>
          <p:cNvPr id="4" name="Slide Number Placeholder 3">
            <a:extLst>
              <a:ext uri="{FF2B5EF4-FFF2-40B4-BE49-F238E27FC236}">
                <a16:creationId xmlns:a16="http://schemas.microsoft.com/office/drawing/2014/main" id="{F142067B-A675-4F82-AB16-B7D234A80290}"/>
              </a:ext>
            </a:extLst>
          </p:cNvPr>
          <p:cNvSpPr>
            <a:spLocks noGrp="1"/>
          </p:cNvSpPr>
          <p:nvPr>
            <p:ph type="sldNum" sz="quarter" idx="12"/>
          </p:nvPr>
        </p:nvSpPr>
        <p:spPr/>
        <p:txBody>
          <a:bodyPr/>
          <a:lstStyle/>
          <a:p>
            <a:fld id="{3A030DFD-335B-4480-BEA0-C8D897832E82}" type="slidenum">
              <a:rPr lang="en-GB" smtClean="0"/>
              <a:pPr/>
              <a:t>11</a:t>
            </a:fld>
            <a:endParaRPr lang="en-GB"/>
          </a:p>
        </p:txBody>
      </p:sp>
      <p:pic>
        <p:nvPicPr>
          <p:cNvPr id="5" name="Picture 4">
            <a:extLst>
              <a:ext uri="{FF2B5EF4-FFF2-40B4-BE49-F238E27FC236}">
                <a16:creationId xmlns:a16="http://schemas.microsoft.com/office/drawing/2014/main" id="{CA6CFBFD-7EDF-41B3-B5C3-245CE44AF386}"/>
              </a:ext>
            </a:extLst>
          </p:cNvPr>
          <p:cNvPicPr>
            <a:picLocks noChangeAspect="1"/>
          </p:cNvPicPr>
          <p:nvPr/>
        </p:nvPicPr>
        <p:blipFill rotWithShape="1">
          <a:blip r:embed="rId3"/>
          <a:srcRect t="16658" b="16657"/>
          <a:stretch/>
        </p:blipFill>
        <p:spPr>
          <a:xfrm>
            <a:off x="7922943" y="6071839"/>
            <a:ext cx="1260086" cy="666890"/>
          </a:xfrm>
          <a:prstGeom prst="rect">
            <a:avLst/>
          </a:prstGeom>
        </p:spPr>
      </p:pic>
      <p:pic>
        <p:nvPicPr>
          <p:cNvPr id="7" name="Picture 6" descr="A black and white logo">
            <a:extLst>
              <a:ext uri="{FF2B5EF4-FFF2-40B4-BE49-F238E27FC236}">
                <a16:creationId xmlns:a16="http://schemas.microsoft.com/office/drawing/2014/main" id="{AD861E5C-21C3-1A3D-8A8E-AAF0D41EEFC6}"/>
              </a:ext>
            </a:extLst>
          </p:cNvPr>
          <p:cNvPicPr>
            <a:picLocks noChangeAspect="1"/>
          </p:cNvPicPr>
          <p:nvPr/>
        </p:nvPicPr>
        <p:blipFill>
          <a:blip r:embed="rId4"/>
          <a:stretch>
            <a:fillRect/>
          </a:stretch>
        </p:blipFill>
        <p:spPr>
          <a:xfrm>
            <a:off x="9183029" y="5983290"/>
            <a:ext cx="1130585" cy="734880"/>
          </a:xfrm>
          <a:prstGeom prst="rect">
            <a:avLst/>
          </a:prstGeom>
        </p:spPr>
      </p:pic>
    </p:spTree>
    <p:extLst>
      <p:ext uri="{BB962C8B-B14F-4D97-AF65-F5344CB8AC3E}">
        <p14:creationId xmlns:p14="http://schemas.microsoft.com/office/powerpoint/2010/main" val="2751364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E64B8-0455-4A7D-A6B3-87263C93DE8E}"/>
              </a:ext>
            </a:extLst>
          </p:cNvPr>
          <p:cNvSpPr>
            <a:spLocks noGrp="1"/>
          </p:cNvSpPr>
          <p:nvPr>
            <p:ph type="title"/>
          </p:nvPr>
        </p:nvSpPr>
        <p:spPr/>
        <p:txBody>
          <a:bodyPr/>
          <a:lstStyle/>
          <a:p>
            <a:r>
              <a:rPr lang="en-GB" u="sng"/>
              <a:t>Annex B: The Seven Principles Underpinning Public Life</a:t>
            </a:r>
          </a:p>
        </p:txBody>
      </p:sp>
      <p:sp>
        <p:nvSpPr>
          <p:cNvPr id="3" name="Content Placeholder 2">
            <a:extLst>
              <a:ext uri="{FF2B5EF4-FFF2-40B4-BE49-F238E27FC236}">
                <a16:creationId xmlns:a16="http://schemas.microsoft.com/office/drawing/2014/main" id="{CE72A60F-D654-44CF-9FCE-392DAB4B95A0}"/>
              </a:ext>
            </a:extLst>
          </p:cNvPr>
          <p:cNvSpPr>
            <a:spLocks noGrp="1"/>
          </p:cNvSpPr>
          <p:nvPr>
            <p:ph idx="1"/>
          </p:nvPr>
        </p:nvSpPr>
        <p:spPr/>
        <p:txBody>
          <a:bodyPr>
            <a:normAutofit/>
          </a:bodyPr>
          <a:lstStyle/>
          <a:p>
            <a:pPr marL="0" indent="0" algn="just">
              <a:lnSpc>
                <a:spcPct val="107000"/>
              </a:lnSpc>
              <a:spcAft>
                <a:spcPts val="800"/>
              </a:spcAft>
              <a:buNone/>
            </a:pPr>
            <a:r>
              <a:rPr lang="en-GB" sz="1800"/>
              <a:t>In 1995 the Committee on Standards in Public Life defined seven principles for public life. </a:t>
            </a:r>
            <a:r>
              <a:rPr lang="en-GB" sz="1800">
                <a:effectLst/>
                <a:latin typeface="Arial" panose="020B0604020202020204" pitchFamily="34" charset="0"/>
                <a:ea typeface="Times New Roman" panose="02020603050405020304" pitchFamily="18" charset="0"/>
                <a:cs typeface="Times New Roman" panose="02020603050405020304" pitchFamily="18" charset="0"/>
              </a:rPr>
              <a:t>All candidates for are expected to demonstrate a commitment to, and an understanding of, the value and importance of the principles of public service which are:</a:t>
            </a:r>
            <a:endParaRPr lang="en-GB"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indent="-342900">
              <a:buFont typeface="+mj-lt"/>
              <a:buAutoNum type="arabicPeriod"/>
            </a:pPr>
            <a:r>
              <a:rPr lang="en-GB" sz="1800"/>
              <a:t>Selflessness</a:t>
            </a:r>
          </a:p>
          <a:p>
            <a:pPr marL="342900" indent="-342900">
              <a:buFont typeface="+mj-lt"/>
              <a:buAutoNum type="arabicPeriod"/>
            </a:pPr>
            <a:r>
              <a:rPr lang="en-GB" sz="1800"/>
              <a:t>Integrity</a:t>
            </a:r>
          </a:p>
          <a:p>
            <a:pPr marL="342900" indent="-342900">
              <a:buFont typeface="+mj-lt"/>
              <a:buAutoNum type="arabicPeriod"/>
            </a:pPr>
            <a:r>
              <a:rPr lang="en-GB" sz="1800"/>
              <a:t>Objectivity</a:t>
            </a:r>
          </a:p>
          <a:p>
            <a:pPr marL="342900" indent="-342900">
              <a:buFont typeface="+mj-lt"/>
              <a:buAutoNum type="arabicPeriod"/>
            </a:pPr>
            <a:r>
              <a:rPr lang="en-GB" sz="1800"/>
              <a:t>Accountability</a:t>
            </a:r>
          </a:p>
          <a:p>
            <a:pPr marL="342900" indent="-342900">
              <a:buFont typeface="+mj-lt"/>
              <a:buAutoNum type="arabicPeriod"/>
            </a:pPr>
            <a:r>
              <a:rPr lang="en-GB" sz="1800"/>
              <a:t>Openness</a:t>
            </a:r>
          </a:p>
          <a:p>
            <a:pPr marL="342900" indent="-342900">
              <a:buFont typeface="+mj-lt"/>
              <a:buAutoNum type="arabicPeriod"/>
            </a:pPr>
            <a:r>
              <a:rPr lang="en-GB" sz="1800"/>
              <a:t>Honesty</a:t>
            </a:r>
          </a:p>
          <a:p>
            <a:pPr marL="342900" indent="-342900">
              <a:buFont typeface="+mj-lt"/>
              <a:buAutoNum type="arabicPeriod"/>
            </a:pPr>
            <a:r>
              <a:rPr lang="en-GB" sz="1800"/>
              <a:t>Leadership</a:t>
            </a:r>
          </a:p>
          <a:p>
            <a:pPr marL="0" indent="0">
              <a:buNone/>
            </a:pPr>
            <a:r>
              <a:rPr lang="en-GB" sz="1800"/>
              <a:t>Further information on the principles of public life can be found </a:t>
            </a:r>
            <a:r>
              <a:rPr lang="en-GB" sz="1800">
                <a:hlinkClick r:id="rId2"/>
              </a:rPr>
              <a:t>here</a:t>
            </a:r>
            <a:r>
              <a:rPr lang="en-GB" sz="1800"/>
              <a:t>. </a:t>
            </a:r>
          </a:p>
        </p:txBody>
      </p:sp>
      <p:sp>
        <p:nvSpPr>
          <p:cNvPr id="10" name="Footer Placeholder 7">
            <a:extLst>
              <a:ext uri="{FF2B5EF4-FFF2-40B4-BE49-F238E27FC236}">
                <a16:creationId xmlns:a16="http://schemas.microsoft.com/office/drawing/2014/main" id="{70CA6EA9-7865-40F7-A3C7-C45280A6DE6C}"/>
              </a:ext>
            </a:extLst>
          </p:cNvPr>
          <p:cNvSpPr>
            <a:spLocks noGrp="1"/>
          </p:cNvSpPr>
          <p:nvPr>
            <p:ph type="ftr" sz="quarter" idx="11"/>
          </p:nvPr>
        </p:nvSpPr>
        <p:spPr>
          <a:xfrm>
            <a:off x="3008971" y="6212441"/>
            <a:ext cx="5144429" cy="365125"/>
          </a:xfrm>
        </p:spPr>
        <p:txBody>
          <a:bodyPr/>
          <a:lstStyle/>
          <a:p>
            <a:r>
              <a:rPr lang="en-GB">
                <a:latin typeface="Arial"/>
                <a:cs typeface="Arial"/>
              </a:rPr>
              <a:t>For queries about your application or the recruitment process, please email </a:t>
            </a:r>
            <a:r>
              <a:rPr lang="en-GB">
                <a:solidFill>
                  <a:schemeClr val="tx2">
                    <a:lumMod val="60000"/>
                    <a:lumOff val="40000"/>
                  </a:schemeClr>
                </a:solidFill>
                <a:latin typeface="Arial"/>
                <a:cs typeface="Arial"/>
              </a:rPr>
              <a:t>dbtappointments@tbusinessandtrade.gov.uk</a:t>
            </a:r>
            <a:endParaRPr lang="en-US">
              <a:solidFill>
                <a:schemeClr val="tx2">
                  <a:lumMod val="60000"/>
                  <a:lumOff val="40000"/>
                </a:schemeClr>
              </a:solidFill>
            </a:endParaRPr>
          </a:p>
        </p:txBody>
      </p:sp>
      <p:sp>
        <p:nvSpPr>
          <p:cNvPr id="4" name="Slide Number Placeholder 3">
            <a:extLst>
              <a:ext uri="{FF2B5EF4-FFF2-40B4-BE49-F238E27FC236}">
                <a16:creationId xmlns:a16="http://schemas.microsoft.com/office/drawing/2014/main" id="{330B61DA-0900-4584-BD8D-F038DAF7153F}"/>
              </a:ext>
            </a:extLst>
          </p:cNvPr>
          <p:cNvSpPr>
            <a:spLocks noGrp="1"/>
          </p:cNvSpPr>
          <p:nvPr>
            <p:ph type="sldNum" sz="quarter" idx="12"/>
          </p:nvPr>
        </p:nvSpPr>
        <p:spPr/>
        <p:txBody>
          <a:bodyPr/>
          <a:lstStyle/>
          <a:p>
            <a:fld id="{3A030DFD-335B-4480-BEA0-C8D897832E82}" type="slidenum">
              <a:rPr lang="en-GB" smtClean="0"/>
              <a:pPr/>
              <a:t>12</a:t>
            </a:fld>
            <a:endParaRPr lang="en-GB"/>
          </a:p>
        </p:txBody>
      </p:sp>
      <p:pic>
        <p:nvPicPr>
          <p:cNvPr id="7" name="Picture 6">
            <a:extLst>
              <a:ext uri="{FF2B5EF4-FFF2-40B4-BE49-F238E27FC236}">
                <a16:creationId xmlns:a16="http://schemas.microsoft.com/office/drawing/2014/main" id="{A6DD177C-F998-4BED-81E0-A9AF51D9BBE1}"/>
              </a:ext>
            </a:extLst>
          </p:cNvPr>
          <p:cNvPicPr>
            <a:picLocks noChangeAspect="1"/>
          </p:cNvPicPr>
          <p:nvPr/>
        </p:nvPicPr>
        <p:blipFill rotWithShape="1">
          <a:blip r:embed="rId3"/>
          <a:srcRect t="16658" b="16657"/>
          <a:stretch/>
        </p:blipFill>
        <p:spPr>
          <a:xfrm>
            <a:off x="7922943" y="6071839"/>
            <a:ext cx="1260086" cy="666890"/>
          </a:xfrm>
          <a:prstGeom prst="rect">
            <a:avLst/>
          </a:prstGeom>
        </p:spPr>
      </p:pic>
      <p:pic>
        <p:nvPicPr>
          <p:cNvPr id="5" name="Picture 4" descr="A black and white logo">
            <a:extLst>
              <a:ext uri="{FF2B5EF4-FFF2-40B4-BE49-F238E27FC236}">
                <a16:creationId xmlns:a16="http://schemas.microsoft.com/office/drawing/2014/main" id="{A1F1B59E-2A58-14A2-F21F-6019A00AF4E7}"/>
              </a:ext>
            </a:extLst>
          </p:cNvPr>
          <p:cNvPicPr>
            <a:picLocks noChangeAspect="1"/>
          </p:cNvPicPr>
          <p:nvPr/>
        </p:nvPicPr>
        <p:blipFill>
          <a:blip r:embed="rId4"/>
          <a:stretch>
            <a:fillRect/>
          </a:stretch>
        </p:blipFill>
        <p:spPr>
          <a:xfrm>
            <a:off x="9183029" y="5988881"/>
            <a:ext cx="1260087" cy="819056"/>
          </a:xfrm>
          <a:prstGeom prst="rect">
            <a:avLst/>
          </a:prstGeom>
        </p:spPr>
      </p:pic>
    </p:spTree>
    <p:extLst>
      <p:ext uri="{BB962C8B-B14F-4D97-AF65-F5344CB8AC3E}">
        <p14:creationId xmlns:p14="http://schemas.microsoft.com/office/powerpoint/2010/main" val="17077100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3B5DA-D426-B089-1F98-7E5225BC1405}"/>
              </a:ext>
            </a:extLst>
          </p:cNvPr>
          <p:cNvSpPr>
            <a:spLocks noGrp="1"/>
          </p:cNvSpPr>
          <p:nvPr>
            <p:ph type="title"/>
          </p:nvPr>
        </p:nvSpPr>
        <p:spPr/>
        <p:txBody>
          <a:bodyPr/>
          <a:lstStyle/>
          <a:p>
            <a:r>
              <a:rPr lang="en-GB" u="sng"/>
              <a:t>Annex C: Complaints Procedure</a:t>
            </a:r>
          </a:p>
        </p:txBody>
      </p:sp>
      <p:sp>
        <p:nvSpPr>
          <p:cNvPr id="3" name="Content Placeholder 2">
            <a:extLst>
              <a:ext uri="{FF2B5EF4-FFF2-40B4-BE49-F238E27FC236}">
                <a16:creationId xmlns:a16="http://schemas.microsoft.com/office/drawing/2014/main" id="{73D39CEB-0567-A0EF-C3F4-C22D431B172A}"/>
              </a:ext>
            </a:extLst>
          </p:cNvPr>
          <p:cNvSpPr>
            <a:spLocks noGrp="1"/>
          </p:cNvSpPr>
          <p:nvPr>
            <p:ph idx="1"/>
          </p:nvPr>
        </p:nvSpPr>
        <p:spPr/>
        <p:txBody>
          <a:bodyPr/>
          <a:lstStyle/>
          <a:p>
            <a:pPr marL="0" indent="0">
              <a:buNone/>
            </a:pPr>
            <a:r>
              <a:rPr lang="en-GB" sz="2400">
                <a:effectLst/>
                <a:latin typeface="Arial"/>
                <a:ea typeface="Times New Roman" panose="02020603050405020304" pitchFamily="18" charset="0"/>
                <a:cs typeface="Arial"/>
              </a:rPr>
              <a:t>If you feel you have reason to complain you should direct your concerns in the first instance to </a:t>
            </a:r>
            <a:r>
              <a:rPr lang="en-GB">
                <a:effectLst/>
                <a:latin typeface="Arial"/>
                <a:ea typeface="Times New Roman" panose="02020603050405020304" pitchFamily="18" charset="0"/>
                <a:cs typeface="Arial"/>
              </a:rPr>
              <a:t>Abigail Obeng at </a:t>
            </a:r>
            <a:r>
              <a:rPr lang="en-GB">
                <a:latin typeface="Arial"/>
                <a:ea typeface="Times New Roman" panose="02020603050405020304" pitchFamily="18" charset="0"/>
                <a:cs typeface="Arial"/>
              </a:rPr>
              <a:t>dbtappointments@trade.gov.uk</a:t>
            </a:r>
            <a:r>
              <a:rPr lang="en-GB" sz="2400">
                <a:latin typeface="Arial"/>
                <a:cs typeface="Arial"/>
              </a:rPr>
              <a:t> </a:t>
            </a:r>
            <a:r>
              <a:rPr lang="en-GB" sz="2400">
                <a:effectLst/>
                <a:latin typeface="Arial"/>
                <a:ea typeface="Times New Roman" panose="02020603050405020304" pitchFamily="18" charset="0"/>
                <a:cs typeface="Arial"/>
              </a:rPr>
              <a:t>who will make every effort to deal with these and respond to you within 48 hours.</a:t>
            </a:r>
            <a:r>
              <a:rPr lang="en-GB" sz="2400">
                <a:latin typeface="Arial"/>
                <a:ea typeface="Times New Roman" panose="02020603050405020304" pitchFamily="18" charset="0"/>
                <a:cs typeface="Arial"/>
              </a:rPr>
              <a:t> </a:t>
            </a:r>
            <a:endParaRPr lang="en-GB" sz="240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2400">
                <a:latin typeface="Arial"/>
                <a:ea typeface="Times New Roman" panose="02020603050405020304" pitchFamily="18" charset="0"/>
                <a:cs typeface="Arial"/>
              </a:rPr>
              <a:t>If your complaint is not dealt with satisfactorily, you can find information about the steps you can take under BEIS Complaints Procedure </a:t>
            </a:r>
            <a:r>
              <a:rPr lang="en-GB" sz="2400">
                <a:latin typeface="Arial"/>
                <a:ea typeface="Times New Roman" panose="02020603050405020304" pitchFamily="18" charset="0"/>
                <a:cs typeface="Arial"/>
                <a:hlinkClick r:id="rId2"/>
              </a:rPr>
              <a:t>here</a:t>
            </a:r>
            <a:endParaRPr lang="en-GB" sz="2400">
              <a:latin typeface="Arial"/>
              <a:ea typeface="Times New Roman" panose="02020603050405020304" pitchFamily="18" charset="0"/>
              <a:cs typeface="Arial"/>
            </a:endParaRPr>
          </a:p>
          <a:p>
            <a:endParaRPr lang="en-GB"/>
          </a:p>
        </p:txBody>
      </p:sp>
      <p:sp>
        <p:nvSpPr>
          <p:cNvPr id="4" name="Footer Placeholder 3">
            <a:extLst>
              <a:ext uri="{FF2B5EF4-FFF2-40B4-BE49-F238E27FC236}">
                <a16:creationId xmlns:a16="http://schemas.microsoft.com/office/drawing/2014/main" id="{C5260505-B92C-597F-CC3B-8628DA38DECC}"/>
              </a:ext>
            </a:extLst>
          </p:cNvPr>
          <p:cNvSpPr>
            <a:spLocks noGrp="1"/>
          </p:cNvSpPr>
          <p:nvPr>
            <p:ph type="ftr" sz="quarter" idx="11"/>
          </p:nvPr>
        </p:nvSpPr>
        <p:spPr>
          <a:xfrm>
            <a:off x="2770909" y="6169892"/>
            <a:ext cx="5382491" cy="551584"/>
          </a:xfrm>
        </p:spPr>
        <p:txBody>
          <a:bodyPr/>
          <a:lstStyle/>
          <a:p>
            <a:r>
              <a:rPr lang="en-GB"/>
              <a:t>For queries about your application or the recruitment process, please email dbtappointments@businessandtrade.gov.uk</a:t>
            </a:r>
            <a:endParaRPr lang="en-US"/>
          </a:p>
        </p:txBody>
      </p:sp>
      <p:sp>
        <p:nvSpPr>
          <p:cNvPr id="5" name="Slide Number Placeholder 4">
            <a:extLst>
              <a:ext uri="{FF2B5EF4-FFF2-40B4-BE49-F238E27FC236}">
                <a16:creationId xmlns:a16="http://schemas.microsoft.com/office/drawing/2014/main" id="{CCE25980-919C-2410-5B6E-B5618126ACBB}"/>
              </a:ext>
            </a:extLst>
          </p:cNvPr>
          <p:cNvSpPr>
            <a:spLocks noGrp="1"/>
          </p:cNvSpPr>
          <p:nvPr>
            <p:ph type="sldNum" sz="quarter" idx="12"/>
          </p:nvPr>
        </p:nvSpPr>
        <p:spPr/>
        <p:txBody>
          <a:bodyPr/>
          <a:lstStyle/>
          <a:p>
            <a:fld id="{1B287C65-F529-6A4B-9307-53EFD28F08ED}" type="slidenum">
              <a:rPr lang="en-US" smtClean="0"/>
              <a:t>13</a:t>
            </a:fld>
            <a:endParaRPr lang="en-US"/>
          </a:p>
        </p:txBody>
      </p:sp>
      <p:pic>
        <p:nvPicPr>
          <p:cNvPr id="6" name="Picture 5">
            <a:extLst>
              <a:ext uri="{FF2B5EF4-FFF2-40B4-BE49-F238E27FC236}">
                <a16:creationId xmlns:a16="http://schemas.microsoft.com/office/drawing/2014/main" id="{C03E6108-A9AE-481E-8E01-C568D8004AB2}"/>
              </a:ext>
            </a:extLst>
          </p:cNvPr>
          <p:cNvPicPr>
            <a:picLocks noChangeAspect="1"/>
          </p:cNvPicPr>
          <p:nvPr/>
        </p:nvPicPr>
        <p:blipFill rotWithShape="1">
          <a:blip r:embed="rId3"/>
          <a:srcRect t="16658" b="16657"/>
          <a:stretch/>
        </p:blipFill>
        <p:spPr>
          <a:xfrm>
            <a:off x="7922943" y="6071839"/>
            <a:ext cx="1260086" cy="666890"/>
          </a:xfrm>
          <a:prstGeom prst="rect">
            <a:avLst/>
          </a:prstGeom>
        </p:spPr>
      </p:pic>
      <p:pic>
        <p:nvPicPr>
          <p:cNvPr id="10" name="Picture 9" descr="A black and white logo">
            <a:extLst>
              <a:ext uri="{FF2B5EF4-FFF2-40B4-BE49-F238E27FC236}">
                <a16:creationId xmlns:a16="http://schemas.microsoft.com/office/drawing/2014/main" id="{357A0A83-4FED-2F36-3C6B-2B1AFF3D4D26}"/>
              </a:ext>
            </a:extLst>
          </p:cNvPr>
          <p:cNvPicPr>
            <a:picLocks noChangeAspect="1"/>
          </p:cNvPicPr>
          <p:nvPr/>
        </p:nvPicPr>
        <p:blipFill>
          <a:blip r:embed="rId4"/>
          <a:stretch>
            <a:fillRect/>
          </a:stretch>
        </p:blipFill>
        <p:spPr>
          <a:xfrm>
            <a:off x="9272016" y="5943218"/>
            <a:ext cx="1360164" cy="884106"/>
          </a:xfrm>
          <a:prstGeom prst="rect">
            <a:avLst/>
          </a:prstGeom>
        </p:spPr>
      </p:pic>
    </p:spTree>
    <p:extLst>
      <p:ext uri="{BB962C8B-B14F-4D97-AF65-F5344CB8AC3E}">
        <p14:creationId xmlns:p14="http://schemas.microsoft.com/office/powerpoint/2010/main" val="27243163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75ADD8F8-CD5C-CCA1-D38F-BFA078022AE0}"/>
              </a:ext>
            </a:extLst>
          </p:cNvPr>
          <p:cNvSpPr>
            <a:spLocks noGrp="1"/>
          </p:cNvSpPr>
          <p:nvPr>
            <p:ph type="sldNum" sz="quarter" idx="4294967295"/>
          </p:nvPr>
        </p:nvSpPr>
        <p:spPr>
          <a:xfrm>
            <a:off x="9448800" y="6356350"/>
            <a:ext cx="2743200" cy="365125"/>
          </a:xfrm>
        </p:spPr>
        <p:txBody>
          <a:bodyPr/>
          <a:lstStyle/>
          <a:p>
            <a:fld id="{1B287C65-F529-6A4B-9307-53EFD28F08ED}" type="slidenum">
              <a:rPr lang="en-US" smtClean="0"/>
              <a:t>14</a:t>
            </a:fld>
            <a:endParaRPr lang="en-US"/>
          </a:p>
        </p:txBody>
      </p:sp>
    </p:spTree>
    <p:extLst>
      <p:ext uri="{BB962C8B-B14F-4D97-AF65-F5344CB8AC3E}">
        <p14:creationId xmlns:p14="http://schemas.microsoft.com/office/powerpoint/2010/main" val="270530423"/>
      </p:ext>
    </p:extLst>
  </p:cSld>
  <p:clrMapOvr>
    <a:masterClrMapping/>
  </p:clrMapOvr>
</p:sld>
</file>

<file path=ppt/theme/theme1.xml><?xml version="1.0" encoding="utf-8"?>
<a:theme xmlns:a="http://schemas.openxmlformats.org/drawingml/2006/main" name="Office Theme">
  <a:themeElements>
    <a:clrScheme name="DIT">
      <a:dk1>
        <a:srgbClr val="000000"/>
      </a:dk1>
      <a:lt1>
        <a:srgbClr val="FFFFFF"/>
      </a:lt1>
      <a:dk2>
        <a:srgbClr val="404040"/>
      </a:dk2>
      <a:lt2>
        <a:srgbClr val="E6E6E6"/>
      </a:lt2>
      <a:accent1>
        <a:srgbClr val="CF102C"/>
      </a:accent1>
      <a:accent2>
        <a:srgbClr val="00285E"/>
      </a:accent2>
      <a:accent3>
        <a:srgbClr val="004C44"/>
      </a:accent3>
      <a:accent4>
        <a:srgbClr val="0062BD"/>
      </a:accent4>
      <a:accent5>
        <a:srgbClr val="E14811"/>
      </a:accent5>
      <a:accent6>
        <a:srgbClr val="A80083"/>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IT ppt template, V2" id="{1E3A19D9-A6C2-E54F-8B15-419B76B020D6}" vid="{0AAF360B-2C2C-AE46-8CFA-9AF31C6980AF}"/>
    </a:ext>
  </a:extLst>
</a:theme>
</file>

<file path=ppt/theme/theme2.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D497C7D9F8CE748A7CD285E2E148D91" ma:contentTypeVersion="28" ma:contentTypeDescription="Create a new document." ma:contentTypeScope="" ma:versionID="ca1eb7fe3e1d08694eaf5e5163059daa">
  <xsd:schema xmlns:xsd="http://www.w3.org/2001/XMLSchema" xmlns:xs="http://www.w3.org/2001/XMLSchema" xmlns:p="http://schemas.microsoft.com/office/2006/metadata/properties" xmlns:ns1="http://schemas.microsoft.com/sharepoint/v3" xmlns:ns2="0063f72e-ace3-48fb-9c1f-5b513408b31f" xmlns:ns3="84093c75-0767-40e6-8135-26ed2fb4e2a2" xmlns:ns4="b413c3fd-5a3b-4239-b985-69032e371c04" xmlns:ns5="a8f60570-4bd3-4f2b-950b-a996de8ab151" xmlns:ns6="1f7f928c-a02d-4107-815e-ae2a8adf7695" xmlns:ns7="aaacb922-5235-4a66-b188-303b9b46fbd7" xmlns:ns8="http://schemas.microsoft.com/sharepoint/v4" targetNamespace="http://schemas.microsoft.com/office/2006/metadata/properties" ma:root="true" ma:fieldsID="03fd42ba1faf1fadc5b83c336e5c108b" ns1:_="" ns2:_="" ns3:_="" ns4:_="" ns5:_="" ns6:_="" ns7:_="" ns8:_="">
    <xsd:import namespace="http://schemas.microsoft.com/sharepoint/v3"/>
    <xsd:import namespace="0063f72e-ace3-48fb-9c1f-5b513408b31f"/>
    <xsd:import namespace="84093c75-0767-40e6-8135-26ed2fb4e2a2"/>
    <xsd:import namespace="b413c3fd-5a3b-4239-b985-69032e371c04"/>
    <xsd:import namespace="a8f60570-4bd3-4f2b-950b-a996de8ab151"/>
    <xsd:import namespace="1f7f928c-a02d-4107-815e-ae2a8adf7695"/>
    <xsd:import namespace="aaacb922-5235-4a66-b188-303b9b46fbd7"/>
    <xsd:import namespace="http://schemas.microsoft.com/sharepoint/v4"/>
    <xsd:element name="properties">
      <xsd:complexType>
        <xsd:sequence>
          <xsd:element name="documentManagement">
            <xsd:complexType>
              <xsd:all>
                <xsd:element ref="ns2:Security_x0020_Classification" minOccurs="0"/>
                <xsd:element ref="ns2:Descriptor" minOccurs="0"/>
                <xsd:element ref="ns3:m975189f4ba442ecbf67d4147307b177" minOccurs="0"/>
                <xsd:element ref="ns3:TaxCatchAll" minOccurs="0"/>
                <xsd:element ref="ns3:TaxCatchAllLabel" minOccurs="0"/>
                <xsd:element ref="ns4:Government_x0020_Body" minOccurs="0"/>
                <xsd:element ref="ns4:Date_x0020_Opened" minOccurs="0"/>
                <xsd:element ref="ns4:Date_x0020_Closed" minOccurs="0"/>
                <xsd:element ref="ns5:Retention_x0020_Label" minOccurs="0"/>
                <xsd:element ref="ns6:MediaServiceMetadata" minOccurs="0"/>
                <xsd:element ref="ns6:MediaServiceFastMetadata" minOccurs="0"/>
                <xsd:element ref="ns7:LegacyData" minOccurs="0"/>
                <xsd:element ref="ns3:_dlc_DocId" minOccurs="0"/>
                <xsd:element ref="ns3:_dlc_DocIdUrl" minOccurs="0"/>
                <xsd:element ref="ns3:_dlc_DocIdPersistId" minOccurs="0"/>
                <xsd:element ref="ns6:MediaServiceAutoKeyPoints" minOccurs="0"/>
                <xsd:element ref="ns6:MediaServiceKeyPoints" minOccurs="0"/>
                <xsd:element ref="ns6:MediaServiceDateTaken" minOccurs="0"/>
                <xsd:element ref="ns6:MediaServiceAutoTags" minOccurs="0"/>
                <xsd:element ref="ns6:MediaServiceGenerationTime" minOccurs="0"/>
                <xsd:element ref="ns6:MediaServiceEventHashCode" minOccurs="0"/>
                <xsd:element ref="ns6:MediaServiceOCR" minOccurs="0"/>
                <xsd:element ref="ns8:IconOverlay" minOccurs="0"/>
                <xsd:element ref="ns1:_vti_ItemDeclaredRecord" minOccurs="0"/>
                <xsd:element ref="ns1:_vti_ItemHoldRecordStatus" minOccurs="0"/>
                <xsd:element ref="ns3:SharedWithUsers" minOccurs="0"/>
                <xsd:element ref="ns3:SharedWithDetails" minOccurs="0"/>
                <xsd:element ref="ns6:_Flow_SignoffStatus" minOccurs="0"/>
                <xsd:element ref="ns6:lcf76f155ced4ddcb4097134ff3c332f" minOccurs="0"/>
                <xsd:element ref="ns6:MediaLengthInSeconds" minOccurs="0"/>
                <xsd:element ref="ns6:DepartmentRunningtheCampaign" minOccurs="0"/>
                <xsd:element ref="ns6: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vti_ItemDeclaredRecord" ma:index="32" nillable="true" ma:displayName="Declared Record" ma:hidden="true" ma:internalName="_vti_ItemDeclaredRecord" ma:readOnly="true">
      <xsd:simpleType>
        <xsd:restriction base="dms:DateTime"/>
      </xsd:simpleType>
    </xsd:element>
    <xsd:element name="_vti_ItemHoldRecordStatus" ma:index="33" nillable="true" ma:displayName="Hold and Record Status" ma:decimals="0" ma:hidden="true" ma:internalName="_vti_ItemHoldRecordStatu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063f72e-ace3-48fb-9c1f-5b513408b31f" elementFormDefault="qualified">
    <xsd:import namespace="http://schemas.microsoft.com/office/2006/documentManagement/types"/>
    <xsd:import namespace="http://schemas.microsoft.com/office/infopath/2007/PartnerControls"/>
    <xsd:element name="Security_x0020_Classification" ma:index="8" nillable="true" ma:displayName="Security Classification" ma:default="OFFICIAL" ma:format="Dropdown" ma:indexed="true" ma:internalName="Security_x0020_Classification">
      <xsd:simpleType>
        <xsd:restriction base="dms:Choice">
          <xsd:enumeration value="OFFICIAL"/>
          <xsd:enumeration value="OFFICIAL - SENSITIVE"/>
        </xsd:restriction>
      </xsd:simpleType>
    </xsd:element>
    <xsd:element name="Descriptor" ma:index="9" nillable="true" ma:displayName="Descriptor" ma:default="" ma:format="Dropdown" ma:indexed="true" ma:internalName="Descriptor">
      <xsd:simpleType>
        <xsd:restriction base="dms:Choice">
          <xsd:enumeration value="COMMERCIAL"/>
          <xsd:enumeration value="PERSONAL"/>
          <xsd:enumeration value="LOCSEN"/>
        </xsd:restriction>
      </xsd:simpleType>
    </xsd:element>
  </xsd:schema>
  <xsd:schema xmlns:xsd="http://www.w3.org/2001/XMLSchema" xmlns:xs="http://www.w3.org/2001/XMLSchema" xmlns:dms="http://schemas.microsoft.com/office/2006/documentManagement/types" xmlns:pc="http://schemas.microsoft.com/office/infopath/2007/PartnerControls" targetNamespace="84093c75-0767-40e6-8135-26ed2fb4e2a2" elementFormDefault="qualified">
    <xsd:import namespace="http://schemas.microsoft.com/office/2006/documentManagement/types"/>
    <xsd:import namespace="http://schemas.microsoft.com/office/infopath/2007/PartnerControls"/>
    <xsd:element name="m975189f4ba442ecbf67d4147307b177" ma:index="10" nillable="true" ma:taxonomy="true" ma:internalName="m975189f4ba442ecbf67d4147307b177" ma:taxonomyFieldName="Business_x0020_Unit" ma:displayName="Business Unit" ma:default="1;#Organisational Development and BEIS Partnerships|9b3be869-c9d9-40e3-8b4f-215e3d03dd2b" ma:fieldId="{6975189f-4ba4-42ec-bf67-d4147307b177}" ma:sspId="9b0aeba9-2bce-41c2-8545-5d12d676a674" ma:termSetId="6f71e40e-3a2e-4baf-91d9-2069eb354530" ma:anchorId="00000000-0000-0000-0000-000000000000" ma:open="false" ma:isKeyword="false">
      <xsd:complexType>
        <xsd:sequence>
          <xsd:element ref="pc:Terms" minOccurs="0" maxOccurs="1"/>
        </xsd:sequence>
      </xsd:complexType>
    </xsd:element>
    <xsd:element name="TaxCatchAll" ma:index="11" nillable="true" ma:displayName="Taxonomy Catch All Column" ma:hidden="true" ma:list="{4a5f25b2-ba3e-490f-a5ff-60d66b0b9df1}" ma:internalName="TaxCatchAll" ma:showField="CatchAllData" ma:web="84093c75-0767-40e6-8135-26ed2fb4e2a2">
      <xsd:complexType>
        <xsd:complexContent>
          <xsd:extension base="dms:MultiChoiceLookup">
            <xsd:sequence>
              <xsd:element name="Value" type="dms:Lookup" maxOccurs="unbounded" minOccurs="0" nillable="true"/>
            </xsd:sequence>
          </xsd:extension>
        </xsd:complexContent>
      </xsd:complexType>
    </xsd:element>
    <xsd:element name="TaxCatchAllLabel" ma:index="12" nillable="true" ma:displayName="Taxonomy Catch All Column1" ma:hidden="true" ma:list="{4a5f25b2-ba3e-490f-a5ff-60d66b0b9df1}" ma:internalName="TaxCatchAllLabel" ma:readOnly="true" ma:showField="CatchAllDataLabel" ma:web="84093c75-0767-40e6-8135-26ed2fb4e2a2">
      <xsd:complexType>
        <xsd:complexContent>
          <xsd:extension base="dms:MultiChoiceLookup">
            <xsd:sequence>
              <xsd:element name="Value" type="dms:Lookup" maxOccurs="unbounded" minOccurs="0" nillable="true"/>
            </xsd:sequence>
          </xsd:extension>
        </xsd:complexContent>
      </xsd:complexType>
    </xsd:element>
    <xsd:element name="_dlc_DocId" ma:index="21" nillable="true" ma:displayName="Document ID Value" ma:description="The value of the document ID assigned to this item." ma:internalName="_dlc_DocId" ma:readOnly="true">
      <xsd:simpleType>
        <xsd:restriction base="dms:Text"/>
      </xsd:simpleType>
    </xsd:element>
    <xsd:element name="_dlc_DocIdUrl" ma:index="22"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3" nillable="true" ma:displayName="Persist ID" ma:description="Keep ID on add." ma:hidden="true" ma:internalName="_dlc_DocIdPersistId" ma:readOnly="true">
      <xsd:simpleType>
        <xsd:restriction base="dms:Boolean"/>
      </xsd:simpleType>
    </xsd:element>
    <xsd:element name="SharedWithUsers" ma:index="3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413c3fd-5a3b-4239-b985-69032e371c04" elementFormDefault="qualified">
    <xsd:import namespace="http://schemas.microsoft.com/office/2006/documentManagement/types"/>
    <xsd:import namespace="http://schemas.microsoft.com/office/infopath/2007/PartnerControls"/>
    <xsd:element name="Government_x0020_Body" ma:index="14" nillable="true" ma:displayName="Government Body" ma:default="BEIS" ma:internalName="Government_x0020_Body">
      <xsd:simpleType>
        <xsd:restriction base="dms:Text">
          <xsd:maxLength value="255"/>
        </xsd:restriction>
      </xsd:simpleType>
    </xsd:element>
    <xsd:element name="Date_x0020_Opened" ma:index="15" nillable="true" ma:displayName="Date Opened" ma:default="[Today]" ma:format="DateOnly" ma:internalName="Date_x0020_Opened">
      <xsd:simpleType>
        <xsd:restriction base="dms:DateTime"/>
      </xsd:simpleType>
    </xsd:element>
    <xsd:element name="Date_x0020_Closed" ma:index="16" nillable="true" ma:displayName="Date Closed" ma:format="DateOnly" ma:internalName="Date_x0020_Closed">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a8f60570-4bd3-4f2b-950b-a996de8ab151" elementFormDefault="qualified">
    <xsd:import namespace="http://schemas.microsoft.com/office/2006/documentManagement/types"/>
    <xsd:import namespace="http://schemas.microsoft.com/office/infopath/2007/PartnerControls"/>
    <xsd:element name="Retention_x0020_Label" ma:index="17" nillable="true" ma:displayName="Retention Label" ma:internalName="Retention_x0020_Label">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f7f928c-a02d-4107-815e-ae2a8adf7695" elementFormDefault="qualified">
    <xsd:import namespace="http://schemas.microsoft.com/office/2006/documentManagement/types"/>
    <xsd:import namespace="http://schemas.microsoft.com/office/infopath/2007/PartnerControls"/>
    <xsd:element name="MediaServiceMetadata" ma:index="18" nillable="true" ma:displayName="MediaServiceMetadata" ma:hidden="true" ma:internalName="MediaServiceMetadata" ma:readOnly="true">
      <xsd:simpleType>
        <xsd:restriction base="dms:Note"/>
      </xsd:simpleType>
    </xsd:element>
    <xsd:element name="MediaServiceFastMetadata" ma:index="19" nillable="true" ma:displayName="MediaServiceFastMetadata" ma:hidden="true" ma:internalName="MediaServiceFastMetadata" ma:readOnly="true">
      <xsd:simpleType>
        <xsd:restriction base="dms:Note"/>
      </xsd:simpleType>
    </xsd:element>
    <xsd:element name="MediaServiceAutoKeyPoints" ma:index="24" nillable="true" ma:displayName="MediaServiceAutoKeyPoints" ma:hidden="true" ma:internalName="MediaServiceAutoKeyPoints" ma:readOnly="true">
      <xsd:simpleType>
        <xsd:restriction base="dms:Note"/>
      </xsd:simpleType>
    </xsd:element>
    <xsd:element name="MediaServiceKeyPoints" ma:index="25" nillable="true" ma:displayName="KeyPoints" ma:internalName="MediaServiceKeyPoints" ma:readOnly="true">
      <xsd:simpleType>
        <xsd:restriction base="dms:Note">
          <xsd:maxLength value="255"/>
        </xsd:restriction>
      </xsd:simpleType>
    </xsd:element>
    <xsd:element name="MediaServiceDateTaken" ma:index="26" nillable="true" ma:displayName="MediaServiceDateTaken" ma:hidden="true" ma:internalName="MediaServiceDateTaken" ma:readOnly="true">
      <xsd:simpleType>
        <xsd:restriction base="dms:Text"/>
      </xsd:simpleType>
    </xsd:element>
    <xsd:element name="MediaServiceAutoTags" ma:index="27" nillable="true" ma:displayName="Tags" ma:internalName="MediaServiceAutoTags" ma:readOnly="true">
      <xsd:simpleType>
        <xsd:restriction base="dms:Text"/>
      </xsd:simpleType>
    </xsd:element>
    <xsd:element name="MediaServiceGenerationTime" ma:index="28" nillable="true" ma:displayName="MediaServiceGenerationTime" ma:hidden="true" ma:internalName="MediaServiceGenerationTime" ma:readOnly="true">
      <xsd:simpleType>
        <xsd:restriction base="dms:Text"/>
      </xsd:simpleType>
    </xsd:element>
    <xsd:element name="MediaServiceEventHashCode" ma:index="29" nillable="true" ma:displayName="MediaServiceEventHashCode" ma:hidden="true" ma:internalName="MediaServiceEventHashCode" ma:readOnly="true">
      <xsd:simpleType>
        <xsd:restriction base="dms:Text"/>
      </xsd:simpleType>
    </xsd:element>
    <xsd:element name="MediaServiceOCR" ma:index="30" nillable="true" ma:displayName="Extracted Text" ma:internalName="MediaServiceOCR" ma:readOnly="true">
      <xsd:simpleType>
        <xsd:restriction base="dms:Note">
          <xsd:maxLength value="255"/>
        </xsd:restriction>
      </xsd:simpleType>
    </xsd:element>
    <xsd:element name="_Flow_SignoffStatus" ma:index="36" nillable="true" ma:displayName="Sign-off status" ma:internalName="Sign_x002d_off_x0020_status">
      <xsd:simpleType>
        <xsd:restriction base="dms:Text"/>
      </xsd:simpleType>
    </xsd:element>
    <xsd:element name="lcf76f155ced4ddcb4097134ff3c332f" ma:index="38" nillable="true" ma:taxonomy="true" ma:internalName="lcf76f155ced4ddcb4097134ff3c332f" ma:taxonomyFieldName="MediaServiceImageTags" ma:displayName="Image Tags" ma:readOnly="false" ma:fieldId="{5cf76f15-5ced-4ddc-b409-7134ff3c332f}" ma:taxonomyMulti="true" ma:sspId="9b0aeba9-2bce-41c2-8545-5d12d676a674" ma:termSetId="09814cd3-568e-fe90-9814-8d621ff8fb84" ma:anchorId="fba54fb3-c3e1-fe81-a776-ca4b69148c4d" ma:open="true" ma:isKeyword="false">
      <xsd:complexType>
        <xsd:sequence>
          <xsd:element ref="pc:Terms" minOccurs="0" maxOccurs="1"/>
        </xsd:sequence>
      </xsd:complexType>
    </xsd:element>
    <xsd:element name="MediaLengthInSeconds" ma:index="39" nillable="true" ma:displayName="MediaLengthInSeconds" ma:hidden="true" ma:internalName="MediaLengthInSeconds" ma:readOnly="true">
      <xsd:simpleType>
        <xsd:restriction base="dms:Unknown"/>
      </xsd:simpleType>
    </xsd:element>
    <xsd:element name="DepartmentRunningtheCampaign" ma:index="40" nillable="true" ma:displayName="Department Running the Campaign" ma:format="Dropdown" ma:internalName="DepartmentRunningtheCampaign">
      <xsd:simpleType>
        <xsd:restriction base="dms:Choice">
          <xsd:enumeration value="Department for Energy Security &amp; Net Zero (DESNZ)"/>
          <xsd:enumeration value="Department for Science Innovation &amp; Technology (DSIT)Choice 2"/>
          <xsd:enumeration value="Department of Business and Trade (DBT)"/>
        </xsd:restriction>
      </xsd:simpleType>
    </xsd:element>
    <xsd:element name="MediaServiceObjectDetectorVersions" ma:index="41"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aacb922-5235-4a66-b188-303b9b46fbd7" elementFormDefault="qualified">
    <xsd:import namespace="http://schemas.microsoft.com/office/2006/documentManagement/types"/>
    <xsd:import namespace="http://schemas.microsoft.com/office/infopath/2007/PartnerControls"/>
    <xsd:element name="LegacyData" ma:index="20" nillable="true" ma:displayName="Legacy Data" ma:internalName="LegacyData">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31"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Government_x0020_Body xmlns="b413c3fd-5a3b-4239-b985-69032e371c04">Archive 1</Government_x0020_Body>
    <Date_x0020_Opened xmlns="b413c3fd-5a3b-4239-b985-69032e371c04">2022-10-06T16:14:04+00:00</Date_x0020_Opened>
    <LegacyData xmlns="aaacb922-5235-4a66-b188-303b9b46fbd7" xsi:nil="true"/>
    <Retention_x0020_Label xmlns="a8f60570-4bd3-4f2b-950b-a996de8ab151">Group Review</Retention_x0020_Label>
    <Date_x0020_Closed xmlns="b413c3fd-5a3b-4239-b985-69032e371c04" xsi:nil="true"/>
    <Security_x0020_Classification xmlns="0063f72e-ace3-48fb-9c1f-5b513408b31f">OFFICIAL</Security_x0020_Classification>
    <m975189f4ba442ecbf67d4147307b177 xmlns="84093c75-0767-40e6-8135-26ed2fb4e2a2">
      <Terms xmlns="http://schemas.microsoft.com/office/infopath/2007/PartnerControls">
        <TermInfo xmlns="http://schemas.microsoft.com/office/infopath/2007/PartnerControls">
          <TermName xmlns="http://schemas.microsoft.com/office/infopath/2007/PartnerControls">Corporate Functions</TermName>
          <TermId xmlns="http://schemas.microsoft.com/office/infopath/2007/PartnerControls">677bf75b-aac7-40d7-80a4-3e3b2cdbb47d</TermId>
        </TermInfo>
      </Terms>
    </m975189f4ba442ecbf67d4147307b177>
    <Descriptor xmlns="0063f72e-ace3-48fb-9c1f-5b513408b31f" xsi:nil="true"/>
    <TaxCatchAll xmlns="84093c75-0767-40e6-8135-26ed2fb4e2a2">
      <Value>80</Value>
    </TaxCatchAll>
    <_dlc_DocId xmlns="84093c75-0767-40e6-8135-26ed2fb4e2a2">JRY5VYATDTYD-1234062676-222317</_dlc_DocId>
    <_dlc_DocIdUrl xmlns="84093c75-0767-40e6-8135-26ed2fb4e2a2">
      <Url>https://beisgov.sharepoint.com/sites/PartnershipsTeam/_layouts/15/DocIdRedir.aspx?ID=JRY5VYATDTYD-1234062676-222317</Url>
      <Description>JRY5VYATDTYD-1234062676-222317</Description>
    </_dlc_DocIdUrl>
    <lcf76f155ced4ddcb4097134ff3c332f xmlns="1f7f928c-a02d-4107-815e-ae2a8adf7695">
      <Terms xmlns="http://schemas.microsoft.com/office/infopath/2007/PartnerControls"/>
    </lcf76f155ced4ddcb4097134ff3c332f>
    <SharedWithUsers xmlns="84093c75-0767-40e6-8135-26ed2fb4e2a2">
      <UserInfo>
        <DisplayName>Butterfield, Matthew (DSIT)</DisplayName>
        <AccountId>907</AccountId>
        <AccountType/>
      </UserInfo>
      <UserInfo>
        <DisplayName>Maley, Adam (DSIT)</DisplayName>
        <AccountId>1267</AccountId>
        <AccountType/>
      </UserInfo>
      <UserInfo>
        <DisplayName>Sweet, Joshua (Corporate Services - Partnerships)</DisplayName>
        <AccountId>35</AccountId>
        <AccountType/>
      </UserInfo>
      <UserInfo>
        <DisplayName>Obeng, Abigail (Corporate Services - Partnerships)</DisplayName>
        <AccountId>65</AccountId>
        <AccountType/>
      </UserInfo>
      <UserInfo>
        <DisplayName>Mahamud, Fadumina (BEIS)</DisplayName>
        <AccountId>214</AccountId>
        <AccountType/>
      </UserInfo>
      <UserInfo>
        <DisplayName>Clark, Stephen (Business Frameworks)</DisplayName>
        <AccountId>1593</AccountId>
        <AccountType/>
      </UserInfo>
      <UserInfo>
        <DisplayName>Crawford, Sara (Other….)</DisplayName>
        <AccountId>1806</AccountId>
        <AccountType/>
      </UserInfo>
      <UserInfo>
        <DisplayName>Taylor, Steven (Business Frameworks)</DisplayName>
        <AccountId>2018</AccountId>
        <AccountType/>
      </UserInfo>
      <UserInfo>
        <DisplayName>Holmes, Mark (Business Frameworks)</DisplayName>
        <AccountId>307</AccountId>
        <AccountType/>
      </UserInfo>
    </SharedWithUsers>
    <IconOverlay xmlns="http://schemas.microsoft.com/sharepoint/v4" xsi:nil="true"/>
    <_Flow_SignoffStatus xmlns="1f7f928c-a02d-4107-815e-ae2a8adf7695" xsi:nil="true"/>
    <DepartmentRunningtheCampaign xmlns="1f7f928c-a02d-4107-815e-ae2a8adf7695" xsi:nil="true"/>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65092916-0060-446C-B424-E08B0A01D2CA}">
  <ds:schemaRefs>
    <ds:schemaRef ds:uri="http://schemas.microsoft.com/sharepoint/v3/contenttype/forms"/>
  </ds:schemaRefs>
</ds:datastoreItem>
</file>

<file path=customXml/itemProps2.xml><?xml version="1.0" encoding="utf-8"?>
<ds:datastoreItem xmlns:ds="http://schemas.openxmlformats.org/officeDocument/2006/customXml" ds:itemID="{69DECAA2-9480-4EA8-8074-69CCE99F6BA0}">
  <ds:schemaRefs>
    <ds:schemaRef ds:uri="0063f72e-ace3-48fb-9c1f-5b513408b31f"/>
    <ds:schemaRef ds:uri="1f7f928c-a02d-4107-815e-ae2a8adf7695"/>
    <ds:schemaRef ds:uri="84093c75-0767-40e6-8135-26ed2fb4e2a2"/>
    <ds:schemaRef ds:uri="a8f60570-4bd3-4f2b-950b-a996de8ab151"/>
    <ds:schemaRef ds:uri="aaacb922-5235-4a66-b188-303b9b46fbd7"/>
    <ds:schemaRef ds:uri="b413c3fd-5a3b-4239-b985-69032e371c0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microsoft.com/sharepoint/v4"/>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EB5E1B74-2DB3-4BA0-BBC7-ED39E2937988}">
  <ds:schemaRefs>
    <ds:schemaRef ds:uri="0063f72e-ace3-48fb-9c1f-5b513408b31f"/>
    <ds:schemaRef ds:uri="1f7f928c-a02d-4107-815e-ae2a8adf7695"/>
    <ds:schemaRef ds:uri="84093c75-0767-40e6-8135-26ed2fb4e2a2"/>
    <ds:schemaRef ds:uri="a8f60570-4bd3-4f2b-950b-a996de8ab151"/>
    <ds:schemaRef ds:uri="aaacb922-5235-4a66-b188-303b9b46fbd7"/>
    <ds:schemaRef ds:uri="b413c3fd-5a3b-4239-b985-69032e371c0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microsoft.com/sharepoint/v4"/>
    <ds:schemaRef ds:uri="http://schemas.openxmlformats.org/package/2006/metadata/core-properties"/>
    <ds:schemaRef ds:uri="http://www.w3.org/XML/1998/namespace"/>
  </ds:schemaRefs>
</ds:datastoreItem>
</file>

<file path=customXml/itemProps4.xml><?xml version="1.0" encoding="utf-8"?>
<ds:datastoreItem xmlns:ds="http://schemas.openxmlformats.org/officeDocument/2006/customXml" ds:itemID="{58AAA700-3445-4F26-8E22-A38A08D89547}">
  <ds:schemaRefs>
    <ds:schemaRef ds:uri="http://schemas.microsoft.com/sharepoint/events"/>
    <ds:schemaRef ds:uri="http://www.w3.org/2000/xmlns/"/>
  </ds:schemaRefs>
</ds:datastoreItem>
</file>

<file path=docProps/app.xml><?xml version="1.0" encoding="utf-8"?>
<Properties xmlns="http://schemas.openxmlformats.org/officeDocument/2006/extended-properties" xmlns:vt="http://schemas.openxmlformats.org/officeDocument/2006/docPropsVTypes">
  <Template>Office Theme</Template>
  <TotalTime>1</TotalTime>
  <Words>1993</Words>
  <Application>Microsoft Office PowerPoint</Application>
  <PresentationFormat>Widescreen</PresentationFormat>
  <Paragraphs>129</Paragraphs>
  <Slides>14</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Symbol</vt:lpstr>
      <vt:lpstr>Office Theme</vt:lpstr>
      <vt:lpstr>Insolvency Service, Non-Executive Director, (x1)</vt:lpstr>
      <vt:lpstr>Contents </vt:lpstr>
      <vt:lpstr>Ministerial Foreword </vt:lpstr>
      <vt:lpstr>The Insolvency Service</vt:lpstr>
      <vt:lpstr>The Role</vt:lpstr>
      <vt:lpstr>Diversity</vt:lpstr>
      <vt:lpstr>Criteria</vt:lpstr>
      <vt:lpstr>How to Apply</vt:lpstr>
      <vt:lpstr>Terms of Appointment</vt:lpstr>
      <vt:lpstr>Assessment Panel, Process and Timing</vt:lpstr>
      <vt:lpstr>Annex A: Conflicts of Interest and Due Diligence </vt:lpstr>
      <vt:lpstr>Annex B: The Seven Principles Underpinning Public Life</vt:lpstr>
      <vt:lpstr>Annex C: Complaints Procedure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goes here  and can appear  in multiple lines</dc:title>
  <dc:creator>Anita BURNETT (TRADE)</dc:creator>
  <cp:lastModifiedBy>Obeng, Abigail (Corporate Services - Partnerships)</cp:lastModifiedBy>
  <cp:revision>1</cp:revision>
  <dcterms:created xsi:type="dcterms:W3CDTF">2023-01-05T16:22:43Z</dcterms:created>
  <dcterms:modified xsi:type="dcterms:W3CDTF">2023-09-14T07:30:19Z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c1c05e37-788c-4c59-b50e-5c98323c0a70_Enabled">
    <vt:lpwstr>true</vt:lpwstr>
  </property>
  <property fmtid="{D5CDD505-2E9C-101B-9397-08002B2CF9AE}" pid="3" name="MSIP_Label_c1c05e37-788c-4c59-b50e-5c98323c0a70_SetDate">
    <vt:lpwstr>2022-10-05T12:52:39Z</vt:lpwstr>
  </property>
  <property fmtid="{D5CDD505-2E9C-101B-9397-08002B2CF9AE}" pid="4" name="MSIP_Label_c1c05e37-788c-4c59-b50e-5c98323c0a70_Method">
    <vt:lpwstr>Standard</vt:lpwstr>
  </property>
  <property fmtid="{D5CDD505-2E9C-101B-9397-08002B2CF9AE}" pid="5" name="MSIP_Label_c1c05e37-788c-4c59-b50e-5c98323c0a70_Name">
    <vt:lpwstr>OFFICIAL</vt:lpwstr>
  </property>
  <property fmtid="{D5CDD505-2E9C-101B-9397-08002B2CF9AE}" pid="6" name="MSIP_Label_c1c05e37-788c-4c59-b50e-5c98323c0a70_SiteId">
    <vt:lpwstr>8fa217ec-33aa-46fb-ad96-dfe68006bb86</vt:lpwstr>
  </property>
  <property fmtid="{D5CDD505-2E9C-101B-9397-08002B2CF9AE}" pid="7" name="MSIP_Label_c1c05e37-788c-4c59-b50e-5c98323c0a70_ActionId">
    <vt:lpwstr>2a2bf6e5-ba0a-4c61-8913-25a1ed2985b5</vt:lpwstr>
  </property>
  <property fmtid="{D5CDD505-2E9C-101B-9397-08002B2CF9AE}" pid="8" name="MSIP_Label_c1c05e37-788c-4c59-b50e-5c98323c0a70_ContentBits">
    <vt:lpwstr>0</vt:lpwstr>
  </property>
  <property fmtid="{D5CDD505-2E9C-101B-9397-08002B2CF9AE}" pid="9" name="ContentTypeId">
    <vt:lpwstr>0x0101005D497C7D9F8CE748A7CD285E2E148D91</vt:lpwstr>
  </property>
  <property fmtid="{D5CDD505-2E9C-101B-9397-08002B2CF9AE}" pid="10" name="MediaServiceImageTags">
    <vt:lpwstr/>
  </property>
  <property fmtid="{D5CDD505-2E9C-101B-9397-08002B2CF9AE}" pid="11" name="MSIP_Label_ba62f585-b40f-4ab9-bafe-39150f03d124_Enabled">
    <vt:lpwstr>true</vt:lpwstr>
  </property>
  <property fmtid="{D5CDD505-2E9C-101B-9397-08002B2CF9AE}" pid="12" name="MSIP_Label_ba62f585-b40f-4ab9-bafe-39150f03d124_SetDate">
    <vt:lpwstr>2023-03-29T14:40:47Z</vt:lpwstr>
  </property>
  <property fmtid="{D5CDD505-2E9C-101B-9397-08002B2CF9AE}" pid="13" name="MSIP_Label_ba62f585-b40f-4ab9-bafe-39150f03d124_Method">
    <vt:lpwstr>Standard</vt:lpwstr>
  </property>
  <property fmtid="{D5CDD505-2E9C-101B-9397-08002B2CF9AE}" pid="14" name="MSIP_Label_ba62f585-b40f-4ab9-bafe-39150f03d124_Name">
    <vt:lpwstr>OFFICIAL</vt:lpwstr>
  </property>
  <property fmtid="{D5CDD505-2E9C-101B-9397-08002B2CF9AE}" pid="15" name="MSIP_Label_ba62f585-b40f-4ab9-bafe-39150f03d124_SiteId">
    <vt:lpwstr>cbac7005-02c1-43eb-b497-e6492d1b2dd8</vt:lpwstr>
  </property>
  <property fmtid="{D5CDD505-2E9C-101B-9397-08002B2CF9AE}" pid="16" name="MSIP_Label_ba62f585-b40f-4ab9-bafe-39150f03d124_ActionId">
    <vt:lpwstr>58de0fd7-a4f8-4247-9057-1cf29e3a8956</vt:lpwstr>
  </property>
  <property fmtid="{D5CDD505-2E9C-101B-9397-08002B2CF9AE}" pid="17" name="MSIP_Label_ba62f585-b40f-4ab9-bafe-39150f03d124_ContentBits">
    <vt:lpwstr>0</vt:lpwstr>
  </property>
  <property fmtid="{D5CDD505-2E9C-101B-9397-08002B2CF9AE}" pid="18" name="_dlc_DocIdItemGuid">
    <vt:lpwstr>65bf9f19-ec91-4f8b-b10f-b45764837342</vt:lpwstr>
  </property>
  <property fmtid="{D5CDD505-2E9C-101B-9397-08002B2CF9AE}" pid="19" name="Business Unit">
    <vt:lpwstr>80;#Corporate Functions|677bf75b-aac7-40d7-80a4-3e3b2cdbb47d</vt:lpwstr>
  </property>
</Properties>
</file>