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1" r:id="rId5"/>
  </p:sldMasterIdLst>
  <p:notesMasterIdLst>
    <p:notesMasterId r:id="rId20"/>
  </p:notesMasterIdLst>
  <p:handoutMasterIdLst>
    <p:handoutMasterId r:id="rId21"/>
  </p:handoutMasterIdLst>
  <p:sldIdLst>
    <p:sldId id="349" r:id="rId6"/>
    <p:sldId id="350" r:id="rId7"/>
    <p:sldId id="351" r:id="rId8"/>
    <p:sldId id="353" r:id="rId9"/>
    <p:sldId id="356" r:id="rId10"/>
    <p:sldId id="357" r:id="rId11"/>
    <p:sldId id="358" r:id="rId12"/>
    <p:sldId id="355" r:id="rId13"/>
    <p:sldId id="359" r:id="rId14"/>
    <p:sldId id="304" r:id="rId15"/>
    <p:sldId id="307" r:id="rId16"/>
    <p:sldId id="306" r:id="rId17"/>
    <p:sldId id="360" r:id="rId18"/>
    <p:sldId id="361"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1AA5A06-78C2-C149-EC84-D793AA57A4AC}" name="Ahmad, Umair (Trade)" initials="A(" userId="S::umair.ahmad@trade.gov.uk::03778a0d-8d83-4e7c-88b6-2b292ba02dbd" providerId="AD"/>
  <p188:author id="{B086F42D-DA07-AECB-B8A0-B8CA4565384E}" name="Healy, Keiran (TRADE)" initials="HK(" userId="S::Keiran.Healy@trade.gov.uk::e708615d-3918-4da2-b4d0-3ac6ae6a0798" providerId="AD"/>
  <p188:author id="{7A76F19D-CF99-5C5C-E10C-0C40D59E9A61}" name="Sangster-Poole, Robert (Trade)" initials="S(" userId="S::robert.sangster-poole@trade.gov.uk::d580e514-c4ad-4a57-b9c8-a97250f77e1a" providerId="AD"/>
  <p188:author id="{89B0C9B8-8EF5-1B7C-5221-6E6B4066EE13}" name="Healy, Keiran (TRADE)" initials="H(" userId="S::keiran.healy@trade.gov.uk::e708615d-3918-4da2-b4d0-3ac6ae6a0798" providerId="AD"/>
  <p188:author id="{1B8006BC-1535-61F7-590C-738ADB5F36A6}" name="Burrows, Tiffany (TRADE)" initials="BT(" userId="S::Tiffany.Burrows@trade.gov.uk::7e925516-a4b5-4045-8508-4c63980ac15d" providerId="AD"/>
  <p188:author id="{B90D92BD-8F2B-9C4D-4491-01D4329951BA}" name="Willgress-Dunn, Lydia [TRADE]" initials="W[" userId="S::lydia.willgress-dunn@trade.gov.uk::c0bc46a4-c67e-41f3-b8b2-8b9a33aecb82" providerId="AD"/>
  <p188:author id="{FA93D6C5-95A5-0F45-6D52-7C73E92C87E2}" name="Mcdonald, Katie (TRADE)" initials="M(" userId="S::katie.mcdonald@trade.gov.uk::a0b06a12-b24f-4674-bdbd-e3b0abf96c1c" providerId="AD"/>
  <p188:author id="{45F354CD-EA57-675E-CF70-9A30425F16FB}" name="Watson1, David (Trade)" initials="W(" userId="S::david.watson1@trade.gov.uk::db75db4e-e032-4eac-a0d6-bf06490e56b8" providerId="AD"/>
  <p188:author id="{B48560E8-F93A-B44D-24A6-650532088C02}" name="Culshaw, Alison (Trade)" initials="C(" userId="S::alison.culshaw@trade.gov.uk::8a050aaa-0242-4796-ae42-c503e171d3b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FFFB"/>
    <a:srgbClr val="A7DDD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832E61-23C7-4EF0-7C09-2578A54B26F2}" v="240" dt="2023-07-19T10:34:36.160"/>
    <p1510:client id="{3D08A473-9F2A-5E4F-7CCE-8F11852E8A42}" v="195" dt="2023-07-27T14:06:08.536"/>
    <p1510:client id="{AFDAB73B-48E1-D006-7ABB-7B4690701710}" v="160" dt="2023-07-31T16:10:19.441"/>
    <p1510:client id="{EA4D5EB8-57E1-2EE5-85BE-CD1AEEDA5AC6}" v="27" dt="2023-07-27T11:43:40.1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6" d="100"/>
          <a:sy n="96" d="100"/>
        </p:scale>
        <p:origin x="384" y="3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 Id="rId27"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A243F68-D194-0BAE-FFF0-96D74A20781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42F7612A-C7A9-2D24-C786-EF4C0EF1282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9DF116F-2515-4FF9-BE88-5F41330B7750}" type="datetimeFigureOut">
              <a:rPr lang="en-GB" smtClean="0"/>
              <a:t>31/07/2023</a:t>
            </a:fld>
            <a:endParaRPr lang="en-GB"/>
          </a:p>
        </p:txBody>
      </p:sp>
      <p:sp>
        <p:nvSpPr>
          <p:cNvPr id="4" name="Footer Placeholder 3">
            <a:extLst>
              <a:ext uri="{FF2B5EF4-FFF2-40B4-BE49-F238E27FC236}">
                <a16:creationId xmlns:a16="http://schemas.microsoft.com/office/drawing/2014/main" id="{9E08629B-6A61-C945-C6E0-84BAE54A1C7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A394AAD0-4F23-A33C-15DE-C7C1006DE59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536D7F-7443-48C7-AA05-7135E73A40AC}" type="slidenum">
              <a:rPr lang="en-GB" smtClean="0"/>
              <a:t>‹#›</a:t>
            </a:fld>
            <a:endParaRPr lang="en-GB"/>
          </a:p>
        </p:txBody>
      </p:sp>
    </p:spTree>
    <p:extLst>
      <p:ext uri="{BB962C8B-B14F-4D97-AF65-F5344CB8AC3E}">
        <p14:creationId xmlns:p14="http://schemas.microsoft.com/office/powerpoint/2010/main" val="330309714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19D161-1B97-4748-98C6-2DA4CBC9C033}" type="datetimeFigureOut">
              <a:t>7/31/2023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30EBF7-C314-4E2C-8559-49E0318495D6}" type="slidenum">
              <a:t>‹#›</a:t>
            </a:fld>
            <a:endParaRPr lang="en-US"/>
          </a:p>
        </p:txBody>
      </p:sp>
    </p:spTree>
    <p:extLst>
      <p:ext uri="{BB962C8B-B14F-4D97-AF65-F5344CB8AC3E}">
        <p14:creationId xmlns:p14="http://schemas.microsoft.com/office/powerpoint/2010/main" val="895361086"/>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A30EBF7-C314-4E2C-8559-49E0318495D6}" type="slidenum">
              <a:rPr lang="en-GB" smtClean="0"/>
              <a:t>1</a:t>
            </a:fld>
            <a:endParaRPr lang="en-GB"/>
          </a:p>
        </p:txBody>
      </p:sp>
    </p:spTree>
    <p:extLst>
      <p:ext uri="{BB962C8B-B14F-4D97-AF65-F5344CB8AC3E}">
        <p14:creationId xmlns:p14="http://schemas.microsoft.com/office/powerpoint/2010/main" val="196840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A30EBF7-C314-4E2C-8559-49E0318495D6}" type="slidenum">
              <a:rPr lang="en-GB" smtClean="0"/>
              <a:t>2</a:t>
            </a:fld>
            <a:endParaRPr lang="en-GB"/>
          </a:p>
        </p:txBody>
      </p:sp>
    </p:spTree>
    <p:extLst>
      <p:ext uri="{BB962C8B-B14F-4D97-AF65-F5344CB8AC3E}">
        <p14:creationId xmlns:p14="http://schemas.microsoft.com/office/powerpoint/2010/main" val="8860236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A30EBF7-C314-4E2C-8559-49E0318495D6}" type="slidenum">
              <a:rPr lang="en-GB" smtClean="0"/>
              <a:t>3</a:t>
            </a:fld>
            <a:endParaRPr lang="en-GB"/>
          </a:p>
        </p:txBody>
      </p:sp>
    </p:spTree>
    <p:extLst>
      <p:ext uri="{BB962C8B-B14F-4D97-AF65-F5344CB8AC3E}">
        <p14:creationId xmlns:p14="http://schemas.microsoft.com/office/powerpoint/2010/main" val="6433536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A30EBF7-C314-4E2C-8559-49E0318495D6}" type="slidenum">
              <a:rPr lang="en-GB" smtClean="0"/>
              <a:t>6</a:t>
            </a:fld>
            <a:endParaRPr lang="en-GB"/>
          </a:p>
        </p:txBody>
      </p:sp>
    </p:spTree>
    <p:extLst>
      <p:ext uri="{BB962C8B-B14F-4D97-AF65-F5344CB8AC3E}">
        <p14:creationId xmlns:p14="http://schemas.microsoft.com/office/powerpoint/2010/main" val="388794265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jpe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1.xml"/><Relationship Id="rId5" Type="http://schemas.openxmlformats.org/officeDocument/2006/relationships/image" Target="../media/image18.png"/><Relationship Id="rId4" Type="http://schemas.openxmlformats.org/officeDocument/2006/relationships/image" Target="../media/image17.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1.xml"/><Relationship Id="rId5" Type="http://schemas.openxmlformats.org/officeDocument/2006/relationships/image" Target="../media/image18.png"/><Relationship Id="rId4" Type="http://schemas.openxmlformats.org/officeDocument/2006/relationships/image" Target="../media/image17.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Master" Target="../slideMasters/slideMaster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Master" Target="../slideMasters/slideMaster1.xml"/><Relationship Id="rId5" Type="http://schemas.openxmlformats.org/officeDocument/2006/relationships/image" Target="../media/image33.png"/><Relationship Id="rId4" Type="http://schemas.openxmlformats.org/officeDocument/2006/relationships/image" Target="../media/image32.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Master" Target="../slideMasters/slideMaster1.xml"/><Relationship Id="rId4" Type="http://schemas.openxmlformats.org/officeDocument/2006/relationships/image" Target="../media/image38.png"/></Relationships>
</file>

<file path=ppt/slideLayouts/_rels/slideLayout24.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jpeg"/><Relationship Id="rId7" Type="http://schemas.openxmlformats.org/officeDocument/2006/relationships/image" Target="../media/image44.png"/><Relationship Id="rId2" Type="http://schemas.openxmlformats.org/officeDocument/2006/relationships/image" Target="../media/image39.png"/><Relationship Id="rId1" Type="http://schemas.openxmlformats.org/officeDocument/2006/relationships/slideMaster" Target="../slideMasters/slideMaster1.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ue Title Slide">
    <p:spTree>
      <p:nvGrpSpPr>
        <p:cNvPr id="1" name=""/>
        <p:cNvGrpSpPr/>
        <p:nvPr/>
      </p:nvGrpSpPr>
      <p:grpSpPr>
        <a:xfrm>
          <a:off x="0" y="0"/>
          <a:ext cx="0" cy="0"/>
          <a:chOff x="0" y="0"/>
          <a:chExt cx="0" cy="0"/>
        </a:xfrm>
      </p:grpSpPr>
      <p:pic>
        <p:nvPicPr>
          <p:cNvPr id="12" name="Picture 8">
            <a:extLst>
              <a:ext uri="{FF2B5EF4-FFF2-40B4-BE49-F238E27FC236}">
                <a16:creationId xmlns:a16="http://schemas.microsoft.com/office/drawing/2014/main" id="{9A8A6B10-F925-3167-EDDD-B12CAD26427A}"/>
              </a:ext>
            </a:extLst>
          </p:cNvPr>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a:stretch/>
        </p:blipFill>
        <p:spPr>
          <a:xfrm>
            <a:off x="2943225" y="1"/>
            <a:ext cx="9248775" cy="6850424"/>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p:spPr>
      </p:pic>
      <p:sp>
        <p:nvSpPr>
          <p:cNvPr id="8" name="Picture Placeholder 7">
            <a:extLst>
              <a:ext uri="{FF2B5EF4-FFF2-40B4-BE49-F238E27FC236}">
                <a16:creationId xmlns:a16="http://schemas.microsoft.com/office/drawing/2014/main" id="{4E9E0E23-D09E-E29E-DE60-13C2EB4F0000}"/>
              </a:ext>
            </a:extLst>
          </p:cNvPr>
          <p:cNvSpPr>
            <a:spLocks noGrp="1"/>
          </p:cNvSpPr>
          <p:nvPr>
            <p:ph type="pic" sz="quarter" idx="10"/>
          </p:nvPr>
        </p:nvSpPr>
        <p:spPr>
          <a:xfrm>
            <a:off x="2952788" y="33713"/>
            <a:ext cx="9248775" cy="6816712"/>
          </a:xfrm>
        </p:spPr>
        <p:txBody>
          <a:bodyPr/>
          <a:lstStyle/>
          <a:p>
            <a:endParaRPr lang="en-GB"/>
          </a:p>
        </p:txBody>
      </p:sp>
      <p:sp>
        <p:nvSpPr>
          <p:cNvPr id="9" name="Google Shape;124;p24">
            <a:extLst>
              <a:ext uri="{FF2B5EF4-FFF2-40B4-BE49-F238E27FC236}">
                <a16:creationId xmlns:a16="http://schemas.microsoft.com/office/drawing/2014/main" id="{FE241B5E-D793-B37B-F0BC-F11977A17252}"/>
              </a:ext>
            </a:extLst>
          </p:cNvPr>
          <p:cNvSpPr/>
          <p:nvPr userDrawn="1"/>
        </p:nvSpPr>
        <p:spPr>
          <a:xfrm rot="5400000">
            <a:off x="1706825" y="727705"/>
            <a:ext cx="4478400" cy="6702000"/>
          </a:xfrm>
          <a:prstGeom prst="rect">
            <a:avLst/>
          </a:prstGeom>
          <a:solidFill>
            <a:schemeClr val="accent2">
              <a:alpha val="861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Title 1">
            <a:extLst>
              <a:ext uri="{FF2B5EF4-FFF2-40B4-BE49-F238E27FC236}">
                <a16:creationId xmlns:a16="http://schemas.microsoft.com/office/drawing/2014/main" id="{63F48DC6-8C9A-7041-4D5A-8494D0BF79D7}"/>
              </a:ext>
            </a:extLst>
          </p:cNvPr>
          <p:cNvSpPr>
            <a:spLocks noGrp="1"/>
          </p:cNvSpPr>
          <p:nvPr>
            <p:ph type="ctrTitle"/>
          </p:nvPr>
        </p:nvSpPr>
        <p:spPr>
          <a:xfrm>
            <a:off x="808382" y="2120695"/>
            <a:ext cx="6278218" cy="3289853"/>
          </a:xfrm>
        </p:spPr>
        <p:txBody>
          <a:bodyPr anchor="b">
            <a:normAutofit/>
          </a:bodyPr>
          <a:lstStyle>
            <a:lvl1pPr algn="l">
              <a:defRPr sz="5400" b="1">
                <a:solidFill>
                  <a:schemeClr val="bg1"/>
                </a:solidFill>
                <a:latin typeface="Arial" panose="020B0604020202020204" pitchFamily="34" charset="0"/>
                <a:ea typeface="Helvetica Neue" panose="02000503000000020004" pitchFamily="2" charset="0"/>
                <a:cs typeface="Arial" panose="020B0604020202020204" pitchFamily="34" charset="0"/>
              </a:defRPr>
            </a:lvl1pPr>
          </a:lstStyle>
          <a:p>
            <a:r>
              <a:rPr lang="en-US"/>
              <a:t>Click to edit Master title style</a:t>
            </a:r>
          </a:p>
        </p:txBody>
      </p:sp>
      <p:sp>
        <p:nvSpPr>
          <p:cNvPr id="3" name="Subtitle 2">
            <a:extLst>
              <a:ext uri="{FF2B5EF4-FFF2-40B4-BE49-F238E27FC236}">
                <a16:creationId xmlns:a16="http://schemas.microsoft.com/office/drawing/2014/main" id="{1682C907-2B3B-23AA-FCEB-330370E43A14}"/>
              </a:ext>
            </a:extLst>
          </p:cNvPr>
          <p:cNvSpPr>
            <a:spLocks noGrp="1"/>
          </p:cNvSpPr>
          <p:nvPr>
            <p:ph type="subTitle" idx="1"/>
          </p:nvPr>
        </p:nvSpPr>
        <p:spPr>
          <a:xfrm>
            <a:off x="808382" y="5539757"/>
            <a:ext cx="6278218" cy="477078"/>
          </a:xfrm>
        </p:spPr>
        <p:txBody>
          <a:bodyPr/>
          <a:lstStyle>
            <a:lvl1pPr marL="0" indent="0" algn="l">
              <a:buNone/>
              <a:defRPr sz="2400">
                <a:solidFill>
                  <a:schemeClr val="bg1"/>
                </a:solidFill>
                <a:latin typeface="Arial" panose="020B0604020202020204" pitchFamily="34" charset="0"/>
                <a:ea typeface="Helvetica Neue" panose="02000503000000020004" pitchFamily="2"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Google Shape;127;p24">
            <a:extLst>
              <a:ext uri="{FF2B5EF4-FFF2-40B4-BE49-F238E27FC236}">
                <a16:creationId xmlns:a16="http://schemas.microsoft.com/office/drawing/2014/main" id="{3FF0DCDA-47BC-D937-115A-05632BC3BFF1}"/>
              </a:ext>
            </a:extLst>
          </p:cNvPr>
          <p:cNvSpPr/>
          <p:nvPr userDrawn="1"/>
        </p:nvSpPr>
        <p:spPr>
          <a:xfrm rot="-5400000" flipH="1">
            <a:off x="9805400" y="3931305"/>
            <a:ext cx="4478400" cy="2948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1">
                  <a:lumMod val="20000"/>
                  <a:lumOff val="80000"/>
                </a:schemeClr>
              </a:solidFill>
            </a:endParaRPr>
          </a:p>
        </p:txBody>
      </p:sp>
      <p:pic>
        <p:nvPicPr>
          <p:cNvPr id="13" name="Picture 12">
            <a:extLst>
              <a:ext uri="{FF2B5EF4-FFF2-40B4-BE49-F238E27FC236}">
                <a16:creationId xmlns:a16="http://schemas.microsoft.com/office/drawing/2014/main" id="{C5ACB18C-6124-8C84-F47A-A90CE498AE8D}"/>
              </a:ext>
            </a:extLst>
          </p:cNvPr>
          <p:cNvPicPr>
            <a:picLocks noChangeAspect="1"/>
          </p:cNvPicPr>
          <p:nvPr userDrawn="1"/>
        </p:nvPicPr>
        <p:blipFill>
          <a:blip r:embed="rId4" cstate="email">
            <a:extLst>
              <a:ext uri="{28A0092B-C50C-407E-A947-70E740481C1C}">
                <a14:useLocalDpi xmlns:a14="http://schemas.microsoft.com/office/drawing/2010/main"/>
              </a:ext>
            </a:extLst>
          </a:blip>
          <a:srcRect/>
          <a:stretch/>
        </p:blipFill>
        <p:spPr>
          <a:xfrm>
            <a:off x="276447" y="161238"/>
            <a:ext cx="2586484" cy="1554717"/>
          </a:xfrm>
          <a:prstGeom prst="rect">
            <a:avLst/>
          </a:prstGeom>
        </p:spPr>
      </p:pic>
    </p:spTree>
    <p:extLst>
      <p:ext uri="{BB962C8B-B14F-4D97-AF65-F5344CB8AC3E}">
        <p14:creationId xmlns:p14="http://schemas.microsoft.com/office/powerpoint/2010/main" val="26339480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ed_Title Slide">
    <p:spTree>
      <p:nvGrpSpPr>
        <p:cNvPr id="1" name=""/>
        <p:cNvGrpSpPr/>
        <p:nvPr/>
      </p:nvGrpSpPr>
      <p:grpSpPr>
        <a:xfrm>
          <a:off x="0" y="0"/>
          <a:ext cx="0" cy="0"/>
          <a:chOff x="0" y="0"/>
          <a:chExt cx="0" cy="0"/>
        </a:xfrm>
      </p:grpSpPr>
      <p:pic>
        <p:nvPicPr>
          <p:cNvPr id="11" name="Picture 8">
            <a:extLst>
              <a:ext uri="{FF2B5EF4-FFF2-40B4-BE49-F238E27FC236}">
                <a16:creationId xmlns:a16="http://schemas.microsoft.com/office/drawing/2014/main" id="{515AE902-E0FC-7A5F-732B-7E26BD66E26D}"/>
              </a:ext>
            </a:extLst>
          </p:cNvPr>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a:stretch/>
        </p:blipFill>
        <p:spPr>
          <a:xfrm>
            <a:off x="2943225" y="0"/>
            <a:ext cx="9248775" cy="6878639"/>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p:spPr>
      </p:pic>
      <p:sp>
        <p:nvSpPr>
          <p:cNvPr id="5" name="Picture Placeholder 4">
            <a:extLst>
              <a:ext uri="{FF2B5EF4-FFF2-40B4-BE49-F238E27FC236}">
                <a16:creationId xmlns:a16="http://schemas.microsoft.com/office/drawing/2014/main" id="{7DD83FA7-083A-D5DD-F36A-AAFA01DCAAEE}"/>
              </a:ext>
            </a:extLst>
          </p:cNvPr>
          <p:cNvSpPr>
            <a:spLocks noGrp="1"/>
          </p:cNvSpPr>
          <p:nvPr>
            <p:ph type="pic" sz="quarter" idx="10"/>
          </p:nvPr>
        </p:nvSpPr>
        <p:spPr>
          <a:xfrm>
            <a:off x="2952750" y="-28214"/>
            <a:ext cx="9239250" cy="6878638"/>
          </a:xfrm>
        </p:spPr>
        <p:txBody>
          <a:bodyPr/>
          <a:lstStyle/>
          <a:p>
            <a:endParaRPr lang="en-GB"/>
          </a:p>
        </p:txBody>
      </p:sp>
      <p:pic>
        <p:nvPicPr>
          <p:cNvPr id="6" name="Picture 5">
            <a:extLst>
              <a:ext uri="{FF2B5EF4-FFF2-40B4-BE49-F238E27FC236}">
                <a16:creationId xmlns:a16="http://schemas.microsoft.com/office/drawing/2014/main" id="{D3566F35-1168-0ADF-7969-513E94AF9BE8}"/>
              </a:ext>
            </a:extLst>
          </p:cNvPr>
          <p:cNvPicPr>
            <a:picLocks noChangeAspect="1"/>
          </p:cNvPicPr>
          <p:nvPr userDrawn="1"/>
        </p:nvPicPr>
        <p:blipFill>
          <a:blip r:embed="rId4" cstate="email">
            <a:extLst>
              <a:ext uri="{28A0092B-C50C-407E-A947-70E740481C1C}">
                <a14:useLocalDpi xmlns:a14="http://schemas.microsoft.com/office/drawing/2010/main"/>
              </a:ext>
            </a:extLst>
          </a:blip>
          <a:srcRect/>
          <a:stretch/>
        </p:blipFill>
        <p:spPr>
          <a:xfrm>
            <a:off x="276447" y="161238"/>
            <a:ext cx="2586484" cy="1554717"/>
          </a:xfrm>
          <a:prstGeom prst="rect">
            <a:avLst/>
          </a:prstGeom>
        </p:spPr>
      </p:pic>
      <p:sp>
        <p:nvSpPr>
          <p:cNvPr id="9" name="Google Shape;124;p24">
            <a:extLst>
              <a:ext uri="{FF2B5EF4-FFF2-40B4-BE49-F238E27FC236}">
                <a16:creationId xmlns:a16="http://schemas.microsoft.com/office/drawing/2014/main" id="{FE241B5E-D793-B37B-F0BC-F11977A17252}"/>
              </a:ext>
            </a:extLst>
          </p:cNvPr>
          <p:cNvSpPr/>
          <p:nvPr userDrawn="1"/>
        </p:nvSpPr>
        <p:spPr>
          <a:xfrm rot="5400000">
            <a:off x="1706825" y="733365"/>
            <a:ext cx="4478400" cy="6702000"/>
          </a:xfrm>
          <a:prstGeom prst="rect">
            <a:avLst/>
          </a:prstGeom>
          <a:solidFill>
            <a:schemeClr val="accent1">
              <a:alpha val="861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Title 1">
            <a:extLst>
              <a:ext uri="{FF2B5EF4-FFF2-40B4-BE49-F238E27FC236}">
                <a16:creationId xmlns:a16="http://schemas.microsoft.com/office/drawing/2014/main" id="{63F48DC6-8C9A-7041-4D5A-8494D0BF79D7}"/>
              </a:ext>
            </a:extLst>
          </p:cNvPr>
          <p:cNvSpPr>
            <a:spLocks noGrp="1"/>
          </p:cNvSpPr>
          <p:nvPr>
            <p:ph type="ctrTitle"/>
          </p:nvPr>
        </p:nvSpPr>
        <p:spPr>
          <a:xfrm>
            <a:off x="808382" y="2126355"/>
            <a:ext cx="6278218" cy="3289853"/>
          </a:xfrm>
        </p:spPr>
        <p:txBody>
          <a:bodyPr anchor="b">
            <a:normAutofit/>
          </a:bodyPr>
          <a:lstStyle>
            <a:lvl1pPr algn="l">
              <a:defRPr sz="5400" b="1">
                <a:solidFill>
                  <a:schemeClr val="bg1"/>
                </a:solidFill>
                <a:latin typeface="Arial" panose="020B0604020202020204" pitchFamily="34" charset="0"/>
                <a:ea typeface="Helvetica Neue" panose="02000503000000020004" pitchFamily="2" charset="0"/>
                <a:cs typeface="Arial" panose="020B0604020202020204" pitchFamily="34" charset="0"/>
              </a:defRPr>
            </a:lvl1pPr>
          </a:lstStyle>
          <a:p>
            <a:r>
              <a:rPr lang="en-US"/>
              <a:t>Click to edit Master title style</a:t>
            </a:r>
          </a:p>
        </p:txBody>
      </p:sp>
      <p:sp>
        <p:nvSpPr>
          <p:cNvPr id="3" name="Subtitle 2">
            <a:extLst>
              <a:ext uri="{FF2B5EF4-FFF2-40B4-BE49-F238E27FC236}">
                <a16:creationId xmlns:a16="http://schemas.microsoft.com/office/drawing/2014/main" id="{1682C907-2B3B-23AA-FCEB-330370E43A14}"/>
              </a:ext>
            </a:extLst>
          </p:cNvPr>
          <p:cNvSpPr>
            <a:spLocks noGrp="1"/>
          </p:cNvSpPr>
          <p:nvPr>
            <p:ph type="subTitle" idx="1"/>
          </p:nvPr>
        </p:nvSpPr>
        <p:spPr>
          <a:xfrm>
            <a:off x="808382" y="5545417"/>
            <a:ext cx="6278218" cy="477078"/>
          </a:xfrm>
        </p:spPr>
        <p:txBody>
          <a:bodyPr/>
          <a:lstStyle>
            <a:lvl1pPr marL="0" indent="0" algn="l">
              <a:buNone/>
              <a:defRPr sz="2400">
                <a:solidFill>
                  <a:schemeClr val="bg1"/>
                </a:solidFill>
                <a:latin typeface="Arial" panose="020B0604020202020204" pitchFamily="34" charset="0"/>
                <a:ea typeface="Helvetica Neue" panose="02000503000000020004" pitchFamily="2"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Google Shape;127;p24">
            <a:extLst>
              <a:ext uri="{FF2B5EF4-FFF2-40B4-BE49-F238E27FC236}">
                <a16:creationId xmlns:a16="http://schemas.microsoft.com/office/drawing/2014/main" id="{3FF0DCDA-47BC-D937-115A-05632BC3BFF1}"/>
              </a:ext>
            </a:extLst>
          </p:cNvPr>
          <p:cNvSpPr/>
          <p:nvPr userDrawn="1"/>
        </p:nvSpPr>
        <p:spPr>
          <a:xfrm rot="-5400000" flipH="1">
            <a:off x="9805400" y="3936965"/>
            <a:ext cx="4478400" cy="2948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1">
                  <a:lumMod val="20000"/>
                  <a:lumOff val="80000"/>
                </a:schemeClr>
              </a:solidFill>
            </a:endParaRPr>
          </a:p>
        </p:txBody>
      </p:sp>
    </p:spTree>
    <p:extLst>
      <p:ext uri="{BB962C8B-B14F-4D97-AF65-F5344CB8AC3E}">
        <p14:creationId xmlns:p14="http://schemas.microsoft.com/office/powerpoint/2010/main" val="158757910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ed_Title Slide_hero image">
    <p:spTree>
      <p:nvGrpSpPr>
        <p:cNvPr id="1" name=""/>
        <p:cNvGrpSpPr/>
        <p:nvPr/>
      </p:nvGrpSpPr>
      <p:grpSpPr>
        <a:xfrm>
          <a:off x="0" y="0"/>
          <a:ext cx="0" cy="0"/>
          <a:chOff x="0" y="0"/>
          <a:chExt cx="0" cy="0"/>
        </a:xfrm>
      </p:grpSpPr>
      <p:pic>
        <p:nvPicPr>
          <p:cNvPr id="11" name="Picture 8">
            <a:extLst>
              <a:ext uri="{FF2B5EF4-FFF2-40B4-BE49-F238E27FC236}">
                <a16:creationId xmlns:a16="http://schemas.microsoft.com/office/drawing/2014/main" id="{515AE902-E0FC-7A5F-732B-7E26BD66E26D}"/>
              </a:ext>
            </a:extLst>
          </p:cNvPr>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a:stretch/>
        </p:blipFill>
        <p:spPr>
          <a:xfrm>
            <a:off x="1" y="0"/>
            <a:ext cx="12192000" cy="6878639"/>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p:spPr>
      </p:pic>
      <p:sp>
        <p:nvSpPr>
          <p:cNvPr id="5" name="Picture Placeholder 4">
            <a:extLst>
              <a:ext uri="{FF2B5EF4-FFF2-40B4-BE49-F238E27FC236}">
                <a16:creationId xmlns:a16="http://schemas.microsoft.com/office/drawing/2014/main" id="{7DD83FA7-083A-D5DD-F36A-AAFA01DCAAEE}"/>
              </a:ext>
            </a:extLst>
          </p:cNvPr>
          <p:cNvSpPr>
            <a:spLocks noGrp="1"/>
          </p:cNvSpPr>
          <p:nvPr>
            <p:ph type="pic" sz="quarter" idx="10"/>
          </p:nvPr>
        </p:nvSpPr>
        <p:spPr>
          <a:xfrm>
            <a:off x="0" y="-28214"/>
            <a:ext cx="12192000" cy="6878638"/>
          </a:xfrm>
        </p:spPr>
        <p:txBody>
          <a:bodyPr/>
          <a:lstStyle/>
          <a:p>
            <a:endParaRPr lang="en-GB"/>
          </a:p>
        </p:txBody>
      </p:sp>
      <p:sp>
        <p:nvSpPr>
          <p:cNvPr id="9" name="Google Shape;124;p24">
            <a:extLst>
              <a:ext uri="{FF2B5EF4-FFF2-40B4-BE49-F238E27FC236}">
                <a16:creationId xmlns:a16="http://schemas.microsoft.com/office/drawing/2014/main" id="{FE241B5E-D793-B37B-F0BC-F11977A17252}"/>
              </a:ext>
            </a:extLst>
          </p:cNvPr>
          <p:cNvSpPr/>
          <p:nvPr userDrawn="1"/>
        </p:nvSpPr>
        <p:spPr>
          <a:xfrm rot="5400000">
            <a:off x="1706825" y="733365"/>
            <a:ext cx="4478400" cy="6702000"/>
          </a:xfrm>
          <a:prstGeom prst="rect">
            <a:avLst/>
          </a:prstGeom>
          <a:solidFill>
            <a:schemeClr val="accent1">
              <a:alpha val="861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Title 1">
            <a:extLst>
              <a:ext uri="{FF2B5EF4-FFF2-40B4-BE49-F238E27FC236}">
                <a16:creationId xmlns:a16="http://schemas.microsoft.com/office/drawing/2014/main" id="{63F48DC6-8C9A-7041-4D5A-8494D0BF79D7}"/>
              </a:ext>
            </a:extLst>
          </p:cNvPr>
          <p:cNvSpPr>
            <a:spLocks noGrp="1"/>
          </p:cNvSpPr>
          <p:nvPr>
            <p:ph type="ctrTitle"/>
          </p:nvPr>
        </p:nvSpPr>
        <p:spPr>
          <a:xfrm>
            <a:off x="808382" y="2126355"/>
            <a:ext cx="6278218" cy="3289853"/>
          </a:xfrm>
        </p:spPr>
        <p:txBody>
          <a:bodyPr anchor="b">
            <a:normAutofit/>
          </a:bodyPr>
          <a:lstStyle>
            <a:lvl1pPr algn="l">
              <a:defRPr sz="5400" b="1">
                <a:solidFill>
                  <a:schemeClr val="bg1"/>
                </a:solidFill>
                <a:latin typeface="Arial" panose="020B0604020202020204" pitchFamily="34" charset="0"/>
                <a:ea typeface="Helvetica Neue" panose="02000503000000020004" pitchFamily="2" charset="0"/>
                <a:cs typeface="Arial" panose="020B0604020202020204" pitchFamily="34" charset="0"/>
              </a:defRPr>
            </a:lvl1pPr>
          </a:lstStyle>
          <a:p>
            <a:r>
              <a:rPr lang="en-US"/>
              <a:t>Click to edit Master title style</a:t>
            </a:r>
          </a:p>
        </p:txBody>
      </p:sp>
      <p:sp>
        <p:nvSpPr>
          <p:cNvPr id="3" name="Subtitle 2">
            <a:extLst>
              <a:ext uri="{FF2B5EF4-FFF2-40B4-BE49-F238E27FC236}">
                <a16:creationId xmlns:a16="http://schemas.microsoft.com/office/drawing/2014/main" id="{1682C907-2B3B-23AA-FCEB-330370E43A14}"/>
              </a:ext>
            </a:extLst>
          </p:cNvPr>
          <p:cNvSpPr>
            <a:spLocks noGrp="1"/>
          </p:cNvSpPr>
          <p:nvPr>
            <p:ph type="subTitle" idx="1"/>
          </p:nvPr>
        </p:nvSpPr>
        <p:spPr>
          <a:xfrm>
            <a:off x="808382" y="5545417"/>
            <a:ext cx="6278218" cy="477078"/>
          </a:xfrm>
        </p:spPr>
        <p:txBody>
          <a:bodyPr/>
          <a:lstStyle>
            <a:lvl1pPr marL="0" indent="0" algn="l">
              <a:buNone/>
              <a:defRPr sz="2400">
                <a:solidFill>
                  <a:schemeClr val="bg1"/>
                </a:solidFill>
                <a:latin typeface="Arial" panose="020B0604020202020204" pitchFamily="34" charset="0"/>
                <a:ea typeface="Helvetica Neue" panose="02000503000000020004" pitchFamily="2"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Google Shape;127;p24">
            <a:extLst>
              <a:ext uri="{FF2B5EF4-FFF2-40B4-BE49-F238E27FC236}">
                <a16:creationId xmlns:a16="http://schemas.microsoft.com/office/drawing/2014/main" id="{3FF0DCDA-47BC-D937-115A-05632BC3BFF1}"/>
              </a:ext>
            </a:extLst>
          </p:cNvPr>
          <p:cNvSpPr/>
          <p:nvPr userDrawn="1"/>
        </p:nvSpPr>
        <p:spPr>
          <a:xfrm rot="-5400000" flipH="1">
            <a:off x="9805400" y="3936965"/>
            <a:ext cx="4478400" cy="2948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1">
                  <a:lumMod val="20000"/>
                  <a:lumOff val="80000"/>
                </a:schemeClr>
              </a:solidFill>
            </a:endParaRPr>
          </a:p>
        </p:txBody>
      </p:sp>
      <p:pic>
        <p:nvPicPr>
          <p:cNvPr id="7" name="Picture 6" descr="A picture containing text&#10;&#10;Description automatically generated">
            <a:extLst>
              <a:ext uri="{FF2B5EF4-FFF2-40B4-BE49-F238E27FC236}">
                <a16:creationId xmlns:a16="http://schemas.microsoft.com/office/drawing/2014/main" id="{EA5CE6E1-C02B-F584-08F7-7367A67B2CB2}"/>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0158" y="-147355"/>
            <a:ext cx="3558098" cy="2144501"/>
          </a:xfrm>
          <a:prstGeom prst="rect">
            <a:avLst/>
          </a:prstGeom>
        </p:spPr>
      </p:pic>
    </p:spTree>
    <p:extLst>
      <p:ext uri="{BB962C8B-B14F-4D97-AF65-F5344CB8AC3E}">
        <p14:creationId xmlns:p14="http://schemas.microsoft.com/office/powerpoint/2010/main" val="53383401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ue_Title Slide_hero image">
    <p:spTree>
      <p:nvGrpSpPr>
        <p:cNvPr id="1" name=""/>
        <p:cNvGrpSpPr/>
        <p:nvPr/>
      </p:nvGrpSpPr>
      <p:grpSpPr>
        <a:xfrm>
          <a:off x="0" y="0"/>
          <a:ext cx="0" cy="0"/>
          <a:chOff x="0" y="0"/>
          <a:chExt cx="0" cy="0"/>
        </a:xfrm>
      </p:grpSpPr>
      <p:pic>
        <p:nvPicPr>
          <p:cNvPr id="11" name="Picture 8">
            <a:extLst>
              <a:ext uri="{FF2B5EF4-FFF2-40B4-BE49-F238E27FC236}">
                <a16:creationId xmlns:a16="http://schemas.microsoft.com/office/drawing/2014/main" id="{515AE902-E0FC-7A5F-732B-7E26BD66E26D}"/>
              </a:ext>
            </a:extLst>
          </p:cNvPr>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a:stretch/>
        </p:blipFill>
        <p:spPr>
          <a:xfrm>
            <a:off x="1" y="0"/>
            <a:ext cx="12192000" cy="6878639"/>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p:spPr>
      </p:pic>
      <p:sp>
        <p:nvSpPr>
          <p:cNvPr id="5" name="Picture Placeholder 4">
            <a:extLst>
              <a:ext uri="{FF2B5EF4-FFF2-40B4-BE49-F238E27FC236}">
                <a16:creationId xmlns:a16="http://schemas.microsoft.com/office/drawing/2014/main" id="{7DD83FA7-083A-D5DD-F36A-AAFA01DCAAEE}"/>
              </a:ext>
            </a:extLst>
          </p:cNvPr>
          <p:cNvSpPr>
            <a:spLocks noGrp="1"/>
          </p:cNvSpPr>
          <p:nvPr>
            <p:ph type="pic" sz="quarter" idx="10"/>
          </p:nvPr>
        </p:nvSpPr>
        <p:spPr>
          <a:xfrm>
            <a:off x="0" y="-28214"/>
            <a:ext cx="12192000" cy="6878638"/>
          </a:xfrm>
        </p:spPr>
        <p:txBody>
          <a:bodyPr/>
          <a:lstStyle/>
          <a:p>
            <a:endParaRPr lang="en-GB"/>
          </a:p>
        </p:txBody>
      </p:sp>
      <p:sp>
        <p:nvSpPr>
          <p:cNvPr id="10" name="Google Shape;127;p24">
            <a:extLst>
              <a:ext uri="{FF2B5EF4-FFF2-40B4-BE49-F238E27FC236}">
                <a16:creationId xmlns:a16="http://schemas.microsoft.com/office/drawing/2014/main" id="{3FF0DCDA-47BC-D937-115A-05632BC3BFF1}"/>
              </a:ext>
            </a:extLst>
          </p:cNvPr>
          <p:cNvSpPr/>
          <p:nvPr userDrawn="1"/>
        </p:nvSpPr>
        <p:spPr>
          <a:xfrm rot="-5400000" flipH="1">
            <a:off x="9805400" y="3936965"/>
            <a:ext cx="4478400" cy="2948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1">
                  <a:lumMod val="20000"/>
                  <a:lumOff val="80000"/>
                </a:schemeClr>
              </a:solidFill>
            </a:endParaRPr>
          </a:p>
        </p:txBody>
      </p:sp>
      <p:pic>
        <p:nvPicPr>
          <p:cNvPr id="7" name="Picture 6" descr="A picture containing text&#10;&#10;Description automatically generated">
            <a:extLst>
              <a:ext uri="{FF2B5EF4-FFF2-40B4-BE49-F238E27FC236}">
                <a16:creationId xmlns:a16="http://schemas.microsoft.com/office/drawing/2014/main" id="{EA5CE6E1-C02B-F584-08F7-7367A67B2CB2}"/>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0158" y="-147355"/>
            <a:ext cx="3558098" cy="2144501"/>
          </a:xfrm>
          <a:prstGeom prst="rect">
            <a:avLst/>
          </a:prstGeom>
        </p:spPr>
      </p:pic>
      <p:sp>
        <p:nvSpPr>
          <p:cNvPr id="4" name="Google Shape;124;p24">
            <a:extLst>
              <a:ext uri="{FF2B5EF4-FFF2-40B4-BE49-F238E27FC236}">
                <a16:creationId xmlns:a16="http://schemas.microsoft.com/office/drawing/2014/main" id="{D5393F2A-0432-979F-5E29-1F11AA164830}"/>
              </a:ext>
            </a:extLst>
          </p:cNvPr>
          <p:cNvSpPr/>
          <p:nvPr userDrawn="1"/>
        </p:nvSpPr>
        <p:spPr>
          <a:xfrm rot="5400000">
            <a:off x="1706825" y="727705"/>
            <a:ext cx="4478400" cy="6702000"/>
          </a:xfrm>
          <a:prstGeom prst="rect">
            <a:avLst/>
          </a:prstGeom>
          <a:solidFill>
            <a:schemeClr val="accent2">
              <a:alpha val="861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Title 1">
            <a:extLst>
              <a:ext uri="{FF2B5EF4-FFF2-40B4-BE49-F238E27FC236}">
                <a16:creationId xmlns:a16="http://schemas.microsoft.com/office/drawing/2014/main" id="{B4939BD5-F8F1-0B08-5782-CF11ACCD8CA2}"/>
              </a:ext>
            </a:extLst>
          </p:cNvPr>
          <p:cNvSpPr>
            <a:spLocks noGrp="1"/>
          </p:cNvSpPr>
          <p:nvPr>
            <p:ph type="ctrTitle"/>
          </p:nvPr>
        </p:nvSpPr>
        <p:spPr>
          <a:xfrm>
            <a:off x="808382" y="2120695"/>
            <a:ext cx="6278218" cy="3289853"/>
          </a:xfrm>
        </p:spPr>
        <p:txBody>
          <a:bodyPr anchor="b">
            <a:normAutofit/>
          </a:bodyPr>
          <a:lstStyle>
            <a:lvl1pPr algn="l">
              <a:defRPr sz="5400" b="1">
                <a:solidFill>
                  <a:schemeClr val="bg1"/>
                </a:solidFill>
                <a:latin typeface="Arial" panose="020B0604020202020204" pitchFamily="34" charset="0"/>
                <a:ea typeface="Helvetica Neue" panose="02000503000000020004" pitchFamily="2" charset="0"/>
                <a:cs typeface="Arial" panose="020B0604020202020204" pitchFamily="34" charset="0"/>
              </a:defRPr>
            </a:lvl1pPr>
          </a:lstStyle>
          <a:p>
            <a:r>
              <a:rPr lang="en-US"/>
              <a:t>Click to edit Master title style</a:t>
            </a:r>
          </a:p>
        </p:txBody>
      </p:sp>
      <p:sp>
        <p:nvSpPr>
          <p:cNvPr id="8" name="Subtitle 2">
            <a:extLst>
              <a:ext uri="{FF2B5EF4-FFF2-40B4-BE49-F238E27FC236}">
                <a16:creationId xmlns:a16="http://schemas.microsoft.com/office/drawing/2014/main" id="{DA88A114-CDE8-59A7-8DAC-8E6D34D1A875}"/>
              </a:ext>
            </a:extLst>
          </p:cNvPr>
          <p:cNvSpPr>
            <a:spLocks noGrp="1"/>
          </p:cNvSpPr>
          <p:nvPr>
            <p:ph type="subTitle" idx="1"/>
          </p:nvPr>
        </p:nvSpPr>
        <p:spPr>
          <a:xfrm>
            <a:off x="808382" y="5539757"/>
            <a:ext cx="6278218" cy="477078"/>
          </a:xfrm>
        </p:spPr>
        <p:txBody>
          <a:bodyPr/>
          <a:lstStyle>
            <a:lvl1pPr marL="0" indent="0" algn="l">
              <a:buNone/>
              <a:defRPr sz="2400">
                <a:solidFill>
                  <a:schemeClr val="bg1"/>
                </a:solidFill>
                <a:latin typeface="Arial" panose="020B0604020202020204" pitchFamily="34" charset="0"/>
                <a:ea typeface="Helvetica Neue" panose="02000503000000020004" pitchFamily="2"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76493888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_blue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DA507-EE43-77FA-DA6B-E973C6A26220}"/>
              </a:ext>
            </a:extLst>
          </p:cNvPr>
          <p:cNvSpPr>
            <a:spLocks noGrp="1"/>
          </p:cNvSpPr>
          <p:nvPr>
            <p:ph type="title"/>
          </p:nvPr>
        </p:nvSpPr>
        <p:spPr>
          <a:xfrm>
            <a:off x="838200" y="365126"/>
            <a:ext cx="10515599"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a:extLst>
              <a:ext uri="{FF2B5EF4-FFF2-40B4-BE49-F238E27FC236}">
                <a16:creationId xmlns:a16="http://schemas.microsoft.com/office/drawing/2014/main" id="{50B1952E-ED4F-CECE-B3D3-04B0BD0B37C3}"/>
              </a:ext>
            </a:extLst>
          </p:cNvPr>
          <p:cNvSpPr>
            <a:spLocks noGrp="1"/>
          </p:cNvSpPr>
          <p:nvPr>
            <p:ph idx="1"/>
          </p:nvPr>
        </p:nvSpPr>
        <p:spPr>
          <a:xfrm>
            <a:off x="838200" y="1395320"/>
            <a:ext cx="10515599"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F30BB1A-FD53-700D-47E6-097B29AD06DB}"/>
              </a:ext>
            </a:extLst>
          </p:cNvPr>
          <p:cNvSpPr>
            <a:spLocks noGrp="1"/>
          </p:cNvSpPr>
          <p:nvPr>
            <p:ph type="dt" sz="half" idx="10"/>
          </p:nvPr>
        </p:nvSpPr>
        <p:spPr/>
        <p:txBody>
          <a:bodyPr/>
          <a:lstStyle/>
          <a:p>
            <a:fld id="{F5C6B06D-B952-4825-B0C6-3F87D6BB085A}" type="datetime1">
              <a:rPr lang="en-US" smtClean="0"/>
              <a:t>7/31/2023</a:t>
            </a:fld>
            <a:endParaRPr lang="en-US"/>
          </a:p>
        </p:txBody>
      </p:sp>
      <p:sp>
        <p:nvSpPr>
          <p:cNvPr id="5" name="Footer Placeholder 4">
            <a:extLst>
              <a:ext uri="{FF2B5EF4-FFF2-40B4-BE49-F238E27FC236}">
                <a16:creationId xmlns:a16="http://schemas.microsoft.com/office/drawing/2014/main" id="{9198B59D-ECB5-4138-C18D-ADDCBB1B4D4F}"/>
              </a:ext>
            </a:extLst>
          </p:cNvPr>
          <p:cNvSpPr>
            <a:spLocks noGrp="1"/>
          </p:cNvSpPr>
          <p:nvPr>
            <p:ph type="ftr" sz="quarter" idx="11"/>
          </p:nvPr>
        </p:nvSpPr>
        <p:spPr/>
        <p:txBody>
          <a:bodyPr/>
          <a:lstStyle/>
          <a:p>
            <a:r>
              <a:rPr lang="en-GB"/>
              <a:t>For queries about your application or the recruitment process, please email xxx</a:t>
            </a:r>
            <a:endParaRPr lang="en-US"/>
          </a:p>
        </p:txBody>
      </p:sp>
      <p:sp>
        <p:nvSpPr>
          <p:cNvPr id="6" name="Slide Number Placeholder 5">
            <a:extLst>
              <a:ext uri="{FF2B5EF4-FFF2-40B4-BE49-F238E27FC236}">
                <a16:creationId xmlns:a16="http://schemas.microsoft.com/office/drawing/2014/main" id="{C4DDA1AC-46C3-26CC-96DB-5B5B1AED7138}"/>
              </a:ext>
            </a:extLst>
          </p:cNvPr>
          <p:cNvSpPr>
            <a:spLocks noGrp="1"/>
          </p:cNvSpPr>
          <p:nvPr>
            <p:ph type="sldNum" sz="quarter" idx="12"/>
          </p:nvPr>
        </p:nvSpPr>
        <p:spPr/>
        <p:txBody>
          <a:bodyPr/>
          <a:lstStyle/>
          <a:p>
            <a:fld id="{1B287C65-F529-6A4B-9307-53EFD28F08ED}" type="slidenum">
              <a:rPr lang="en-US" smtClean="0"/>
              <a:t>‹#›</a:t>
            </a:fld>
            <a:endParaRPr lang="en-US"/>
          </a:p>
        </p:txBody>
      </p:sp>
      <p:sp>
        <p:nvSpPr>
          <p:cNvPr id="9" name="Rectangle 8">
            <a:extLst>
              <a:ext uri="{FF2B5EF4-FFF2-40B4-BE49-F238E27FC236}">
                <a16:creationId xmlns:a16="http://schemas.microsoft.com/office/drawing/2014/main" id="{AE0F7A08-B129-F616-7859-8ABA9ED7643F}"/>
              </a:ext>
            </a:extLst>
          </p:cNvPr>
          <p:cNvSpPr/>
          <p:nvPr userDrawn="1"/>
        </p:nvSpPr>
        <p:spPr>
          <a:xfrm flipH="1">
            <a:off x="0" y="0"/>
            <a:ext cx="11927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6932978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and Content_ red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DA507-EE43-77FA-DA6B-E973C6A26220}"/>
              </a:ext>
            </a:extLst>
          </p:cNvPr>
          <p:cNvSpPr>
            <a:spLocks noGrp="1"/>
          </p:cNvSpPr>
          <p:nvPr>
            <p:ph type="title"/>
          </p:nvPr>
        </p:nvSpPr>
        <p:spPr>
          <a:xfrm>
            <a:off x="838200" y="365126"/>
            <a:ext cx="10515600"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a:extLst>
              <a:ext uri="{FF2B5EF4-FFF2-40B4-BE49-F238E27FC236}">
                <a16:creationId xmlns:a16="http://schemas.microsoft.com/office/drawing/2014/main" id="{50B1952E-ED4F-CECE-B3D3-04B0BD0B37C3}"/>
              </a:ext>
            </a:extLst>
          </p:cNvPr>
          <p:cNvSpPr>
            <a:spLocks noGrp="1"/>
          </p:cNvSpPr>
          <p:nvPr>
            <p:ph idx="1"/>
          </p:nvPr>
        </p:nvSpPr>
        <p:spPr>
          <a:xfrm>
            <a:off x="838200" y="1395320"/>
            <a:ext cx="105156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F30BB1A-FD53-700D-47E6-097B29AD06DB}"/>
              </a:ext>
            </a:extLst>
          </p:cNvPr>
          <p:cNvSpPr>
            <a:spLocks noGrp="1"/>
          </p:cNvSpPr>
          <p:nvPr>
            <p:ph type="dt" sz="half" idx="10"/>
          </p:nvPr>
        </p:nvSpPr>
        <p:spPr/>
        <p:txBody>
          <a:bodyPr/>
          <a:lstStyle/>
          <a:p>
            <a:fld id="{768319DF-AC93-476C-9F1A-70B69B36D830}" type="datetime1">
              <a:rPr lang="en-US" smtClean="0"/>
              <a:t>7/31/2023</a:t>
            </a:fld>
            <a:endParaRPr lang="en-US"/>
          </a:p>
        </p:txBody>
      </p:sp>
      <p:sp>
        <p:nvSpPr>
          <p:cNvPr id="5" name="Footer Placeholder 4">
            <a:extLst>
              <a:ext uri="{FF2B5EF4-FFF2-40B4-BE49-F238E27FC236}">
                <a16:creationId xmlns:a16="http://schemas.microsoft.com/office/drawing/2014/main" id="{9198B59D-ECB5-4138-C18D-ADDCBB1B4D4F}"/>
              </a:ext>
            </a:extLst>
          </p:cNvPr>
          <p:cNvSpPr>
            <a:spLocks noGrp="1"/>
          </p:cNvSpPr>
          <p:nvPr>
            <p:ph type="ftr" sz="quarter" idx="11"/>
          </p:nvPr>
        </p:nvSpPr>
        <p:spPr/>
        <p:txBody>
          <a:bodyPr/>
          <a:lstStyle/>
          <a:p>
            <a:r>
              <a:rPr lang="en-GB"/>
              <a:t>For queries about your application or the recruitment process, please email xxx</a:t>
            </a:r>
            <a:endParaRPr lang="en-US"/>
          </a:p>
        </p:txBody>
      </p:sp>
      <p:sp>
        <p:nvSpPr>
          <p:cNvPr id="6" name="Slide Number Placeholder 5">
            <a:extLst>
              <a:ext uri="{FF2B5EF4-FFF2-40B4-BE49-F238E27FC236}">
                <a16:creationId xmlns:a16="http://schemas.microsoft.com/office/drawing/2014/main" id="{C4DDA1AC-46C3-26CC-96DB-5B5B1AED7138}"/>
              </a:ext>
            </a:extLst>
          </p:cNvPr>
          <p:cNvSpPr>
            <a:spLocks noGrp="1"/>
          </p:cNvSpPr>
          <p:nvPr>
            <p:ph type="sldNum" sz="quarter" idx="12"/>
          </p:nvPr>
        </p:nvSpPr>
        <p:spPr/>
        <p:txBody>
          <a:bodyPr/>
          <a:lstStyle/>
          <a:p>
            <a:fld id="{1B287C65-F529-6A4B-9307-53EFD28F08ED}" type="slidenum">
              <a:rPr lang="en-US" smtClean="0"/>
              <a:t>‹#›</a:t>
            </a:fld>
            <a:endParaRPr lang="en-US"/>
          </a:p>
        </p:txBody>
      </p:sp>
      <p:sp>
        <p:nvSpPr>
          <p:cNvPr id="8" name="Rectangle 7">
            <a:extLst>
              <a:ext uri="{FF2B5EF4-FFF2-40B4-BE49-F238E27FC236}">
                <a16:creationId xmlns:a16="http://schemas.microsoft.com/office/drawing/2014/main" id="{54FBE522-9C93-2690-A430-811909B12E74}"/>
              </a:ext>
            </a:extLst>
          </p:cNvPr>
          <p:cNvSpPr/>
          <p:nvPr userDrawn="1"/>
        </p:nvSpPr>
        <p:spPr>
          <a:xfrm flipH="1">
            <a:off x="0" y="0"/>
            <a:ext cx="11927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087575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ntent_red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516B1-A520-BC2C-85E2-FCD8A7A08C4D}"/>
              </a:ext>
            </a:extLst>
          </p:cNvPr>
          <p:cNvSpPr>
            <a:spLocks noGrp="1"/>
          </p:cNvSpPr>
          <p:nvPr>
            <p:ph type="title"/>
          </p:nvPr>
        </p:nvSpPr>
        <p:spPr>
          <a:xfrm>
            <a:off x="551596" y="365126"/>
            <a:ext cx="10802203" cy="997510"/>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B0ACD9F9-6F19-4821-3F82-E009501E7886}"/>
              </a:ext>
            </a:extLst>
          </p:cNvPr>
          <p:cNvSpPr>
            <a:spLocks noGrp="1"/>
          </p:cNvSpPr>
          <p:nvPr>
            <p:ph sz="half" idx="1"/>
          </p:nvPr>
        </p:nvSpPr>
        <p:spPr>
          <a:xfrm>
            <a:off x="551597" y="1395320"/>
            <a:ext cx="5468203"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94A1373-E505-4258-04A8-C896AB1BFADF}"/>
              </a:ext>
            </a:extLst>
          </p:cNvPr>
          <p:cNvSpPr>
            <a:spLocks noGrp="1"/>
          </p:cNvSpPr>
          <p:nvPr>
            <p:ph sz="half" idx="2"/>
          </p:nvPr>
        </p:nvSpPr>
        <p:spPr>
          <a:xfrm>
            <a:off x="6172200" y="1395320"/>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10F51C1-C472-8A4B-A4A2-95BE1E58A56A}"/>
              </a:ext>
            </a:extLst>
          </p:cNvPr>
          <p:cNvSpPr>
            <a:spLocks noGrp="1"/>
          </p:cNvSpPr>
          <p:nvPr>
            <p:ph type="dt" sz="half" idx="10"/>
          </p:nvPr>
        </p:nvSpPr>
        <p:spPr/>
        <p:txBody>
          <a:bodyPr/>
          <a:lstStyle/>
          <a:p>
            <a:fld id="{D7E28CC2-E1F3-4D0C-AD28-4A43FEDD67D3}" type="datetime1">
              <a:rPr lang="en-US" smtClean="0"/>
              <a:t>7/31/2023</a:t>
            </a:fld>
            <a:endParaRPr lang="en-US"/>
          </a:p>
        </p:txBody>
      </p:sp>
      <p:sp>
        <p:nvSpPr>
          <p:cNvPr id="6" name="Footer Placeholder 5">
            <a:extLst>
              <a:ext uri="{FF2B5EF4-FFF2-40B4-BE49-F238E27FC236}">
                <a16:creationId xmlns:a16="http://schemas.microsoft.com/office/drawing/2014/main" id="{7991D763-F379-91FB-CF05-27C2CE2C4409}"/>
              </a:ext>
            </a:extLst>
          </p:cNvPr>
          <p:cNvSpPr>
            <a:spLocks noGrp="1"/>
          </p:cNvSpPr>
          <p:nvPr>
            <p:ph type="ftr" sz="quarter" idx="11"/>
          </p:nvPr>
        </p:nvSpPr>
        <p:spPr/>
        <p:txBody>
          <a:bodyPr/>
          <a:lstStyle/>
          <a:p>
            <a:r>
              <a:rPr lang="en-GB"/>
              <a:t>For queries about your application or the recruitment process, please email xxx</a:t>
            </a:r>
            <a:endParaRPr lang="en-US"/>
          </a:p>
        </p:txBody>
      </p:sp>
      <p:sp>
        <p:nvSpPr>
          <p:cNvPr id="7" name="Slide Number Placeholder 6">
            <a:extLst>
              <a:ext uri="{FF2B5EF4-FFF2-40B4-BE49-F238E27FC236}">
                <a16:creationId xmlns:a16="http://schemas.microsoft.com/office/drawing/2014/main" id="{B7D1A40D-57AC-E580-31CD-008E76E6F910}"/>
              </a:ext>
            </a:extLst>
          </p:cNvPr>
          <p:cNvSpPr>
            <a:spLocks noGrp="1"/>
          </p:cNvSpPr>
          <p:nvPr>
            <p:ph type="sldNum" sz="quarter" idx="12"/>
          </p:nvPr>
        </p:nvSpPr>
        <p:spPr/>
        <p:txBody>
          <a:bodyPr/>
          <a:lstStyle/>
          <a:p>
            <a:fld id="{1B287C65-F529-6A4B-9307-53EFD28F08ED}" type="slidenum">
              <a:rPr lang="en-US" smtClean="0"/>
              <a:t>‹#›</a:t>
            </a:fld>
            <a:endParaRPr lang="en-US"/>
          </a:p>
        </p:txBody>
      </p:sp>
      <p:sp>
        <p:nvSpPr>
          <p:cNvPr id="9" name="Rectangle 8">
            <a:extLst>
              <a:ext uri="{FF2B5EF4-FFF2-40B4-BE49-F238E27FC236}">
                <a16:creationId xmlns:a16="http://schemas.microsoft.com/office/drawing/2014/main" id="{996D6336-9021-9ABA-B372-B88F95385FBA}"/>
              </a:ext>
            </a:extLst>
          </p:cNvPr>
          <p:cNvSpPr/>
          <p:nvPr userDrawn="1"/>
        </p:nvSpPr>
        <p:spPr>
          <a:xfrm flipH="1">
            <a:off x="0" y="0"/>
            <a:ext cx="1192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05094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Two Content_blue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46C1D-55C4-ACDA-4310-6CA2DC2F195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28763D9-1023-B610-C5AD-74B1C90AD68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782CAD6-31BF-B3B4-9693-191B8D4CFA6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C7D35C4-598F-1E4E-E83C-C8384BBFFD7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4E30DFB-DB00-9912-0C45-B2202F69FC1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D804CB7-7669-3B48-3999-9A4EC6DAE647}"/>
              </a:ext>
            </a:extLst>
          </p:cNvPr>
          <p:cNvSpPr>
            <a:spLocks noGrp="1"/>
          </p:cNvSpPr>
          <p:nvPr>
            <p:ph type="dt" sz="half" idx="10"/>
          </p:nvPr>
        </p:nvSpPr>
        <p:spPr/>
        <p:txBody>
          <a:bodyPr/>
          <a:lstStyle/>
          <a:p>
            <a:fld id="{711404E5-B07A-416C-A932-0BC540B9CE2D}" type="datetime1">
              <a:rPr lang="en-US" smtClean="0"/>
              <a:t>7/31/2023</a:t>
            </a:fld>
            <a:endParaRPr lang="en-US"/>
          </a:p>
        </p:txBody>
      </p:sp>
      <p:sp>
        <p:nvSpPr>
          <p:cNvPr id="8" name="Footer Placeholder 7">
            <a:extLst>
              <a:ext uri="{FF2B5EF4-FFF2-40B4-BE49-F238E27FC236}">
                <a16:creationId xmlns:a16="http://schemas.microsoft.com/office/drawing/2014/main" id="{F271F2AB-16F8-3707-7E43-4C0D1B0A9EDF}"/>
              </a:ext>
            </a:extLst>
          </p:cNvPr>
          <p:cNvSpPr>
            <a:spLocks noGrp="1"/>
          </p:cNvSpPr>
          <p:nvPr>
            <p:ph type="ftr" sz="quarter" idx="11"/>
          </p:nvPr>
        </p:nvSpPr>
        <p:spPr/>
        <p:txBody>
          <a:bodyPr/>
          <a:lstStyle/>
          <a:p>
            <a:r>
              <a:rPr lang="en-GB"/>
              <a:t>For queries about your application or the recruitment process, please email xxx</a:t>
            </a:r>
            <a:endParaRPr lang="en-US"/>
          </a:p>
        </p:txBody>
      </p:sp>
      <p:sp>
        <p:nvSpPr>
          <p:cNvPr id="9" name="Slide Number Placeholder 8">
            <a:extLst>
              <a:ext uri="{FF2B5EF4-FFF2-40B4-BE49-F238E27FC236}">
                <a16:creationId xmlns:a16="http://schemas.microsoft.com/office/drawing/2014/main" id="{5E7A1D70-D9BC-2983-1A04-F9A9B8873367}"/>
              </a:ext>
            </a:extLst>
          </p:cNvPr>
          <p:cNvSpPr>
            <a:spLocks noGrp="1"/>
          </p:cNvSpPr>
          <p:nvPr>
            <p:ph type="sldNum" sz="quarter" idx="12"/>
          </p:nvPr>
        </p:nvSpPr>
        <p:spPr/>
        <p:txBody>
          <a:bodyPr/>
          <a:lstStyle/>
          <a:p>
            <a:fld id="{1B287C65-F529-6A4B-9307-53EFD28F08ED}" type="slidenum">
              <a:rPr lang="en-US" smtClean="0"/>
              <a:t>‹#›</a:t>
            </a:fld>
            <a:endParaRPr lang="en-US"/>
          </a:p>
        </p:txBody>
      </p:sp>
      <p:sp>
        <p:nvSpPr>
          <p:cNvPr id="10" name="Rectangle 9">
            <a:extLst>
              <a:ext uri="{FF2B5EF4-FFF2-40B4-BE49-F238E27FC236}">
                <a16:creationId xmlns:a16="http://schemas.microsoft.com/office/drawing/2014/main" id="{521B8CAD-EA37-1BBB-53D1-DAC499D54DFD}"/>
              </a:ext>
            </a:extLst>
          </p:cNvPr>
          <p:cNvSpPr/>
          <p:nvPr userDrawn="1"/>
        </p:nvSpPr>
        <p:spPr>
          <a:xfrm flipH="1">
            <a:off x="0" y="0"/>
            <a:ext cx="11927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832815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tats + Content + 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35E1D-4E6B-434E-B7D4-E2A614198918}"/>
              </a:ext>
            </a:extLst>
          </p:cNvPr>
          <p:cNvSpPr>
            <a:spLocks noGrp="1"/>
          </p:cNvSpPr>
          <p:nvPr>
            <p:ph type="title" hasCustomPrompt="1"/>
          </p:nvPr>
        </p:nvSpPr>
        <p:spPr>
          <a:xfrm>
            <a:off x="551597" y="365126"/>
            <a:ext cx="5347180"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6" name="Rectangle 5">
            <a:extLst>
              <a:ext uri="{FF2B5EF4-FFF2-40B4-BE49-F238E27FC236}">
                <a16:creationId xmlns:a16="http://schemas.microsoft.com/office/drawing/2014/main" id="{97B7DF25-A389-1A42-B1AB-0699412F7E75}"/>
              </a:ext>
            </a:extLst>
          </p:cNvPr>
          <p:cNvSpPr/>
          <p:nvPr userDrawn="1"/>
        </p:nvSpPr>
        <p:spPr>
          <a:xfrm>
            <a:off x="6096000" y="0"/>
            <a:ext cx="6096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B9D43CCF-26E7-3C47-AD5F-09CCA0EE9E4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332926" y="447089"/>
            <a:ext cx="827443" cy="634811"/>
          </a:xfrm>
          <a:prstGeom prst="rect">
            <a:avLst/>
          </a:prstGeom>
        </p:spPr>
      </p:pic>
      <p:pic>
        <p:nvPicPr>
          <p:cNvPr id="10" name="Picture 9" descr="A picture containing text, building&#10;&#10;Description automatically generated">
            <a:extLst>
              <a:ext uri="{FF2B5EF4-FFF2-40B4-BE49-F238E27FC236}">
                <a16:creationId xmlns:a16="http://schemas.microsoft.com/office/drawing/2014/main" id="{89C4F3E3-596C-1343-A847-55C468B9FC6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669071" y="447089"/>
            <a:ext cx="3090784" cy="1789545"/>
          </a:xfrm>
          <a:prstGeom prst="rect">
            <a:avLst/>
          </a:prstGeom>
        </p:spPr>
      </p:pic>
      <p:pic>
        <p:nvPicPr>
          <p:cNvPr id="11" name="Picture 10" descr="A picture containing floor, indoor, person&#10;&#10;Description automatically generated">
            <a:extLst>
              <a:ext uri="{FF2B5EF4-FFF2-40B4-BE49-F238E27FC236}">
                <a16:creationId xmlns:a16="http://schemas.microsoft.com/office/drawing/2014/main" id="{29DDA162-59A5-7442-9A9B-4235EF537AF0}"/>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8549618" y="1153944"/>
            <a:ext cx="3090785" cy="1773135"/>
          </a:xfrm>
          <a:prstGeom prst="rect">
            <a:avLst/>
          </a:prstGeom>
        </p:spPr>
      </p:pic>
      <p:pic>
        <p:nvPicPr>
          <p:cNvPr id="12" name="Picture 11" descr="A picture containing text, building&#10;&#10;Description automatically generated">
            <a:extLst>
              <a:ext uri="{FF2B5EF4-FFF2-40B4-BE49-F238E27FC236}">
                <a16:creationId xmlns:a16="http://schemas.microsoft.com/office/drawing/2014/main" id="{7A262DAC-AF41-B64C-8AE5-ED1E7C108A0E}"/>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6669071" y="3233771"/>
            <a:ext cx="3090784" cy="1759963"/>
          </a:xfrm>
          <a:prstGeom prst="rect">
            <a:avLst/>
          </a:prstGeom>
        </p:spPr>
      </p:pic>
      <p:pic>
        <p:nvPicPr>
          <p:cNvPr id="13" name="Picture 2">
            <a:extLst>
              <a:ext uri="{FF2B5EF4-FFF2-40B4-BE49-F238E27FC236}">
                <a16:creationId xmlns:a16="http://schemas.microsoft.com/office/drawing/2014/main" id="{64ED9CFD-CC70-4D4A-B83C-C55562C1CBBC}"/>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6669071" y="2853497"/>
            <a:ext cx="1689988" cy="32215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Graphical user interface, text, application&#10;&#10;Description automatically generated">
            <a:extLst>
              <a:ext uri="{FF2B5EF4-FFF2-40B4-BE49-F238E27FC236}">
                <a16:creationId xmlns:a16="http://schemas.microsoft.com/office/drawing/2014/main" id="{843855DE-8622-5847-B850-99E9C7847B39}"/>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6669071" y="5098035"/>
            <a:ext cx="2687547" cy="1474290"/>
          </a:xfrm>
          <a:prstGeom prst="rect">
            <a:avLst/>
          </a:prstGeom>
        </p:spPr>
      </p:pic>
      <p:pic>
        <p:nvPicPr>
          <p:cNvPr id="15" name="Picture 14">
            <a:extLst>
              <a:ext uri="{FF2B5EF4-FFF2-40B4-BE49-F238E27FC236}">
                <a16:creationId xmlns:a16="http://schemas.microsoft.com/office/drawing/2014/main" id="{2A87FA74-A84F-2E42-BE64-631A8417627A}"/>
              </a:ext>
            </a:extLst>
          </p:cNvPr>
          <p:cNvPicPr>
            <a:picLocks noChangeAspect="1"/>
          </p:cNvPicPr>
          <p:nvPr userDrawn="1"/>
        </p:nvPicPr>
        <p:blipFill>
          <a:blip r:embed="rId8"/>
          <a:stretch>
            <a:fillRect/>
          </a:stretch>
        </p:blipFill>
        <p:spPr>
          <a:xfrm>
            <a:off x="9356618" y="5568443"/>
            <a:ext cx="2019582" cy="533474"/>
          </a:xfrm>
          <a:prstGeom prst="rect">
            <a:avLst/>
          </a:prstGeom>
        </p:spPr>
      </p:pic>
      <p:pic>
        <p:nvPicPr>
          <p:cNvPr id="16" name="Picture 4" descr="Metro Radio News (@MetroRadioNews) / Twitter">
            <a:extLst>
              <a:ext uri="{FF2B5EF4-FFF2-40B4-BE49-F238E27FC236}">
                <a16:creationId xmlns:a16="http://schemas.microsoft.com/office/drawing/2014/main" id="{8F24CAE4-E828-CB41-822D-786D6C86C6E2}"/>
              </a:ext>
            </a:extLst>
          </p:cNvPr>
          <p:cNvPicPr>
            <a:picLocks noChangeAspect="1" noChangeArrowheads="1"/>
          </p:cNvPicPr>
          <p:nvPr userDrawn="1"/>
        </p:nvPicPr>
        <p:blipFill rotWithShape="1">
          <a:blip r:embed="rId9" cstate="email">
            <a:extLst>
              <a:ext uri="{28A0092B-C50C-407E-A947-70E740481C1C}">
                <a14:useLocalDpi xmlns:a14="http://schemas.microsoft.com/office/drawing/2010/main"/>
              </a:ext>
            </a:extLst>
          </a:blip>
          <a:srcRect/>
          <a:stretch/>
        </p:blipFill>
        <p:spPr bwMode="auto">
          <a:xfrm>
            <a:off x="10104151" y="3345626"/>
            <a:ext cx="1536252" cy="1536252"/>
          </a:xfrm>
          <a:prstGeom prst="rect">
            <a:avLst/>
          </a:prstGeom>
          <a:noFill/>
          <a:extLst>
            <a:ext uri="{909E8E84-426E-40DD-AFC4-6F175D3DCCD1}">
              <a14:hiddenFill xmlns:a14="http://schemas.microsoft.com/office/drawing/2010/main">
                <a:solidFill>
                  <a:srgbClr val="FFFFFF"/>
                </a:solidFill>
              </a14:hiddenFill>
            </a:ext>
          </a:extLst>
        </p:spPr>
      </p:pic>
      <p:sp>
        <p:nvSpPr>
          <p:cNvPr id="19" name="Text Placeholder 18">
            <a:extLst>
              <a:ext uri="{FF2B5EF4-FFF2-40B4-BE49-F238E27FC236}">
                <a16:creationId xmlns:a16="http://schemas.microsoft.com/office/drawing/2014/main" id="{D34F38B7-F5C6-494B-818C-EA2F70295787}"/>
              </a:ext>
            </a:extLst>
          </p:cNvPr>
          <p:cNvSpPr>
            <a:spLocks noGrp="1"/>
          </p:cNvSpPr>
          <p:nvPr>
            <p:ph type="body" sz="quarter" idx="10" hasCustomPrompt="1"/>
          </p:nvPr>
        </p:nvSpPr>
        <p:spPr>
          <a:xfrm>
            <a:off x="550863" y="1362636"/>
            <a:ext cx="5348287" cy="556104"/>
          </a:xfrm>
        </p:spPr>
        <p:txBody>
          <a:bodyPr>
            <a:normAutofit/>
          </a:bodyPr>
          <a:lstStyle>
            <a:lvl1pPr marL="228600" marR="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500" b="1">
                <a:latin typeface="Arial" panose="020B0604020202020204" pitchFamily="34" charset="0"/>
                <a:cs typeface="Arial" panose="020B0604020202020204" pitchFamily="34" charset="0"/>
              </a:defRPr>
            </a:lvl1pPr>
          </a:lstStyle>
          <a:p>
            <a:pPr lvl="0"/>
            <a:r>
              <a:rPr lang="en-GB"/>
              <a:t>Key stats can go here: XX</a:t>
            </a:r>
          </a:p>
        </p:txBody>
      </p:sp>
      <p:sp>
        <p:nvSpPr>
          <p:cNvPr id="21" name="Text Placeholder 20">
            <a:extLst>
              <a:ext uri="{FF2B5EF4-FFF2-40B4-BE49-F238E27FC236}">
                <a16:creationId xmlns:a16="http://schemas.microsoft.com/office/drawing/2014/main" id="{357C6C26-39A6-D340-B9DA-C55D2A3B4200}"/>
              </a:ext>
            </a:extLst>
          </p:cNvPr>
          <p:cNvSpPr>
            <a:spLocks noGrp="1"/>
          </p:cNvSpPr>
          <p:nvPr>
            <p:ph type="body" sz="quarter" idx="11" hasCustomPrompt="1"/>
          </p:nvPr>
        </p:nvSpPr>
        <p:spPr>
          <a:xfrm>
            <a:off x="550863" y="2130425"/>
            <a:ext cx="5354578" cy="229721"/>
          </a:xfrm>
        </p:spPr>
        <p:txBody>
          <a:bodyPr>
            <a:normAutofit/>
          </a:bodyPr>
          <a:lstStyle>
            <a:lvl1pPr>
              <a:buNone/>
              <a:defRPr lang="en-IN" sz="1400" b="0" i="0" smtClean="0">
                <a:solidFill>
                  <a:schemeClr val="accent1"/>
                </a:solidFill>
                <a:effectLst/>
                <a:latin typeface="Arial" panose="020B0604020202020204" pitchFamily="34" charset="0"/>
                <a:cs typeface="Arial" panose="020B0604020202020204" pitchFamily="34" charset="0"/>
              </a:defRPr>
            </a:lvl1pPr>
            <a:lvl2pPr>
              <a:defRPr>
                <a:latin typeface="+mn-lt"/>
              </a:defRPr>
            </a:lvl2pPr>
            <a:lvl3pPr>
              <a:defRPr>
                <a:latin typeface="+mn-lt"/>
              </a:defRPr>
            </a:lvl3pPr>
            <a:lvl4pPr>
              <a:defRPr>
                <a:latin typeface="+mn-lt"/>
              </a:defRPr>
            </a:lvl4pPr>
            <a:lvl5pPr>
              <a:defRPr>
                <a:latin typeface="+mn-lt"/>
              </a:defRPr>
            </a:lvl5pPr>
          </a:lstStyle>
          <a:p>
            <a:pPr lvl="0"/>
            <a:r>
              <a:rPr lang="en-GB"/>
              <a:t>Analysis:</a:t>
            </a:r>
          </a:p>
        </p:txBody>
      </p:sp>
      <p:sp>
        <p:nvSpPr>
          <p:cNvPr id="25" name="Text Placeholder 24">
            <a:extLst>
              <a:ext uri="{FF2B5EF4-FFF2-40B4-BE49-F238E27FC236}">
                <a16:creationId xmlns:a16="http://schemas.microsoft.com/office/drawing/2014/main" id="{5C6C9AE7-2E68-2542-B838-AD6C1FA0F93E}"/>
              </a:ext>
            </a:extLst>
          </p:cNvPr>
          <p:cNvSpPr>
            <a:spLocks noGrp="1"/>
          </p:cNvSpPr>
          <p:nvPr>
            <p:ph type="body" sz="quarter" idx="12" hasCustomPrompt="1"/>
          </p:nvPr>
        </p:nvSpPr>
        <p:spPr>
          <a:xfrm>
            <a:off x="550863" y="2466324"/>
            <a:ext cx="5354637" cy="4000420"/>
          </a:xfrm>
        </p:spPr>
        <p:txBody>
          <a:bodyPr/>
          <a:lstStyle>
            <a:lvl1pPr>
              <a:buNone/>
              <a:defRPr sz="1400">
                <a:latin typeface="Arial" panose="020B0604020202020204" pitchFamily="34" charset="0"/>
                <a:cs typeface="Arial" panose="020B0604020202020204" pitchFamily="34" charset="0"/>
              </a:defRPr>
            </a:lvl1pPr>
            <a:lvl2pPr>
              <a:defRPr>
                <a:latin typeface="+mn-lt"/>
              </a:defRPr>
            </a:lvl2pPr>
            <a:lvl3pPr>
              <a:defRPr>
                <a:latin typeface="+mn-lt"/>
              </a:defRPr>
            </a:lvl3pPr>
            <a:lvl4pPr>
              <a:defRPr>
                <a:latin typeface="+mn-lt"/>
              </a:defRPr>
            </a:lvl4pPr>
            <a:lvl5pPr>
              <a:defRPr>
                <a:latin typeface="+mn-lt"/>
              </a:defRPr>
            </a:lvl5pPr>
          </a:lstStyle>
          <a:p>
            <a:pPr lvl="0"/>
            <a:r>
              <a:rPr lang="en-GB"/>
              <a:t>Click here to insert body copy</a:t>
            </a:r>
            <a:endParaRPr lang="en-US"/>
          </a:p>
        </p:txBody>
      </p:sp>
    </p:spTree>
    <p:extLst>
      <p:ext uri="{BB962C8B-B14F-4D97-AF65-F5344CB8AC3E}">
        <p14:creationId xmlns:p14="http://schemas.microsoft.com/office/powerpoint/2010/main" val="40677162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Stats + Content + hero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35E1D-4E6B-434E-B7D4-E2A614198918}"/>
              </a:ext>
            </a:extLst>
          </p:cNvPr>
          <p:cNvSpPr>
            <a:spLocks noGrp="1"/>
          </p:cNvSpPr>
          <p:nvPr>
            <p:ph type="title" hasCustomPrompt="1"/>
          </p:nvPr>
        </p:nvSpPr>
        <p:spPr>
          <a:xfrm>
            <a:off x="551597" y="365126"/>
            <a:ext cx="5347180"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6" name="Rectangle 5">
            <a:extLst>
              <a:ext uri="{FF2B5EF4-FFF2-40B4-BE49-F238E27FC236}">
                <a16:creationId xmlns:a16="http://schemas.microsoft.com/office/drawing/2014/main" id="{97B7DF25-A389-1A42-B1AB-0699412F7E75}"/>
              </a:ext>
            </a:extLst>
          </p:cNvPr>
          <p:cNvSpPr/>
          <p:nvPr userDrawn="1"/>
        </p:nvSpPr>
        <p:spPr>
          <a:xfrm>
            <a:off x="6096000" y="0"/>
            <a:ext cx="6096000" cy="68580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 Placeholder 18">
            <a:extLst>
              <a:ext uri="{FF2B5EF4-FFF2-40B4-BE49-F238E27FC236}">
                <a16:creationId xmlns:a16="http://schemas.microsoft.com/office/drawing/2014/main" id="{D34F38B7-F5C6-494B-818C-EA2F70295787}"/>
              </a:ext>
            </a:extLst>
          </p:cNvPr>
          <p:cNvSpPr>
            <a:spLocks noGrp="1"/>
          </p:cNvSpPr>
          <p:nvPr>
            <p:ph type="body" sz="quarter" idx="10" hasCustomPrompt="1"/>
          </p:nvPr>
        </p:nvSpPr>
        <p:spPr>
          <a:xfrm>
            <a:off x="550863" y="1362636"/>
            <a:ext cx="5348287" cy="556104"/>
          </a:xfrm>
        </p:spPr>
        <p:txBody>
          <a:bodyPr>
            <a:normAutofit/>
          </a:bodyPr>
          <a:lstStyle>
            <a:lvl1pPr marL="228600" marR="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500" b="1">
                <a:latin typeface="Arial" panose="020B0604020202020204" pitchFamily="34" charset="0"/>
                <a:cs typeface="Arial" panose="020B0604020202020204" pitchFamily="34" charset="0"/>
              </a:defRPr>
            </a:lvl1pPr>
          </a:lstStyle>
          <a:p>
            <a:pPr lvl="0"/>
            <a:r>
              <a:rPr lang="en-GB"/>
              <a:t>Key stats can go here: XX</a:t>
            </a:r>
          </a:p>
        </p:txBody>
      </p:sp>
      <p:sp>
        <p:nvSpPr>
          <p:cNvPr id="21" name="Text Placeholder 20">
            <a:extLst>
              <a:ext uri="{FF2B5EF4-FFF2-40B4-BE49-F238E27FC236}">
                <a16:creationId xmlns:a16="http://schemas.microsoft.com/office/drawing/2014/main" id="{357C6C26-39A6-D340-B9DA-C55D2A3B4200}"/>
              </a:ext>
            </a:extLst>
          </p:cNvPr>
          <p:cNvSpPr>
            <a:spLocks noGrp="1"/>
          </p:cNvSpPr>
          <p:nvPr>
            <p:ph type="body" sz="quarter" idx="11" hasCustomPrompt="1"/>
          </p:nvPr>
        </p:nvSpPr>
        <p:spPr>
          <a:xfrm>
            <a:off x="550863" y="2130425"/>
            <a:ext cx="5354578" cy="229721"/>
          </a:xfrm>
        </p:spPr>
        <p:txBody>
          <a:bodyPr>
            <a:normAutofit/>
          </a:bodyPr>
          <a:lstStyle>
            <a:lvl1pPr>
              <a:buNone/>
              <a:defRPr lang="en-IN" sz="1400" b="0" i="0" smtClean="0">
                <a:solidFill>
                  <a:schemeClr val="accent1"/>
                </a:solidFill>
                <a:effectLst/>
                <a:latin typeface="Arial" panose="020B0604020202020204" pitchFamily="34" charset="0"/>
                <a:cs typeface="Arial" panose="020B0604020202020204" pitchFamily="34" charset="0"/>
              </a:defRPr>
            </a:lvl1pPr>
            <a:lvl2pPr>
              <a:defRPr>
                <a:latin typeface="+mn-lt"/>
              </a:defRPr>
            </a:lvl2pPr>
            <a:lvl3pPr>
              <a:defRPr>
                <a:latin typeface="+mn-lt"/>
              </a:defRPr>
            </a:lvl3pPr>
            <a:lvl4pPr>
              <a:defRPr>
                <a:latin typeface="+mn-lt"/>
              </a:defRPr>
            </a:lvl4pPr>
            <a:lvl5pPr>
              <a:defRPr>
                <a:latin typeface="+mn-lt"/>
              </a:defRPr>
            </a:lvl5pPr>
          </a:lstStyle>
          <a:p>
            <a:pPr lvl="0"/>
            <a:r>
              <a:rPr lang="en-GB"/>
              <a:t>Analysis:</a:t>
            </a:r>
          </a:p>
        </p:txBody>
      </p:sp>
      <p:sp>
        <p:nvSpPr>
          <p:cNvPr id="25" name="Text Placeholder 24">
            <a:extLst>
              <a:ext uri="{FF2B5EF4-FFF2-40B4-BE49-F238E27FC236}">
                <a16:creationId xmlns:a16="http://schemas.microsoft.com/office/drawing/2014/main" id="{5C6C9AE7-2E68-2542-B838-AD6C1FA0F93E}"/>
              </a:ext>
            </a:extLst>
          </p:cNvPr>
          <p:cNvSpPr>
            <a:spLocks noGrp="1"/>
          </p:cNvSpPr>
          <p:nvPr>
            <p:ph type="body" sz="quarter" idx="12" hasCustomPrompt="1"/>
          </p:nvPr>
        </p:nvSpPr>
        <p:spPr>
          <a:xfrm>
            <a:off x="550863" y="2466324"/>
            <a:ext cx="5354637" cy="4000420"/>
          </a:xfrm>
        </p:spPr>
        <p:txBody>
          <a:bodyPr/>
          <a:lstStyle>
            <a:lvl1pPr>
              <a:buNone/>
              <a:defRPr sz="1400">
                <a:latin typeface="Arial" panose="020B0604020202020204" pitchFamily="34" charset="0"/>
                <a:cs typeface="Arial" panose="020B0604020202020204" pitchFamily="34" charset="0"/>
              </a:defRPr>
            </a:lvl1pPr>
            <a:lvl2pPr>
              <a:defRPr>
                <a:latin typeface="+mn-lt"/>
              </a:defRPr>
            </a:lvl2pPr>
            <a:lvl3pPr>
              <a:defRPr>
                <a:latin typeface="+mn-lt"/>
              </a:defRPr>
            </a:lvl3pPr>
            <a:lvl4pPr>
              <a:defRPr>
                <a:latin typeface="+mn-lt"/>
              </a:defRPr>
            </a:lvl4pPr>
            <a:lvl5pPr>
              <a:defRPr>
                <a:latin typeface="+mn-lt"/>
              </a:defRPr>
            </a:lvl5pPr>
          </a:lstStyle>
          <a:p>
            <a:pPr lvl="0"/>
            <a:r>
              <a:rPr lang="en-GB"/>
              <a:t>Click here to insert body copy</a:t>
            </a:r>
            <a:endParaRPr lang="en-US"/>
          </a:p>
        </p:txBody>
      </p:sp>
      <p:sp>
        <p:nvSpPr>
          <p:cNvPr id="4" name="Picture Placeholder 3">
            <a:extLst>
              <a:ext uri="{FF2B5EF4-FFF2-40B4-BE49-F238E27FC236}">
                <a16:creationId xmlns:a16="http://schemas.microsoft.com/office/drawing/2014/main" id="{D837A1D6-A655-8A9E-D677-9D34825767C1}"/>
              </a:ext>
            </a:extLst>
          </p:cNvPr>
          <p:cNvSpPr>
            <a:spLocks noGrp="1"/>
          </p:cNvSpPr>
          <p:nvPr>
            <p:ph type="pic" sz="quarter" idx="13"/>
          </p:nvPr>
        </p:nvSpPr>
        <p:spPr>
          <a:xfrm>
            <a:off x="6102291" y="0"/>
            <a:ext cx="6038129" cy="6858000"/>
          </a:xfrm>
        </p:spPr>
        <p:txBody>
          <a:bodyPr/>
          <a:lstStyle/>
          <a:p>
            <a:endParaRPr lang="en-GB"/>
          </a:p>
        </p:txBody>
      </p:sp>
    </p:spTree>
    <p:extLst>
      <p:ext uri="{BB962C8B-B14F-4D97-AF65-F5344CB8AC3E}">
        <p14:creationId xmlns:p14="http://schemas.microsoft.com/office/powerpoint/2010/main" val="3298308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Image Right + big text +white backgroun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35E1D-4E6B-434E-B7D4-E2A614198918}"/>
              </a:ext>
            </a:extLst>
          </p:cNvPr>
          <p:cNvSpPr>
            <a:spLocks noGrp="1"/>
          </p:cNvSpPr>
          <p:nvPr>
            <p:ph type="title" hasCustomPrompt="1"/>
          </p:nvPr>
        </p:nvSpPr>
        <p:spPr>
          <a:xfrm>
            <a:off x="356725" y="395107"/>
            <a:ext cx="5347180" cy="3142572"/>
          </a:xfrm>
        </p:spPr>
        <p:txBody>
          <a:bodyPr>
            <a:normAutofit/>
          </a:bodyPr>
          <a:lstStyle>
            <a:lvl1pPr>
              <a:defRPr sz="6600">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6" name="Rectangle 5">
            <a:extLst>
              <a:ext uri="{FF2B5EF4-FFF2-40B4-BE49-F238E27FC236}">
                <a16:creationId xmlns:a16="http://schemas.microsoft.com/office/drawing/2014/main" id="{97B7DF25-A389-1A42-B1AB-0699412F7E75}"/>
              </a:ext>
            </a:extLst>
          </p:cNvPr>
          <p:cNvSpPr/>
          <p:nvPr userDrawn="1"/>
        </p:nvSpPr>
        <p:spPr>
          <a:xfrm>
            <a:off x="6096000" y="0"/>
            <a:ext cx="6096000" cy="68580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D837A1D6-A655-8A9E-D677-9D34825767C1}"/>
              </a:ext>
            </a:extLst>
          </p:cNvPr>
          <p:cNvSpPr>
            <a:spLocks noGrp="1"/>
          </p:cNvSpPr>
          <p:nvPr>
            <p:ph type="pic" sz="quarter" idx="13"/>
          </p:nvPr>
        </p:nvSpPr>
        <p:spPr>
          <a:xfrm>
            <a:off x="6096000" y="0"/>
            <a:ext cx="6096000" cy="6858000"/>
          </a:xfrm>
        </p:spPr>
        <p:txBody>
          <a:bodyPr/>
          <a:lstStyle/>
          <a:p>
            <a:endParaRPr lang="en-GB"/>
          </a:p>
        </p:txBody>
      </p:sp>
    </p:spTree>
    <p:extLst>
      <p:ext uri="{BB962C8B-B14F-4D97-AF65-F5344CB8AC3E}">
        <p14:creationId xmlns:p14="http://schemas.microsoft.com/office/powerpoint/2010/main" val="13365389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Image right + big text + blue backgroun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418CE35-67A6-504B-43E4-538B3330110B}"/>
              </a:ext>
            </a:extLst>
          </p:cNvPr>
          <p:cNvSpPr/>
          <p:nvPr userDrawn="1"/>
        </p:nvSpPr>
        <p:spPr>
          <a:xfrm>
            <a:off x="0" y="0"/>
            <a:ext cx="6096000" cy="6858000"/>
          </a:xfrm>
          <a:prstGeom prst="rect">
            <a:avLst/>
          </a:prstGeom>
          <a:gradFill flip="none" rotWithShape="1">
            <a:gsLst>
              <a:gs pos="0">
                <a:schemeClr val="accent2">
                  <a:lumMod val="89000"/>
                </a:schemeClr>
              </a:gs>
              <a:gs pos="42000">
                <a:schemeClr val="accent2">
                  <a:lumMod val="89000"/>
                </a:schemeClr>
              </a:gs>
              <a:gs pos="62000">
                <a:schemeClr val="accent2">
                  <a:lumMod val="75000"/>
                </a:schemeClr>
              </a:gs>
              <a:gs pos="97000">
                <a:schemeClr val="accent2">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0635E1D-4E6B-434E-B7D4-E2A614198918}"/>
              </a:ext>
            </a:extLst>
          </p:cNvPr>
          <p:cNvSpPr>
            <a:spLocks noGrp="1"/>
          </p:cNvSpPr>
          <p:nvPr>
            <p:ph type="title" hasCustomPrompt="1"/>
          </p:nvPr>
        </p:nvSpPr>
        <p:spPr>
          <a:xfrm>
            <a:off x="356725" y="395107"/>
            <a:ext cx="5347180" cy="3142572"/>
          </a:xfrm>
        </p:spPr>
        <p:txBody>
          <a:bodyPr>
            <a:normAutofit/>
          </a:bodyPr>
          <a:lstStyle>
            <a:lvl1pPr>
              <a:defRPr sz="6600">
                <a:solidFill>
                  <a:schemeClr val="bg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6" name="Rectangle 5">
            <a:extLst>
              <a:ext uri="{FF2B5EF4-FFF2-40B4-BE49-F238E27FC236}">
                <a16:creationId xmlns:a16="http://schemas.microsoft.com/office/drawing/2014/main" id="{97B7DF25-A389-1A42-B1AB-0699412F7E75}"/>
              </a:ext>
            </a:extLst>
          </p:cNvPr>
          <p:cNvSpPr/>
          <p:nvPr userDrawn="1"/>
        </p:nvSpPr>
        <p:spPr>
          <a:xfrm>
            <a:off x="609600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D837A1D6-A655-8A9E-D677-9D34825767C1}"/>
              </a:ext>
            </a:extLst>
          </p:cNvPr>
          <p:cNvSpPr>
            <a:spLocks noGrp="1"/>
          </p:cNvSpPr>
          <p:nvPr>
            <p:ph type="pic" sz="quarter" idx="13"/>
          </p:nvPr>
        </p:nvSpPr>
        <p:spPr>
          <a:xfrm>
            <a:off x="6096000" y="0"/>
            <a:ext cx="6096000" cy="6858000"/>
          </a:xfrm>
        </p:spPr>
        <p:txBody>
          <a:bodyPr/>
          <a:lstStyle/>
          <a:p>
            <a:endParaRPr lang="en-GB"/>
          </a:p>
        </p:txBody>
      </p:sp>
    </p:spTree>
    <p:extLst>
      <p:ext uri="{BB962C8B-B14F-4D97-AF65-F5344CB8AC3E}">
        <p14:creationId xmlns:p14="http://schemas.microsoft.com/office/powerpoint/2010/main" val="28346185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mage left + big text + white backgroun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7B7DF25-A389-1A42-B1AB-0699412F7E75}"/>
              </a:ext>
            </a:extLst>
          </p:cNvPr>
          <p:cNvSpPr/>
          <p:nvPr userDrawn="1"/>
        </p:nvSpPr>
        <p:spPr>
          <a:xfrm>
            <a:off x="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D837A1D6-A655-8A9E-D677-9D34825767C1}"/>
              </a:ext>
            </a:extLst>
          </p:cNvPr>
          <p:cNvSpPr>
            <a:spLocks noGrp="1"/>
          </p:cNvSpPr>
          <p:nvPr>
            <p:ph type="pic" sz="quarter" idx="13"/>
          </p:nvPr>
        </p:nvSpPr>
        <p:spPr>
          <a:xfrm>
            <a:off x="0" y="0"/>
            <a:ext cx="6096000" cy="6858000"/>
          </a:xfrm>
        </p:spPr>
        <p:txBody>
          <a:bodyPr/>
          <a:lstStyle/>
          <a:p>
            <a:endParaRPr lang="en-GB"/>
          </a:p>
        </p:txBody>
      </p:sp>
      <p:sp>
        <p:nvSpPr>
          <p:cNvPr id="2" name="Title 1">
            <a:extLst>
              <a:ext uri="{FF2B5EF4-FFF2-40B4-BE49-F238E27FC236}">
                <a16:creationId xmlns:a16="http://schemas.microsoft.com/office/drawing/2014/main" id="{90635E1D-4E6B-434E-B7D4-E2A614198918}"/>
              </a:ext>
            </a:extLst>
          </p:cNvPr>
          <p:cNvSpPr>
            <a:spLocks noGrp="1"/>
          </p:cNvSpPr>
          <p:nvPr>
            <p:ph type="title" hasCustomPrompt="1"/>
          </p:nvPr>
        </p:nvSpPr>
        <p:spPr>
          <a:xfrm>
            <a:off x="6517682" y="1009703"/>
            <a:ext cx="5347180" cy="3142572"/>
          </a:xfrm>
        </p:spPr>
        <p:txBody>
          <a:bodyPr>
            <a:normAutofit/>
          </a:bodyPr>
          <a:lstStyle>
            <a:lvl1pPr>
              <a:defRPr sz="6600">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Tree>
    <p:extLst>
      <p:ext uri="{BB962C8B-B14F-4D97-AF65-F5344CB8AC3E}">
        <p14:creationId xmlns:p14="http://schemas.microsoft.com/office/powerpoint/2010/main" val="7233867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mage left+ big text + blue backgroun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5185228-687A-24B1-9AB0-BAAF52837A79}"/>
              </a:ext>
            </a:extLst>
          </p:cNvPr>
          <p:cNvSpPr/>
          <p:nvPr userDrawn="1"/>
        </p:nvSpPr>
        <p:spPr>
          <a:xfrm>
            <a:off x="6096000" y="0"/>
            <a:ext cx="6096000" cy="6858000"/>
          </a:xfrm>
          <a:prstGeom prst="rect">
            <a:avLst/>
          </a:prstGeom>
          <a:gradFill flip="none" rotWithShape="1">
            <a:gsLst>
              <a:gs pos="0">
                <a:schemeClr val="accent2">
                  <a:lumMod val="89000"/>
                </a:schemeClr>
              </a:gs>
              <a:gs pos="44000">
                <a:schemeClr val="accent2">
                  <a:lumMod val="89000"/>
                </a:schemeClr>
              </a:gs>
              <a:gs pos="59000">
                <a:schemeClr val="accent2">
                  <a:lumMod val="75000"/>
                </a:schemeClr>
              </a:gs>
              <a:gs pos="97000">
                <a:schemeClr val="accent2">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97B7DF25-A389-1A42-B1AB-0699412F7E75}"/>
              </a:ext>
            </a:extLst>
          </p:cNvPr>
          <p:cNvSpPr/>
          <p:nvPr userDrawn="1"/>
        </p:nvSpPr>
        <p:spPr>
          <a:xfrm>
            <a:off x="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D837A1D6-A655-8A9E-D677-9D34825767C1}"/>
              </a:ext>
            </a:extLst>
          </p:cNvPr>
          <p:cNvSpPr>
            <a:spLocks noGrp="1"/>
          </p:cNvSpPr>
          <p:nvPr>
            <p:ph type="pic" sz="quarter" idx="13"/>
          </p:nvPr>
        </p:nvSpPr>
        <p:spPr>
          <a:xfrm>
            <a:off x="0" y="0"/>
            <a:ext cx="6096000" cy="6858000"/>
          </a:xfrm>
        </p:spPr>
        <p:txBody>
          <a:bodyPr/>
          <a:lstStyle/>
          <a:p>
            <a:endParaRPr lang="en-GB"/>
          </a:p>
        </p:txBody>
      </p:sp>
      <p:sp>
        <p:nvSpPr>
          <p:cNvPr id="2" name="Title 1">
            <a:extLst>
              <a:ext uri="{FF2B5EF4-FFF2-40B4-BE49-F238E27FC236}">
                <a16:creationId xmlns:a16="http://schemas.microsoft.com/office/drawing/2014/main" id="{90635E1D-4E6B-434E-B7D4-E2A614198918}"/>
              </a:ext>
            </a:extLst>
          </p:cNvPr>
          <p:cNvSpPr>
            <a:spLocks noGrp="1"/>
          </p:cNvSpPr>
          <p:nvPr>
            <p:ph type="title" hasCustomPrompt="1"/>
          </p:nvPr>
        </p:nvSpPr>
        <p:spPr>
          <a:xfrm>
            <a:off x="6517682" y="1009703"/>
            <a:ext cx="5347180" cy="3142572"/>
          </a:xfrm>
        </p:spPr>
        <p:txBody>
          <a:bodyPr>
            <a:normAutofit/>
          </a:bodyPr>
          <a:lstStyle>
            <a:lvl1pPr>
              <a:defRPr sz="6600">
                <a:solidFill>
                  <a:schemeClr val="bg1"/>
                </a:solidFill>
                <a:latin typeface="Arial" panose="020B0604020202020204" pitchFamily="34" charset="0"/>
                <a:cs typeface="Arial" panose="020B0604020202020204" pitchFamily="34" charset="0"/>
              </a:defRPr>
            </a:lvl1pPr>
          </a:lstStyle>
          <a:p>
            <a:r>
              <a:rPr lang="en-GB"/>
              <a:t>Click to edit title</a:t>
            </a:r>
            <a:endParaRPr lang="en-US"/>
          </a:p>
        </p:txBody>
      </p:sp>
    </p:spTree>
    <p:extLst>
      <p:ext uri="{BB962C8B-B14F-4D97-AF65-F5344CB8AC3E}">
        <p14:creationId xmlns:p14="http://schemas.microsoft.com/office/powerpoint/2010/main" val="5973849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mages red + Paragraph styl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9080B-A8AB-DF45-9DB0-F715921FA36C}"/>
              </a:ext>
            </a:extLst>
          </p:cNvPr>
          <p:cNvSpPr>
            <a:spLocks noGrp="1"/>
          </p:cNvSpPr>
          <p:nvPr>
            <p:ph type="title" hasCustomPrompt="1"/>
          </p:nvPr>
        </p:nvSpPr>
        <p:spPr>
          <a:xfrm>
            <a:off x="6390165" y="365126"/>
            <a:ext cx="5494452"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14" name="Rectangle 13">
            <a:extLst>
              <a:ext uri="{FF2B5EF4-FFF2-40B4-BE49-F238E27FC236}">
                <a16:creationId xmlns:a16="http://schemas.microsoft.com/office/drawing/2014/main" id="{23121A4A-4618-8E47-B993-49D6845A5263}"/>
              </a:ext>
            </a:extLst>
          </p:cNvPr>
          <p:cNvSpPr/>
          <p:nvPr userDrawn="1"/>
        </p:nvSpPr>
        <p:spPr>
          <a:xfrm>
            <a:off x="0" y="0"/>
            <a:ext cx="6095999" cy="68580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78BC6B58-C9FD-364F-B784-D45EC071152A}"/>
              </a:ext>
            </a:extLst>
          </p:cNvPr>
          <p:cNvSpPr>
            <a:spLocks noGrp="1"/>
          </p:cNvSpPr>
          <p:nvPr>
            <p:ph type="pic" sz="quarter" idx="10"/>
          </p:nvPr>
        </p:nvSpPr>
        <p:spPr>
          <a:xfrm>
            <a:off x="307975" y="255588"/>
            <a:ext cx="2743200" cy="2043112"/>
          </a:xfrm>
          <a:blipFill>
            <a:blip r:embed="rId2"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6" name="Picture Placeholder 25">
            <a:extLst>
              <a:ext uri="{FF2B5EF4-FFF2-40B4-BE49-F238E27FC236}">
                <a16:creationId xmlns:a16="http://schemas.microsoft.com/office/drawing/2014/main" id="{E3D989F3-3AD9-4347-9231-7DC7D4FAE483}"/>
              </a:ext>
            </a:extLst>
          </p:cNvPr>
          <p:cNvSpPr>
            <a:spLocks noGrp="1"/>
          </p:cNvSpPr>
          <p:nvPr>
            <p:ph type="pic" sz="quarter" idx="11"/>
          </p:nvPr>
        </p:nvSpPr>
        <p:spPr>
          <a:xfrm>
            <a:off x="3200400" y="1535113"/>
            <a:ext cx="2735263" cy="1828800"/>
          </a:xfrm>
          <a:blipFill>
            <a:blip r:embed="rId3"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8" name="Picture Placeholder 27">
            <a:extLst>
              <a:ext uri="{FF2B5EF4-FFF2-40B4-BE49-F238E27FC236}">
                <a16:creationId xmlns:a16="http://schemas.microsoft.com/office/drawing/2014/main" id="{FA181E6F-B2DF-E347-8659-4DF4019B82C8}"/>
              </a:ext>
            </a:extLst>
          </p:cNvPr>
          <p:cNvSpPr>
            <a:spLocks noGrp="1"/>
          </p:cNvSpPr>
          <p:nvPr>
            <p:ph type="pic" sz="quarter" idx="12"/>
          </p:nvPr>
        </p:nvSpPr>
        <p:spPr>
          <a:xfrm>
            <a:off x="152400" y="3149600"/>
            <a:ext cx="2898775" cy="2149475"/>
          </a:xfrm>
          <a:blipFill>
            <a:blip r:embed="rId4"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0" name="Picture Placeholder 29">
            <a:extLst>
              <a:ext uri="{FF2B5EF4-FFF2-40B4-BE49-F238E27FC236}">
                <a16:creationId xmlns:a16="http://schemas.microsoft.com/office/drawing/2014/main" id="{B19CFEDB-0BE2-D44A-B504-7DE7A0620A95}"/>
              </a:ext>
            </a:extLst>
          </p:cNvPr>
          <p:cNvSpPr>
            <a:spLocks noGrp="1"/>
          </p:cNvSpPr>
          <p:nvPr>
            <p:ph type="pic" sz="quarter" idx="13"/>
          </p:nvPr>
        </p:nvSpPr>
        <p:spPr>
          <a:xfrm>
            <a:off x="3484563" y="3527596"/>
            <a:ext cx="2174875" cy="2895600"/>
          </a:xfrm>
          <a:blipFill>
            <a:blip r:embed="rId5"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2" name="Text Placeholder 31">
            <a:extLst>
              <a:ext uri="{FF2B5EF4-FFF2-40B4-BE49-F238E27FC236}">
                <a16:creationId xmlns:a16="http://schemas.microsoft.com/office/drawing/2014/main" id="{9AC22A18-1CE1-A349-BFB8-9C1CE686E752}"/>
              </a:ext>
            </a:extLst>
          </p:cNvPr>
          <p:cNvSpPr>
            <a:spLocks noGrp="1"/>
          </p:cNvSpPr>
          <p:nvPr>
            <p:ph type="body" sz="quarter" idx="14"/>
          </p:nvPr>
        </p:nvSpPr>
        <p:spPr>
          <a:xfrm>
            <a:off x="6389688" y="1362636"/>
            <a:ext cx="5494337" cy="5130239"/>
          </a:xfrm>
        </p:spPr>
        <p:txBody>
          <a:bodyPr>
            <a:normAutofit/>
          </a:bodyPr>
          <a:lstStyle>
            <a:lvl1pPr>
              <a:buFont typeface="Arial" panose="020B0604020202020204" pitchFamily="34" charset="0"/>
              <a:buNone/>
              <a:defRPr sz="1400" b="1">
                <a:latin typeface="Arial" panose="020B0604020202020204" pitchFamily="34" charset="0"/>
                <a:cs typeface="Arial" panose="020B0604020202020204" pitchFamily="34" charset="0"/>
              </a:defRPr>
            </a:lvl1pPr>
            <a:lvl2pPr>
              <a:defRPr sz="1400">
                <a:latin typeface="Arial" panose="020B0604020202020204" pitchFamily="34" charset="0"/>
                <a:cs typeface="Arial" panose="020B0604020202020204" pitchFamily="34" charset="0"/>
              </a:defRPr>
            </a:lvl2pPr>
            <a:lvl3pPr>
              <a:defRPr sz="1400">
                <a:latin typeface="Calibri" panose="020F0502020204030204" pitchFamily="34" charset="0"/>
                <a:cs typeface="Calibri" panose="020F0502020204030204" pitchFamily="34" charset="0"/>
              </a:defRPr>
            </a:lvl3pPr>
            <a:lvl4pPr>
              <a:defRPr sz="1400">
                <a:latin typeface="Calibri" panose="020F0502020204030204" pitchFamily="34" charset="0"/>
                <a:cs typeface="Calibri" panose="020F0502020204030204" pitchFamily="34" charset="0"/>
              </a:defRPr>
            </a:lvl4pPr>
            <a:lvl5pPr>
              <a:defRPr sz="1400">
                <a:latin typeface="Calibri" panose="020F0502020204030204" pitchFamily="34" charset="0"/>
                <a:cs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35412445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Images blue + Paragraph styl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9080B-A8AB-DF45-9DB0-F715921FA36C}"/>
              </a:ext>
            </a:extLst>
          </p:cNvPr>
          <p:cNvSpPr>
            <a:spLocks noGrp="1"/>
          </p:cNvSpPr>
          <p:nvPr>
            <p:ph type="title" hasCustomPrompt="1"/>
          </p:nvPr>
        </p:nvSpPr>
        <p:spPr>
          <a:xfrm>
            <a:off x="6390165" y="365126"/>
            <a:ext cx="5494452"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14" name="Rectangle 13">
            <a:extLst>
              <a:ext uri="{FF2B5EF4-FFF2-40B4-BE49-F238E27FC236}">
                <a16:creationId xmlns:a16="http://schemas.microsoft.com/office/drawing/2014/main" id="{23121A4A-4618-8E47-B993-49D6845A5263}"/>
              </a:ext>
            </a:extLst>
          </p:cNvPr>
          <p:cNvSpPr/>
          <p:nvPr userDrawn="1"/>
        </p:nvSpPr>
        <p:spPr>
          <a:xfrm>
            <a:off x="0" y="0"/>
            <a:ext cx="6095999" cy="6858000"/>
          </a:xfrm>
          <a:prstGeom prst="rect">
            <a:avLst/>
          </a:prstGeom>
          <a:gradFill flip="none" rotWithShape="1">
            <a:gsLst>
              <a:gs pos="0">
                <a:schemeClr val="accent2">
                  <a:lumMod val="89000"/>
                </a:schemeClr>
              </a:gs>
              <a:gs pos="37000">
                <a:schemeClr val="accent2">
                  <a:lumMod val="89000"/>
                </a:schemeClr>
              </a:gs>
              <a:gs pos="52000">
                <a:schemeClr val="accent2">
                  <a:lumMod val="75000"/>
                </a:schemeClr>
              </a:gs>
              <a:gs pos="97000">
                <a:schemeClr val="accent2">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78BC6B58-C9FD-364F-B784-D45EC071152A}"/>
              </a:ext>
            </a:extLst>
          </p:cNvPr>
          <p:cNvSpPr>
            <a:spLocks noGrp="1"/>
          </p:cNvSpPr>
          <p:nvPr>
            <p:ph type="pic" sz="quarter" idx="10"/>
          </p:nvPr>
        </p:nvSpPr>
        <p:spPr>
          <a:xfrm>
            <a:off x="307975" y="255588"/>
            <a:ext cx="2743200" cy="2043112"/>
          </a:xfrm>
          <a:blipFill>
            <a:blip r:embed="rId2"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6" name="Picture Placeholder 25">
            <a:extLst>
              <a:ext uri="{FF2B5EF4-FFF2-40B4-BE49-F238E27FC236}">
                <a16:creationId xmlns:a16="http://schemas.microsoft.com/office/drawing/2014/main" id="{E3D989F3-3AD9-4347-9231-7DC7D4FAE483}"/>
              </a:ext>
            </a:extLst>
          </p:cNvPr>
          <p:cNvSpPr>
            <a:spLocks noGrp="1"/>
          </p:cNvSpPr>
          <p:nvPr>
            <p:ph type="pic" sz="quarter" idx="11"/>
          </p:nvPr>
        </p:nvSpPr>
        <p:spPr>
          <a:xfrm>
            <a:off x="3200400" y="1535113"/>
            <a:ext cx="2735263" cy="1828800"/>
          </a:xfrm>
          <a:blipFill>
            <a:blip r:embed="rId3"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8" name="Picture Placeholder 27">
            <a:extLst>
              <a:ext uri="{FF2B5EF4-FFF2-40B4-BE49-F238E27FC236}">
                <a16:creationId xmlns:a16="http://schemas.microsoft.com/office/drawing/2014/main" id="{FA181E6F-B2DF-E347-8659-4DF4019B82C8}"/>
              </a:ext>
            </a:extLst>
          </p:cNvPr>
          <p:cNvSpPr>
            <a:spLocks noGrp="1"/>
          </p:cNvSpPr>
          <p:nvPr>
            <p:ph type="pic" sz="quarter" idx="12"/>
          </p:nvPr>
        </p:nvSpPr>
        <p:spPr>
          <a:xfrm>
            <a:off x="152400" y="3149600"/>
            <a:ext cx="2898775" cy="2149475"/>
          </a:xfrm>
          <a:blipFill>
            <a:blip r:embed="rId4"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0" name="Picture Placeholder 29">
            <a:extLst>
              <a:ext uri="{FF2B5EF4-FFF2-40B4-BE49-F238E27FC236}">
                <a16:creationId xmlns:a16="http://schemas.microsoft.com/office/drawing/2014/main" id="{B19CFEDB-0BE2-D44A-B504-7DE7A0620A95}"/>
              </a:ext>
            </a:extLst>
          </p:cNvPr>
          <p:cNvSpPr>
            <a:spLocks noGrp="1"/>
          </p:cNvSpPr>
          <p:nvPr>
            <p:ph type="pic" sz="quarter" idx="13"/>
          </p:nvPr>
        </p:nvSpPr>
        <p:spPr>
          <a:xfrm>
            <a:off x="3484563" y="3527596"/>
            <a:ext cx="2174875" cy="2895600"/>
          </a:xfrm>
          <a:blipFill>
            <a:blip r:embed="rId5"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2" name="Text Placeholder 31">
            <a:extLst>
              <a:ext uri="{FF2B5EF4-FFF2-40B4-BE49-F238E27FC236}">
                <a16:creationId xmlns:a16="http://schemas.microsoft.com/office/drawing/2014/main" id="{9AC22A18-1CE1-A349-BFB8-9C1CE686E752}"/>
              </a:ext>
            </a:extLst>
          </p:cNvPr>
          <p:cNvSpPr>
            <a:spLocks noGrp="1"/>
          </p:cNvSpPr>
          <p:nvPr>
            <p:ph type="body" sz="quarter" idx="14"/>
          </p:nvPr>
        </p:nvSpPr>
        <p:spPr>
          <a:xfrm>
            <a:off x="6389688" y="1362636"/>
            <a:ext cx="5494337" cy="5130239"/>
          </a:xfrm>
        </p:spPr>
        <p:txBody>
          <a:bodyPr>
            <a:normAutofit/>
          </a:bodyPr>
          <a:lstStyle>
            <a:lvl1pPr>
              <a:buFont typeface="Arial" panose="020B0604020202020204" pitchFamily="34" charset="0"/>
              <a:buNone/>
              <a:defRPr sz="1400" b="1">
                <a:latin typeface="Arial" panose="020B0604020202020204" pitchFamily="34" charset="0"/>
                <a:cs typeface="Arial" panose="020B0604020202020204" pitchFamily="34" charset="0"/>
              </a:defRPr>
            </a:lvl1pPr>
            <a:lvl2pPr>
              <a:defRPr sz="1400">
                <a:latin typeface="Arial" panose="020B0604020202020204" pitchFamily="34" charset="0"/>
                <a:cs typeface="Arial" panose="020B0604020202020204" pitchFamily="34" charset="0"/>
              </a:defRPr>
            </a:lvl2pPr>
            <a:lvl3pPr>
              <a:defRPr sz="1400">
                <a:latin typeface="Calibri" panose="020F0502020204030204" pitchFamily="34" charset="0"/>
                <a:cs typeface="Calibri" panose="020F0502020204030204" pitchFamily="34" charset="0"/>
              </a:defRPr>
            </a:lvl3pPr>
            <a:lvl4pPr>
              <a:defRPr sz="1400">
                <a:latin typeface="Calibri" panose="020F0502020204030204" pitchFamily="34" charset="0"/>
                <a:cs typeface="Calibri" panose="020F0502020204030204" pitchFamily="34" charset="0"/>
              </a:defRPr>
            </a:lvl4pPr>
            <a:lvl5pPr>
              <a:defRPr sz="1400">
                <a:latin typeface="Calibri" panose="020F0502020204030204" pitchFamily="34" charset="0"/>
                <a:cs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15408480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Images with captio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F52AA-4689-AA4D-8799-FFCBC024EF66}"/>
              </a:ext>
            </a:extLst>
          </p:cNvPr>
          <p:cNvSpPr>
            <a:spLocks noGrp="1"/>
          </p:cNvSpPr>
          <p:nvPr>
            <p:ph type="title" hasCustomPrompt="1"/>
          </p:nvPr>
        </p:nvSpPr>
        <p:spPr>
          <a:xfrm>
            <a:off x="281777" y="230216"/>
            <a:ext cx="11555718"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15" name="Picture Placeholder 14">
            <a:extLst>
              <a:ext uri="{FF2B5EF4-FFF2-40B4-BE49-F238E27FC236}">
                <a16:creationId xmlns:a16="http://schemas.microsoft.com/office/drawing/2014/main" id="{775EFAB9-A0C6-4147-A31D-D198423303EF}"/>
              </a:ext>
            </a:extLst>
          </p:cNvPr>
          <p:cNvSpPr>
            <a:spLocks noGrp="1"/>
          </p:cNvSpPr>
          <p:nvPr>
            <p:ph type="pic" sz="quarter" idx="10"/>
          </p:nvPr>
        </p:nvSpPr>
        <p:spPr>
          <a:xfrm>
            <a:off x="265606" y="1468282"/>
            <a:ext cx="3750504" cy="2211488"/>
          </a:xfrm>
          <a:blipFill>
            <a:blip r:embed="rId2"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19" name="Text Placeholder 18">
            <a:extLst>
              <a:ext uri="{FF2B5EF4-FFF2-40B4-BE49-F238E27FC236}">
                <a16:creationId xmlns:a16="http://schemas.microsoft.com/office/drawing/2014/main" id="{9CFD2D1F-6471-8B43-AA12-505482C4F448}"/>
              </a:ext>
            </a:extLst>
          </p:cNvPr>
          <p:cNvSpPr>
            <a:spLocks noGrp="1"/>
          </p:cNvSpPr>
          <p:nvPr>
            <p:ph type="body" sz="quarter" idx="11" hasCustomPrompt="1"/>
          </p:nvPr>
        </p:nvSpPr>
        <p:spPr>
          <a:xfrm>
            <a:off x="265567" y="3680276"/>
            <a:ext cx="3751262" cy="296863"/>
          </a:xfrm>
        </p:spPr>
        <p:txBody>
          <a:bodyPr>
            <a:noAutofit/>
          </a:bodyPr>
          <a:lstStyle>
            <a:lvl1pPr>
              <a:buNone/>
              <a:defRPr sz="1400">
                <a:latin typeface="Calibri" panose="020F0502020204030204" pitchFamily="34" charset="0"/>
                <a:cs typeface="Calibri" panose="020F0502020204030204" pitchFamily="34" charset="0"/>
              </a:defRPr>
            </a:lvl1pPr>
          </a:lstStyle>
          <a:p>
            <a:pPr lvl="0"/>
            <a:r>
              <a:rPr lang="en-US"/>
              <a:t>Click to enter caption</a:t>
            </a:r>
          </a:p>
        </p:txBody>
      </p:sp>
      <p:sp>
        <p:nvSpPr>
          <p:cNvPr id="20" name="Picture Placeholder 14">
            <a:extLst>
              <a:ext uri="{FF2B5EF4-FFF2-40B4-BE49-F238E27FC236}">
                <a16:creationId xmlns:a16="http://schemas.microsoft.com/office/drawing/2014/main" id="{C081B2A1-28AD-FA40-93F9-B4428C68588B}"/>
              </a:ext>
            </a:extLst>
          </p:cNvPr>
          <p:cNvSpPr>
            <a:spLocks noGrp="1"/>
          </p:cNvSpPr>
          <p:nvPr>
            <p:ph type="pic" sz="quarter" idx="12"/>
          </p:nvPr>
        </p:nvSpPr>
        <p:spPr>
          <a:xfrm>
            <a:off x="4184463" y="1468282"/>
            <a:ext cx="3750504" cy="2211488"/>
          </a:xfrm>
          <a:blipFill>
            <a:blip r:embed="rId3"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1" name="Text Placeholder 18">
            <a:extLst>
              <a:ext uri="{FF2B5EF4-FFF2-40B4-BE49-F238E27FC236}">
                <a16:creationId xmlns:a16="http://schemas.microsoft.com/office/drawing/2014/main" id="{7898ADB0-DC5D-2545-8567-CF50DD730134}"/>
              </a:ext>
            </a:extLst>
          </p:cNvPr>
          <p:cNvSpPr>
            <a:spLocks noGrp="1"/>
          </p:cNvSpPr>
          <p:nvPr>
            <p:ph type="body" sz="quarter" idx="13" hasCustomPrompt="1"/>
          </p:nvPr>
        </p:nvSpPr>
        <p:spPr>
          <a:xfrm>
            <a:off x="4184424" y="3680276"/>
            <a:ext cx="3751262" cy="296863"/>
          </a:xfrm>
        </p:spPr>
        <p:txBody>
          <a:bodyPr>
            <a:noAutofit/>
          </a:bodyPr>
          <a:lstStyle>
            <a:lvl1pPr>
              <a:buNone/>
              <a:defRPr sz="1400">
                <a:latin typeface="Calibri" panose="020F0502020204030204" pitchFamily="34" charset="0"/>
                <a:cs typeface="Calibri" panose="020F0502020204030204" pitchFamily="34" charset="0"/>
              </a:defRPr>
            </a:lvl1pPr>
          </a:lstStyle>
          <a:p>
            <a:pPr lvl="0"/>
            <a:r>
              <a:rPr lang="en-US"/>
              <a:t>Click to enter caption</a:t>
            </a:r>
          </a:p>
        </p:txBody>
      </p:sp>
      <p:sp>
        <p:nvSpPr>
          <p:cNvPr id="22" name="Picture Placeholder 14">
            <a:extLst>
              <a:ext uri="{FF2B5EF4-FFF2-40B4-BE49-F238E27FC236}">
                <a16:creationId xmlns:a16="http://schemas.microsoft.com/office/drawing/2014/main" id="{0619C16E-0976-2046-B1E1-9C2CA8F9DD8A}"/>
              </a:ext>
            </a:extLst>
          </p:cNvPr>
          <p:cNvSpPr>
            <a:spLocks noGrp="1"/>
          </p:cNvSpPr>
          <p:nvPr>
            <p:ph type="pic" sz="quarter" idx="14"/>
          </p:nvPr>
        </p:nvSpPr>
        <p:spPr>
          <a:xfrm>
            <a:off x="8103320" y="1468282"/>
            <a:ext cx="3750504" cy="2211488"/>
          </a:xfrm>
          <a:blipFill>
            <a:blip r:embed="rId4"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3" name="Text Placeholder 18">
            <a:extLst>
              <a:ext uri="{FF2B5EF4-FFF2-40B4-BE49-F238E27FC236}">
                <a16:creationId xmlns:a16="http://schemas.microsoft.com/office/drawing/2014/main" id="{45120805-BA9C-CE4B-A9A4-8A3FF0A8FBE2}"/>
              </a:ext>
            </a:extLst>
          </p:cNvPr>
          <p:cNvSpPr>
            <a:spLocks noGrp="1"/>
          </p:cNvSpPr>
          <p:nvPr>
            <p:ph type="body" sz="quarter" idx="15" hasCustomPrompt="1"/>
          </p:nvPr>
        </p:nvSpPr>
        <p:spPr>
          <a:xfrm>
            <a:off x="8103281" y="3680276"/>
            <a:ext cx="3751262" cy="296863"/>
          </a:xfrm>
        </p:spPr>
        <p:txBody>
          <a:bodyPr>
            <a:noAutofit/>
          </a:bodyPr>
          <a:lstStyle>
            <a:lvl1pPr>
              <a:buNone/>
              <a:defRPr sz="1400">
                <a:latin typeface="Calibri" panose="020F0502020204030204" pitchFamily="34" charset="0"/>
                <a:cs typeface="Calibri" panose="020F0502020204030204" pitchFamily="34" charset="0"/>
              </a:defRPr>
            </a:lvl1pPr>
          </a:lstStyle>
          <a:p>
            <a:pPr lvl="0"/>
            <a:r>
              <a:rPr lang="en-US"/>
              <a:t>Click to enter caption</a:t>
            </a:r>
          </a:p>
        </p:txBody>
      </p:sp>
      <p:sp>
        <p:nvSpPr>
          <p:cNvPr id="24" name="Picture Placeholder 14">
            <a:extLst>
              <a:ext uri="{FF2B5EF4-FFF2-40B4-BE49-F238E27FC236}">
                <a16:creationId xmlns:a16="http://schemas.microsoft.com/office/drawing/2014/main" id="{C5E297E3-C7D7-1644-B398-F0E9F051DC64}"/>
              </a:ext>
            </a:extLst>
          </p:cNvPr>
          <p:cNvSpPr>
            <a:spLocks noGrp="1"/>
          </p:cNvSpPr>
          <p:nvPr>
            <p:ph type="pic" sz="quarter" idx="16"/>
          </p:nvPr>
        </p:nvSpPr>
        <p:spPr>
          <a:xfrm>
            <a:off x="265606" y="4146168"/>
            <a:ext cx="3750504" cy="2211488"/>
          </a:xfrm>
          <a:blipFill>
            <a:blip r:embed="rId5"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5" name="Text Placeholder 18">
            <a:extLst>
              <a:ext uri="{FF2B5EF4-FFF2-40B4-BE49-F238E27FC236}">
                <a16:creationId xmlns:a16="http://schemas.microsoft.com/office/drawing/2014/main" id="{F386E8E9-3036-A844-9FC4-4B157B17211D}"/>
              </a:ext>
            </a:extLst>
          </p:cNvPr>
          <p:cNvSpPr>
            <a:spLocks noGrp="1"/>
          </p:cNvSpPr>
          <p:nvPr>
            <p:ph type="body" sz="quarter" idx="17" hasCustomPrompt="1"/>
          </p:nvPr>
        </p:nvSpPr>
        <p:spPr>
          <a:xfrm>
            <a:off x="265567" y="6358162"/>
            <a:ext cx="3751262" cy="296863"/>
          </a:xfrm>
        </p:spPr>
        <p:txBody>
          <a:bodyPr>
            <a:noAutofit/>
          </a:bodyPr>
          <a:lstStyle>
            <a:lvl1pPr>
              <a:buNone/>
              <a:defRPr sz="1400">
                <a:latin typeface="Calibri" panose="020F0502020204030204" pitchFamily="34" charset="0"/>
                <a:cs typeface="Calibri" panose="020F0502020204030204" pitchFamily="34" charset="0"/>
              </a:defRPr>
            </a:lvl1pPr>
          </a:lstStyle>
          <a:p>
            <a:pPr lvl="0"/>
            <a:r>
              <a:rPr lang="en-US"/>
              <a:t>Click to enter caption</a:t>
            </a:r>
          </a:p>
        </p:txBody>
      </p:sp>
      <p:sp>
        <p:nvSpPr>
          <p:cNvPr id="26" name="Picture Placeholder 14">
            <a:extLst>
              <a:ext uri="{FF2B5EF4-FFF2-40B4-BE49-F238E27FC236}">
                <a16:creationId xmlns:a16="http://schemas.microsoft.com/office/drawing/2014/main" id="{151802DD-84F7-8C4A-A957-6CBC1C254EDF}"/>
              </a:ext>
            </a:extLst>
          </p:cNvPr>
          <p:cNvSpPr>
            <a:spLocks noGrp="1"/>
          </p:cNvSpPr>
          <p:nvPr>
            <p:ph type="pic" sz="quarter" idx="18"/>
          </p:nvPr>
        </p:nvSpPr>
        <p:spPr>
          <a:xfrm>
            <a:off x="4184463" y="4146168"/>
            <a:ext cx="3750504" cy="2211488"/>
          </a:xfrm>
          <a:blipFill>
            <a:blip r:embed="rId6"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7" name="Text Placeholder 18">
            <a:extLst>
              <a:ext uri="{FF2B5EF4-FFF2-40B4-BE49-F238E27FC236}">
                <a16:creationId xmlns:a16="http://schemas.microsoft.com/office/drawing/2014/main" id="{D138019F-0E59-F74B-AE0A-DD7661AB20A7}"/>
              </a:ext>
            </a:extLst>
          </p:cNvPr>
          <p:cNvSpPr>
            <a:spLocks noGrp="1"/>
          </p:cNvSpPr>
          <p:nvPr>
            <p:ph type="body" sz="quarter" idx="19" hasCustomPrompt="1"/>
          </p:nvPr>
        </p:nvSpPr>
        <p:spPr>
          <a:xfrm>
            <a:off x="4184424" y="6358162"/>
            <a:ext cx="3751262" cy="296863"/>
          </a:xfrm>
        </p:spPr>
        <p:txBody>
          <a:bodyPr>
            <a:noAutofit/>
          </a:bodyPr>
          <a:lstStyle>
            <a:lvl1pPr>
              <a:buNone/>
              <a:defRPr sz="1400">
                <a:latin typeface="Calibri" panose="020F0502020204030204" pitchFamily="34" charset="0"/>
                <a:cs typeface="Calibri" panose="020F0502020204030204" pitchFamily="34" charset="0"/>
              </a:defRPr>
            </a:lvl1pPr>
          </a:lstStyle>
          <a:p>
            <a:pPr lvl="0"/>
            <a:r>
              <a:rPr lang="en-US"/>
              <a:t>Click to enter caption</a:t>
            </a:r>
          </a:p>
        </p:txBody>
      </p:sp>
      <p:sp>
        <p:nvSpPr>
          <p:cNvPr id="28" name="Picture Placeholder 14">
            <a:extLst>
              <a:ext uri="{FF2B5EF4-FFF2-40B4-BE49-F238E27FC236}">
                <a16:creationId xmlns:a16="http://schemas.microsoft.com/office/drawing/2014/main" id="{A1A49D77-60EC-B04B-8B20-C3A83ED1BB16}"/>
              </a:ext>
            </a:extLst>
          </p:cNvPr>
          <p:cNvSpPr>
            <a:spLocks noGrp="1"/>
          </p:cNvSpPr>
          <p:nvPr>
            <p:ph type="pic" sz="quarter" idx="20"/>
          </p:nvPr>
        </p:nvSpPr>
        <p:spPr>
          <a:xfrm>
            <a:off x="8103320" y="4146168"/>
            <a:ext cx="3750504" cy="2211488"/>
          </a:xfrm>
          <a:blipFill>
            <a:blip r:embed="rId7"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9" name="Text Placeholder 18">
            <a:extLst>
              <a:ext uri="{FF2B5EF4-FFF2-40B4-BE49-F238E27FC236}">
                <a16:creationId xmlns:a16="http://schemas.microsoft.com/office/drawing/2014/main" id="{BAD99B40-13DD-2E4C-8304-E617571B0694}"/>
              </a:ext>
            </a:extLst>
          </p:cNvPr>
          <p:cNvSpPr>
            <a:spLocks noGrp="1"/>
          </p:cNvSpPr>
          <p:nvPr>
            <p:ph type="body" sz="quarter" idx="21" hasCustomPrompt="1"/>
          </p:nvPr>
        </p:nvSpPr>
        <p:spPr>
          <a:xfrm>
            <a:off x="8103281" y="6358162"/>
            <a:ext cx="3751262" cy="296863"/>
          </a:xfrm>
        </p:spPr>
        <p:txBody>
          <a:bodyPr>
            <a:noAutofit/>
          </a:bodyPr>
          <a:lstStyle>
            <a:lvl1pPr>
              <a:buNone/>
              <a:defRPr sz="1400">
                <a:latin typeface="Calibri" panose="020F0502020204030204" pitchFamily="34" charset="0"/>
                <a:cs typeface="Calibri" panose="020F0502020204030204" pitchFamily="34" charset="0"/>
              </a:defRPr>
            </a:lvl1pPr>
          </a:lstStyle>
          <a:p>
            <a:pPr lvl="0"/>
            <a:r>
              <a:rPr lang="en-US"/>
              <a:t>Click to enter caption</a:t>
            </a:r>
          </a:p>
        </p:txBody>
      </p:sp>
    </p:spTree>
    <p:extLst>
      <p:ext uri="{BB962C8B-B14F-4D97-AF65-F5344CB8AC3E}">
        <p14:creationId xmlns:p14="http://schemas.microsoft.com/office/powerpoint/2010/main" val="2423664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hart +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8F433-65F6-044F-AB81-5709C02A33D9}"/>
              </a:ext>
            </a:extLst>
          </p:cNvPr>
          <p:cNvSpPr>
            <a:spLocks noGrp="1"/>
          </p:cNvSpPr>
          <p:nvPr>
            <p:ph type="title" hasCustomPrompt="1"/>
          </p:nvPr>
        </p:nvSpPr>
        <p:spPr>
          <a:xfrm>
            <a:off x="551597" y="365126"/>
            <a:ext cx="10965716"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Data Visualisations and Charts go here</a:t>
            </a:r>
            <a:endParaRPr lang="en-US"/>
          </a:p>
        </p:txBody>
      </p:sp>
      <p:sp>
        <p:nvSpPr>
          <p:cNvPr id="6" name="Rectangle 5">
            <a:extLst>
              <a:ext uri="{FF2B5EF4-FFF2-40B4-BE49-F238E27FC236}">
                <a16:creationId xmlns:a16="http://schemas.microsoft.com/office/drawing/2014/main" id="{3C577AA1-0DE7-364E-A063-B3D34C52B2B3}"/>
              </a:ext>
            </a:extLst>
          </p:cNvPr>
          <p:cNvSpPr/>
          <p:nvPr userDrawn="1"/>
        </p:nvSpPr>
        <p:spPr>
          <a:xfrm>
            <a:off x="0" y="1190856"/>
            <a:ext cx="12192000" cy="5302017"/>
          </a:xfrm>
          <a:prstGeom prst="rect">
            <a:avLst/>
          </a:prstGeom>
          <a:solidFill>
            <a:schemeClr val="bg2">
              <a:lumMod val="90000"/>
              <a:alpha val="504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hart Placeholder 10">
            <a:extLst>
              <a:ext uri="{FF2B5EF4-FFF2-40B4-BE49-F238E27FC236}">
                <a16:creationId xmlns:a16="http://schemas.microsoft.com/office/drawing/2014/main" id="{3A621646-C78F-984B-9A44-84550E699B52}"/>
              </a:ext>
            </a:extLst>
          </p:cNvPr>
          <p:cNvSpPr>
            <a:spLocks noGrp="1"/>
          </p:cNvSpPr>
          <p:nvPr>
            <p:ph type="chart" sz="quarter" idx="10"/>
          </p:nvPr>
        </p:nvSpPr>
        <p:spPr>
          <a:xfrm>
            <a:off x="551597" y="1362355"/>
            <a:ext cx="10965716" cy="4950522"/>
          </a:xfrm>
        </p:spPr>
        <p:txBody>
          <a:bodyPr/>
          <a:lstStyle>
            <a:lvl1pPr>
              <a:defRPr>
                <a:latin typeface="Arial" panose="020B0604020202020204" pitchFamily="34" charset="0"/>
                <a:cs typeface="Arial" panose="020B0604020202020204" pitchFamily="34" charset="0"/>
              </a:defRPr>
            </a:lvl1pPr>
          </a:lstStyle>
          <a:p>
            <a:r>
              <a:rPr lang="en-US"/>
              <a:t>Click icon to add chart</a:t>
            </a:r>
          </a:p>
        </p:txBody>
      </p:sp>
    </p:spTree>
    <p:extLst>
      <p:ext uri="{BB962C8B-B14F-4D97-AF65-F5344CB8AC3E}">
        <p14:creationId xmlns:p14="http://schemas.microsoft.com/office/powerpoint/2010/main" val="34450484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hart + Text + Stats">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3BB46082-DABA-8942-B000-D4CF750DA67C}"/>
              </a:ext>
            </a:extLst>
          </p:cNvPr>
          <p:cNvSpPr/>
          <p:nvPr userDrawn="1"/>
        </p:nvSpPr>
        <p:spPr>
          <a:xfrm>
            <a:off x="0" y="0"/>
            <a:ext cx="5431607"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8A72CE-C2E9-6E42-B772-219B573D42A1}"/>
              </a:ext>
            </a:extLst>
          </p:cNvPr>
          <p:cNvSpPr>
            <a:spLocks noGrp="1"/>
          </p:cNvSpPr>
          <p:nvPr>
            <p:ph type="title" hasCustomPrompt="1"/>
          </p:nvPr>
        </p:nvSpPr>
        <p:spPr>
          <a:xfrm>
            <a:off x="107927" y="220722"/>
            <a:ext cx="5152689" cy="1356303"/>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here to add title in multiple lines</a:t>
            </a:r>
            <a:endParaRPr lang="en-US"/>
          </a:p>
        </p:txBody>
      </p:sp>
      <p:sp>
        <p:nvSpPr>
          <p:cNvPr id="35" name="Text Placeholder 34">
            <a:extLst>
              <a:ext uri="{FF2B5EF4-FFF2-40B4-BE49-F238E27FC236}">
                <a16:creationId xmlns:a16="http://schemas.microsoft.com/office/drawing/2014/main" id="{D2DACD37-116E-2744-A04A-A4AD9B10ADC6}"/>
              </a:ext>
            </a:extLst>
          </p:cNvPr>
          <p:cNvSpPr>
            <a:spLocks noGrp="1"/>
          </p:cNvSpPr>
          <p:nvPr>
            <p:ph type="body" sz="quarter" idx="10" hasCustomPrompt="1"/>
          </p:nvPr>
        </p:nvSpPr>
        <p:spPr>
          <a:xfrm>
            <a:off x="107928" y="1619780"/>
            <a:ext cx="5153048" cy="5017497"/>
          </a:xfrm>
        </p:spPr>
        <p:txBody>
          <a:bodyPr>
            <a:normAutofit/>
          </a:bodyPr>
          <a:lstStyle>
            <a:lvl1pPr>
              <a:buFont typeface="Arial" panose="020B0604020202020204" pitchFamily="34" charset="0"/>
              <a:buChar char="•"/>
              <a:defRPr sz="1800">
                <a:latin typeface="Arial" panose="020B0604020202020204" pitchFamily="34" charset="0"/>
                <a:cs typeface="Arial" panose="020B0604020202020204" pitchFamily="34" charset="0"/>
              </a:defRPr>
            </a:lvl1pPr>
            <a:lvl2pPr>
              <a:buNone/>
              <a:defRPr>
                <a:latin typeface="Calibri" panose="020F0502020204030204" pitchFamily="34" charset="0"/>
                <a:cs typeface="Calibri" panose="020F0502020204030204" pitchFamily="34" charset="0"/>
              </a:defRPr>
            </a:lvl2pPr>
            <a:lvl3pPr>
              <a:buNone/>
              <a:defRPr>
                <a:latin typeface="Calibri" panose="020F0502020204030204" pitchFamily="34" charset="0"/>
                <a:cs typeface="Calibri" panose="020F0502020204030204" pitchFamily="34" charset="0"/>
              </a:defRPr>
            </a:lvl3pPr>
            <a:lvl4pPr>
              <a:buNone/>
              <a:defRPr>
                <a:latin typeface="Calibri" panose="020F0502020204030204" pitchFamily="34" charset="0"/>
                <a:cs typeface="Calibri" panose="020F0502020204030204" pitchFamily="34" charset="0"/>
              </a:defRPr>
            </a:lvl4pPr>
            <a:lvl5pPr>
              <a:buNone/>
              <a:defRPr>
                <a:latin typeface="Calibri" panose="020F0502020204030204" pitchFamily="34" charset="0"/>
                <a:cs typeface="Calibri" panose="020F0502020204030204" pitchFamily="34" charset="0"/>
              </a:defRPr>
            </a:lvl5pPr>
          </a:lstStyle>
          <a:p>
            <a:pPr lvl="0"/>
            <a:r>
              <a:rPr lang="en-GB"/>
              <a:t>Body text goes here</a:t>
            </a:r>
            <a:endParaRPr lang="en-US"/>
          </a:p>
        </p:txBody>
      </p:sp>
      <p:sp>
        <p:nvSpPr>
          <p:cNvPr id="37" name="Picture Placeholder 36">
            <a:extLst>
              <a:ext uri="{FF2B5EF4-FFF2-40B4-BE49-F238E27FC236}">
                <a16:creationId xmlns:a16="http://schemas.microsoft.com/office/drawing/2014/main" id="{0AEC137B-8316-FB4D-BE82-382D4A8D7DD6}"/>
              </a:ext>
            </a:extLst>
          </p:cNvPr>
          <p:cNvSpPr>
            <a:spLocks noGrp="1"/>
          </p:cNvSpPr>
          <p:nvPr>
            <p:ph type="pic" sz="quarter" idx="11"/>
          </p:nvPr>
        </p:nvSpPr>
        <p:spPr>
          <a:xfrm>
            <a:off x="5579401" y="245527"/>
            <a:ext cx="6442738" cy="3302000"/>
          </a:xfrm>
          <a:blipFill>
            <a:blip r:embed="rId2"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9" name="Text Placeholder 38">
            <a:extLst>
              <a:ext uri="{FF2B5EF4-FFF2-40B4-BE49-F238E27FC236}">
                <a16:creationId xmlns:a16="http://schemas.microsoft.com/office/drawing/2014/main" id="{AB2BAF72-A73E-784E-967D-6A8B8F23226A}"/>
              </a:ext>
            </a:extLst>
          </p:cNvPr>
          <p:cNvSpPr>
            <a:spLocks noGrp="1"/>
          </p:cNvSpPr>
          <p:nvPr>
            <p:ph type="body" sz="quarter" idx="12" hasCustomPrompt="1"/>
          </p:nvPr>
        </p:nvSpPr>
        <p:spPr>
          <a:xfrm>
            <a:off x="6327775" y="3760573"/>
            <a:ext cx="5694364" cy="458787"/>
          </a:xfrm>
        </p:spPr>
        <p:txBody>
          <a:bodyPr>
            <a:normAutofit/>
          </a:bodyPr>
          <a:lstStyle>
            <a:lvl1pPr algn="ctr">
              <a:buNone/>
              <a:defRPr sz="1800" b="1">
                <a:solidFill>
                  <a:schemeClr val="accent1"/>
                </a:solidFill>
                <a:latin typeface="Arial" panose="020B0604020202020204" pitchFamily="34" charset="0"/>
                <a:cs typeface="Arial" panose="020B0604020202020204" pitchFamily="34" charset="0"/>
              </a:defRPr>
            </a:lvl1pPr>
          </a:lstStyle>
          <a:p>
            <a:pPr lvl="0"/>
            <a:r>
              <a:rPr lang="en-GB"/>
              <a:t>Heading goes here</a:t>
            </a:r>
            <a:endParaRPr lang="en-US"/>
          </a:p>
        </p:txBody>
      </p:sp>
      <p:sp>
        <p:nvSpPr>
          <p:cNvPr id="41" name="Text Placeholder 40">
            <a:extLst>
              <a:ext uri="{FF2B5EF4-FFF2-40B4-BE49-F238E27FC236}">
                <a16:creationId xmlns:a16="http://schemas.microsoft.com/office/drawing/2014/main" id="{EB6A4D8B-4DF9-9A47-B038-EDDC16B05095}"/>
              </a:ext>
            </a:extLst>
          </p:cNvPr>
          <p:cNvSpPr>
            <a:spLocks noGrp="1"/>
          </p:cNvSpPr>
          <p:nvPr>
            <p:ph type="body" sz="quarter" idx="13" hasCustomPrompt="1"/>
          </p:nvPr>
        </p:nvSpPr>
        <p:spPr>
          <a:xfrm>
            <a:off x="6327775" y="4245125"/>
            <a:ext cx="5694364" cy="432049"/>
          </a:xfrm>
        </p:spPr>
        <p:txBody>
          <a:bodyPr>
            <a:normAutofit/>
          </a:bodyPr>
          <a:lstStyle>
            <a:lvl1pPr>
              <a:defRPr sz="1600">
                <a:latin typeface="Arial" panose="020B0604020202020204" pitchFamily="34" charset="0"/>
                <a:cs typeface="Arial" panose="020B0604020202020204" pitchFamily="34" charset="0"/>
              </a:defRPr>
            </a:lvl1pPr>
          </a:lstStyle>
          <a:p>
            <a:pPr lvl="0"/>
            <a:r>
              <a:rPr lang="en-GB"/>
              <a:t>Pointer text goes here</a:t>
            </a:r>
            <a:endParaRPr lang="en-US"/>
          </a:p>
        </p:txBody>
      </p:sp>
      <p:sp>
        <p:nvSpPr>
          <p:cNvPr id="42" name="Text Placeholder 40">
            <a:extLst>
              <a:ext uri="{FF2B5EF4-FFF2-40B4-BE49-F238E27FC236}">
                <a16:creationId xmlns:a16="http://schemas.microsoft.com/office/drawing/2014/main" id="{54C52CFB-932B-C148-BD67-4BB329B7008C}"/>
              </a:ext>
            </a:extLst>
          </p:cNvPr>
          <p:cNvSpPr>
            <a:spLocks noGrp="1"/>
          </p:cNvSpPr>
          <p:nvPr>
            <p:ph type="body" sz="quarter" idx="14" hasCustomPrompt="1"/>
          </p:nvPr>
        </p:nvSpPr>
        <p:spPr>
          <a:xfrm>
            <a:off x="6327775" y="4869069"/>
            <a:ext cx="5694364" cy="432049"/>
          </a:xfrm>
        </p:spPr>
        <p:txBody>
          <a:bodyPr>
            <a:normAutofit/>
          </a:bodyPr>
          <a:lstStyle>
            <a:lvl1pPr>
              <a:defRPr sz="1600">
                <a:latin typeface="Arial" panose="020B0604020202020204" pitchFamily="34" charset="0"/>
                <a:cs typeface="Arial" panose="020B0604020202020204" pitchFamily="34" charset="0"/>
              </a:defRPr>
            </a:lvl1pPr>
          </a:lstStyle>
          <a:p>
            <a:pPr lvl="0"/>
            <a:r>
              <a:rPr lang="en-GB"/>
              <a:t>Pointer text goes here</a:t>
            </a:r>
            <a:endParaRPr lang="en-US"/>
          </a:p>
        </p:txBody>
      </p:sp>
      <p:sp>
        <p:nvSpPr>
          <p:cNvPr id="43" name="Text Placeholder 40">
            <a:extLst>
              <a:ext uri="{FF2B5EF4-FFF2-40B4-BE49-F238E27FC236}">
                <a16:creationId xmlns:a16="http://schemas.microsoft.com/office/drawing/2014/main" id="{BAAE032B-9EE9-FF47-B22A-58B18F488C2F}"/>
              </a:ext>
            </a:extLst>
          </p:cNvPr>
          <p:cNvSpPr>
            <a:spLocks noGrp="1"/>
          </p:cNvSpPr>
          <p:nvPr>
            <p:ph type="body" sz="quarter" idx="15" hasCustomPrompt="1"/>
          </p:nvPr>
        </p:nvSpPr>
        <p:spPr>
          <a:xfrm>
            <a:off x="6327775" y="5493012"/>
            <a:ext cx="5694364" cy="432049"/>
          </a:xfrm>
        </p:spPr>
        <p:txBody>
          <a:bodyPr>
            <a:normAutofit/>
          </a:bodyPr>
          <a:lstStyle>
            <a:lvl1pPr>
              <a:defRPr sz="1600">
                <a:latin typeface="Arial" panose="020B0604020202020204" pitchFamily="34" charset="0"/>
                <a:cs typeface="Arial" panose="020B0604020202020204" pitchFamily="34" charset="0"/>
              </a:defRPr>
            </a:lvl1pPr>
          </a:lstStyle>
          <a:p>
            <a:pPr lvl="0"/>
            <a:r>
              <a:rPr lang="en-GB"/>
              <a:t>Pointer text goes here</a:t>
            </a:r>
            <a:endParaRPr lang="en-US"/>
          </a:p>
        </p:txBody>
      </p:sp>
      <p:sp>
        <p:nvSpPr>
          <p:cNvPr id="44" name="Text Placeholder 40">
            <a:extLst>
              <a:ext uri="{FF2B5EF4-FFF2-40B4-BE49-F238E27FC236}">
                <a16:creationId xmlns:a16="http://schemas.microsoft.com/office/drawing/2014/main" id="{9ED4E972-6C08-D649-B8FF-679369D5A055}"/>
              </a:ext>
            </a:extLst>
          </p:cNvPr>
          <p:cNvSpPr>
            <a:spLocks noGrp="1"/>
          </p:cNvSpPr>
          <p:nvPr>
            <p:ph type="body" sz="quarter" idx="16" hasCustomPrompt="1"/>
          </p:nvPr>
        </p:nvSpPr>
        <p:spPr>
          <a:xfrm>
            <a:off x="6327775" y="6106198"/>
            <a:ext cx="5694364" cy="432049"/>
          </a:xfrm>
        </p:spPr>
        <p:txBody>
          <a:bodyPr>
            <a:normAutofit/>
          </a:bodyPr>
          <a:lstStyle>
            <a:lvl1pPr>
              <a:defRPr sz="1600">
                <a:latin typeface="Arial" panose="020B0604020202020204" pitchFamily="34" charset="0"/>
                <a:cs typeface="Arial" panose="020B0604020202020204" pitchFamily="34" charset="0"/>
              </a:defRPr>
            </a:lvl1pPr>
          </a:lstStyle>
          <a:p>
            <a:pPr lvl="0"/>
            <a:r>
              <a:rPr lang="en-GB"/>
              <a:t>Pointer text goes here</a:t>
            </a:r>
            <a:endParaRPr lang="en-US"/>
          </a:p>
        </p:txBody>
      </p:sp>
      <p:sp>
        <p:nvSpPr>
          <p:cNvPr id="46" name="Picture Placeholder 45">
            <a:extLst>
              <a:ext uri="{FF2B5EF4-FFF2-40B4-BE49-F238E27FC236}">
                <a16:creationId xmlns:a16="http://schemas.microsoft.com/office/drawing/2014/main" id="{63C79509-0360-0C4E-98EC-7F81DDEA7AEC}"/>
              </a:ext>
            </a:extLst>
          </p:cNvPr>
          <p:cNvSpPr>
            <a:spLocks noGrp="1"/>
          </p:cNvSpPr>
          <p:nvPr>
            <p:ph type="pic" sz="quarter" idx="17" hasCustomPrompt="1"/>
          </p:nvPr>
        </p:nvSpPr>
        <p:spPr>
          <a:xfrm>
            <a:off x="5675440" y="4104206"/>
            <a:ext cx="534949" cy="623945"/>
          </a:xfrm>
          <a:blipFill>
            <a:blip r:embed="rId3" cstate="email">
              <a:extLst>
                <a:ext uri="{28A0092B-C50C-407E-A947-70E740481C1C}">
                  <a14:useLocalDpi xmlns:a14="http://schemas.microsoft.com/office/drawing/2010/main"/>
                </a:ext>
              </a:extLst>
            </a:blip>
            <a:stretch>
              <a:fillRect/>
            </a:stretch>
          </a:blipFill>
        </p:spPr>
        <p:txBody>
          <a:bodyPr>
            <a:normAutofit/>
          </a:bodyPr>
          <a:lstStyle>
            <a:lvl1pPr algn="ctr">
              <a:lnSpc>
                <a:spcPct val="250000"/>
              </a:lnSpc>
              <a:buNone/>
              <a:defRPr sz="1000"/>
            </a:lvl1pPr>
          </a:lstStyle>
          <a:p>
            <a:r>
              <a:rPr lang="en-US"/>
              <a:t>Icon</a:t>
            </a:r>
          </a:p>
        </p:txBody>
      </p:sp>
      <p:sp>
        <p:nvSpPr>
          <p:cNvPr id="47" name="Picture Placeholder 45">
            <a:extLst>
              <a:ext uri="{FF2B5EF4-FFF2-40B4-BE49-F238E27FC236}">
                <a16:creationId xmlns:a16="http://schemas.microsoft.com/office/drawing/2014/main" id="{5A11B660-6274-7444-942B-FC15E5DC2518}"/>
              </a:ext>
            </a:extLst>
          </p:cNvPr>
          <p:cNvSpPr>
            <a:spLocks noGrp="1"/>
          </p:cNvSpPr>
          <p:nvPr>
            <p:ph type="pic" sz="quarter" idx="18" hasCustomPrompt="1"/>
          </p:nvPr>
        </p:nvSpPr>
        <p:spPr>
          <a:xfrm>
            <a:off x="5675440" y="4732856"/>
            <a:ext cx="534949" cy="623945"/>
          </a:xfrm>
          <a:blipFill>
            <a:blip r:embed="rId4" cstate="email">
              <a:extLst>
                <a:ext uri="{28A0092B-C50C-407E-A947-70E740481C1C}">
                  <a14:useLocalDpi xmlns:a14="http://schemas.microsoft.com/office/drawing/2010/main"/>
                </a:ext>
              </a:extLst>
            </a:blip>
            <a:stretch>
              <a:fillRect/>
            </a:stretch>
          </a:blipFill>
        </p:spPr>
        <p:txBody>
          <a:bodyPr>
            <a:normAutofit/>
          </a:bodyPr>
          <a:lstStyle>
            <a:lvl1pPr algn="ctr">
              <a:lnSpc>
                <a:spcPct val="200000"/>
              </a:lnSpc>
              <a:buNone/>
              <a:defRPr sz="1000"/>
            </a:lvl1pPr>
          </a:lstStyle>
          <a:p>
            <a:r>
              <a:rPr lang="en-US"/>
              <a:t>Icon</a:t>
            </a:r>
          </a:p>
        </p:txBody>
      </p:sp>
      <p:sp>
        <p:nvSpPr>
          <p:cNvPr id="48" name="Picture Placeholder 45">
            <a:extLst>
              <a:ext uri="{FF2B5EF4-FFF2-40B4-BE49-F238E27FC236}">
                <a16:creationId xmlns:a16="http://schemas.microsoft.com/office/drawing/2014/main" id="{B22F3B43-5CAA-0649-AE44-80B3AF7D8CFF}"/>
              </a:ext>
            </a:extLst>
          </p:cNvPr>
          <p:cNvSpPr>
            <a:spLocks noGrp="1"/>
          </p:cNvSpPr>
          <p:nvPr>
            <p:ph type="pic" sz="quarter" idx="19" hasCustomPrompt="1"/>
          </p:nvPr>
        </p:nvSpPr>
        <p:spPr>
          <a:xfrm>
            <a:off x="5675440" y="5375653"/>
            <a:ext cx="534949" cy="623945"/>
          </a:xfrm>
          <a:blipFill>
            <a:blip r:embed="rId5" cstate="email">
              <a:extLst>
                <a:ext uri="{28A0092B-C50C-407E-A947-70E740481C1C}">
                  <a14:useLocalDpi xmlns:a14="http://schemas.microsoft.com/office/drawing/2010/main"/>
                </a:ext>
              </a:extLst>
            </a:blip>
            <a:stretch>
              <a:fillRect/>
            </a:stretch>
          </a:blipFill>
        </p:spPr>
        <p:txBody>
          <a:bodyPr>
            <a:normAutofit/>
          </a:bodyPr>
          <a:lstStyle>
            <a:lvl1pPr algn="ctr">
              <a:lnSpc>
                <a:spcPct val="200000"/>
              </a:lnSpc>
              <a:buNone/>
              <a:defRPr sz="1000"/>
            </a:lvl1pPr>
          </a:lstStyle>
          <a:p>
            <a:r>
              <a:rPr lang="en-US"/>
              <a:t>Icon</a:t>
            </a:r>
          </a:p>
        </p:txBody>
      </p:sp>
      <p:sp>
        <p:nvSpPr>
          <p:cNvPr id="49" name="Picture Placeholder 45">
            <a:extLst>
              <a:ext uri="{FF2B5EF4-FFF2-40B4-BE49-F238E27FC236}">
                <a16:creationId xmlns:a16="http://schemas.microsoft.com/office/drawing/2014/main" id="{7F0F9D2D-E0E9-F24D-A7B3-B7E198C36833}"/>
              </a:ext>
            </a:extLst>
          </p:cNvPr>
          <p:cNvSpPr>
            <a:spLocks noGrp="1"/>
          </p:cNvSpPr>
          <p:nvPr>
            <p:ph type="pic" sz="quarter" idx="20" hasCustomPrompt="1"/>
          </p:nvPr>
        </p:nvSpPr>
        <p:spPr>
          <a:xfrm>
            <a:off x="5675440" y="6021149"/>
            <a:ext cx="534949" cy="623945"/>
          </a:xfrm>
          <a:blipFill>
            <a:blip r:embed="rId6" cstate="email">
              <a:extLst>
                <a:ext uri="{28A0092B-C50C-407E-A947-70E740481C1C}">
                  <a14:useLocalDpi xmlns:a14="http://schemas.microsoft.com/office/drawing/2010/main"/>
                </a:ext>
              </a:extLst>
            </a:blip>
            <a:stretch>
              <a:fillRect/>
            </a:stretch>
          </a:blipFill>
        </p:spPr>
        <p:txBody>
          <a:bodyPr>
            <a:normAutofit/>
          </a:bodyPr>
          <a:lstStyle>
            <a:lvl1pPr algn="ctr">
              <a:lnSpc>
                <a:spcPct val="200000"/>
              </a:lnSpc>
              <a:buNone/>
              <a:defRPr sz="1000"/>
            </a:lvl1pPr>
          </a:lstStyle>
          <a:p>
            <a:r>
              <a:rPr lang="en-US"/>
              <a:t>Icon</a:t>
            </a:r>
          </a:p>
        </p:txBody>
      </p:sp>
    </p:spTree>
    <p:extLst>
      <p:ext uri="{BB962C8B-B14F-4D97-AF65-F5344CB8AC3E}">
        <p14:creationId xmlns:p14="http://schemas.microsoft.com/office/powerpoint/2010/main" val="27366395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Quotes + headlin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63463-32B1-1E46-AE41-D98053619F64}"/>
              </a:ext>
            </a:extLst>
          </p:cNvPr>
          <p:cNvSpPr>
            <a:spLocks noGrp="1"/>
          </p:cNvSpPr>
          <p:nvPr>
            <p:ph type="title" hasCustomPrompt="1"/>
          </p:nvPr>
        </p:nvSpPr>
        <p:spPr>
          <a:xfrm>
            <a:off x="551596" y="365126"/>
            <a:ext cx="11133859"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 which can</a:t>
            </a:r>
            <a:br>
              <a:rPr lang="en-GB"/>
            </a:br>
            <a:r>
              <a:rPr lang="en-GB"/>
              <a:t>go in one or two lines</a:t>
            </a:r>
            <a:endParaRPr lang="en-US"/>
          </a:p>
        </p:txBody>
      </p:sp>
      <p:sp>
        <p:nvSpPr>
          <p:cNvPr id="15" name="Text Placeholder 14">
            <a:extLst>
              <a:ext uri="{FF2B5EF4-FFF2-40B4-BE49-F238E27FC236}">
                <a16:creationId xmlns:a16="http://schemas.microsoft.com/office/drawing/2014/main" id="{6F4DD2FA-7D1A-1843-BEA3-00A536B4FEAE}"/>
              </a:ext>
            </a:extLst>
          </p:cNvPr>
          <p:cNvSpPr>
            <a:spLocks noGrp="1"/>
          </p:cNvSpPr>
          <p:nvPr>
            <p:ph type="body" sz="quarter" idx="10" hasCustomPrompt="1"/>
          </p:nvPr>
        </p:nvSpPr>
        <p:spPr>
          <a:xfrm>
            <a:off x="552331" y="1636706"/>
            <a:ext cx="5314950" cy="997510"/>
          </a:xfrm>
        </p:spPr>
        <p:txBody>
          <a:bodyPr/>
          <a:lstStyle>
            <a:lvl1pPr>
              <a:buNone/>
              <a:defRPr sz="1800" i="1">
                <a:latin typeface="Arial" panose="020B0604020202020204" pitchFamily="34" charset="0"/>
                <a:cs typeface="Arial" panose="020B0604020202020204" pitchFamily="34" charset="0"/>
              </a:defRPr>
            </a:lvl1pPr>
          </a:lstStyle>
          <a:p>
            <a:pPr lvl="0"/>
            <a:r>
              <a:rPr lang="en-GB"/>
              <a:t>“Quote goes here in multiple lines.”</a:t>
            </a:r>
          </a:p>
        </p:txBody>
      </p:sp>
      <p:sp>
        <p:nvSpPr>
          <p:cNvPr id="17" name="Text Placeholder 16">
            <a:extLst>
              <a:ext uri="{FF2B5EF4-FFF2-40B4-BE49-F238E27FC236}">
                <a16:creationId xmlns:a16="http://schemas.microsoft.com/office/drawing/2014/main" id="{A78B7CB5-1466-CF4B-B22B-456717985786}"/>
              </a:ext>
            </a:extLst>
          </p:cNvPr>
          <p:cNvSpPr>
            <a:spLocks noGrp="1"/>
          </p:cNvSpPr>
          <p:nvPr>
            <p:ph type="body" sz="quarter" idx="11" hasCustomPrompt="1"/>
          </p:nvPr>
        </p:nvSpPr>
        <p:spPr>
          <a:xfrm>
            <a:off x="551597" y="2624131"/>
            <a:ext cx="5314950" cy="434975"/>
          </a:xfrm>
        </p:spPr>
        <p:txBody>
          <a:bodyPr>
            <a:normAutofit/>
          </a:bodyPr>
          <a:lstStyle>
            <a:lvl1pPr>
              <a:buNone/>
              <a:defRPr sz="1800" b="1" i="1">
                <a:latin typeface="Arial" panose="020B0604020202020204" pitchFamily="34" charset="0"/>
                <a:cs typeface="Arial" panose="020B0604020202020204" pitchFamily="34" charset="0"/>
              </a:defRPr>
            </a:lvl1pPr>
          </a:lstStyle>
          <a:p>
            <a:pPr lvl="0"/>
            <a:r>
              <a:rPr lang="en-GB"/>
              <a:t>Name</a:t>
            </a:r>
            <a:endParaRPr lang="en-US"/>
          </a:p>
        </p:txBody>
      </p:sp>
      <p:sp>
        <p:nvSpPr>
          <p:cNvPr id="18" name="Text Placeholder 14">
            <a:extLst>
              <a:ext uri="{FF2B5EF4-FFF2-40B4-BE49-F238E27FC236}">
                <a16:creationId xmlns:a16="http://schemas.microsoft.com/office/drawing/2014/main" id="{DFC51382-87E1-CB49-A3C5-E22ABA9C9DC8}"/>
              </a:ext>
            </a:extLst>
          </p:cNvPr>
          <p:cNvSpPr>
            <a:spLocks noGrp="1"/>
          </p:cNvSpPr>
          <p:nvPr>
            <p:ph type="body" sz="quarter" idx="12" hasCustomPrompt="1"/>
          </p:nvPr>
        </p:nvSpPr>
        <p:spPr>
          <a:xfrm>
            <a:off x="552331" y="3349959"/>
            <a:ext cx="5314950" cy="997510"/>
          </a:xfrm>
        </p:spPr>
        <p:txBody>
          <a:bodyPr/>
          <a:lstStyle>
            <a:lvl1pPr>
              <a:buNone/>
              <a:defRPr sz="1800" i="1">
                <a:latin typeface="Arial" panose="020B0604020202020204" pitchFamily="34" charset="0"/>
                <a:cs typeface="Arial" panose="020B0604020202020204" pitchFamily="34" charset="0"/>
              </a:defRPr>
            </a:lvl1pPr>
          </a:lstStyle>
          <a:p>
            <a:pPr lvl="0"/>
            <a:r>
              <a:rPr lang="en-GB"/>
              <a:t>“Quote goes here in multiple lines.”</a:t>
            </a:r>
          </a:p>
        </p:txBody>
      </p:sp>
      <p:sp>
        <p:nvSpPr>
          <p:cNvPr id="19" name="Text Placeholder 16">
            <a:extLst>
              <a:ext uri="{FF2B5EF4-FFF2-40B4-BE49-F238E27FC236}">
                <a16:creationId xmlns:a16="http://schemas.microsoft.com/office/drawing/2014/main" id="{F4D88617-55AB-634A-8F6F-D1443C726728}"/>
              </a:ext>
            </a:extLst>
          </p:cNvPr>
          <p:cNvSpPr>
            <a:spLocks noGrp="1"/>
          </p:cNvSpPr>
          <p:nvPr>
            <p:ph type="body" sz="quarter" idx="13" hasCustomPrompt="1"/>
          </p:nvPr>
        </p:nvSpPr>
        <p:spPr>
          <a:xfrm>
            <a:off x="551597" y="4337384"/>
            <a:ext cx="5314950" cy="434975"/>
          </a:xfrm>
        </p:spPr>
        <p:txBody>
          <a:bodyPr>
            <a:normAutofit/>
          </a:bodyPr>
          <a:lstStyle>
            <a:lvl1pPr>
              <a:buNone/>
              <a:defRPr sz="1800" b="1" i="1">
                <a:latin typeface="Arial" panose="020B0604020202020204" pitchFamily="34" charset="0"/>
                <a:cs typeface="Arial" panose="020B0604020202020204" pitchFamily="34" charset="0"/>
              </a:defRPr>
            </a:lvl1pPr>
          </a:lstStyle>
          <a:p>
            <a:pPr lvl="0"/>
            <a:r>
              <a:rPr lang="en-GB"/>
              <a:t>Name</a:t>
            </a:r>
            <a:endParaRPr lang="en-US"/>
          </a:p>
        </p:txBody>
      </p:sp>
      <p:sp>
        <p:nvSpPr>
          <p:cNvPr id="20" name="Text Placeholder 14">
            <a:extLst>
              <a:ext uri="{FF2B5EF4-FFF2-40B4-BE49-F238E27FC236}">
                <a16:creationId xmlns:a16="http://schemas.microsoft.com/office/drawing/2014/main" id="{E1F57054-2469-8840-8BF6-B9290BE34886}"/>
              </a:ext>
            </a:extLst>
          </p:cNvPr>
          <p:cNvSpPr>
            <a:spLocks noGrp="1"/>
          </p:cNvSpPr>
          <p:nvPr>
            <p:ph type="body" sz="quarter" idx="14" hasCustomPrompt="1"/>
          </p:nvPr>
        </p:nvSpPr>
        <p:spPr>
          <a:xfrm>
            <a:off x="6371240" y="1636706"/>
            <a:ext cx="5314950" cy="997510"/>
          </a:xfrm>
        </p:spPr>
        <p:txBody>
          <a:bodyPr/>
          <a:lstStyle>
            <a:lvl1pPr>
              <a:buNone/>
              <a:defRPr sz="1800" i="1">
                <a:latin typeface="Arial" panose="020B0604020202020204" pitchFamily="34" charset="0"/>
                <a:cs typeface="Arial" panose="020B0604020202020204" pitchFamily="34" charset="0"/>
              </a:defRPr>
            </a:lvl1pPr>
          </a:lstStyle>
          <a:p>
            <a:pPr lvl="0"/>
            <a:r>
              <a:rPr lang="en-GB"/>
              <a:t>“Quote goes here in multiple lines.”</a:t>
            </a:r>
          </a:p>
        </p:txBody>
      </p:sp>
      <p:sp>
        <p:nvSpPr>
          <p:cNvPr id="21" name="Text Placeholder 16">
            <a:extLst>
              <a:ext uri="{FF2B5EF4-FFF2-40B4-BE49-F238E27FC236}">
                <a16:creationId xmlns:a16="http://schemas.microsoft.com/office/drawing/2014/main" id="{CCC33BC6-2D49-884C-889B-A45E0482C7D3}"/>
              </a:ext>
            </a:extLst>
          </p:cNvPr>
          <p:cNvSpPr>
            <a:spLocks noGrp="1"/>
          </p:cNvSpPr>
          <p:nvPr>
            <p:ph type="body" sz="quarter" idx="15" hasCustomPrompt="1"/>
          </p:nvPr>
        </p:nvSpPr>
        <p:spPr>
          <a:xfrm>
            <a:off x="6370506" y="2624131"/>
            <a:ext cx="5314950" cy="434975"/>
          </a:xfrm>
        </p:spPr>
        <p:txBody>
          <a:bodyPr>
            <a:normAutofit/>
          </a:bodyPr>
          <a:lstStyle>
            <a:lvl1pPr>
              <a:buNone/>
              <a:defRPr sz="1800" b="1" i="1">
                <a:latin typeface="Arial" panose="020B0604020202020204" pitchFamily="34" charset="0"/>
                <a:cs typeface="Arial" panose="020B0604020202020204" pitchFamily="34" charset="0"/>
              </a:defRPr>
            </a:lvl1pPr>
          </a:lstStyle>
          <a:p>
            <a:pPr lvl="0"/>
            <a:r>
              <a:rPr lang="en-GB"/>
              <a:t>Name</a:t>
            </a:r>
            <a:endParaRPr lang="en-US"/>
          </a:p>
        </p:txBody>
      </p:sp>
      <p:sp>
        <p:nvSpPr>
          <p:cNvPr id="22" name="Text Placeholder 14">
            <a:extLst>
              <a:ext uri="{FF2B5EF4-FFF2-40B4-BE49-F238E27FC236}">
                <a16:creationId xmlns:a16="http://schemas.microsoft.com/office/drawing/2014/main" id="{38A5DDA3-C5B1-2C4E-A779-16177E3BBC0E}"/>
              </a:ext>
            </a:extLst>
          </p:cNvPr>
          <p:cNvSpPr>
            <a:spLocks noGrp="1"/>
          </p:cNvSpPr>
          <p:nvPr>
            <p:ph type="body" sz="quarter" idx="16" hasCustomPrompt="1"/>
          </p:nvPr>
        </p:nvSpPr>
        <p:spPr>
          <a:xfrm>
            <a:off x="6371240" y="3340815"/>
            <a:ext cx="5314950" cy="997510"/>
          </a:xfrm>
        </p:spPr>
        <p:txBody>
          <a:bodyPr/>
          <a:lstStyle>
            <a:lvl1pPr>
              <a:buNone/>
              <a:defRPr sz="1800" i="1">
                <a:latin typeface="Arial" panose="020B0604020202020204" pitchFamily="34" charset="0"/>
                <a:cs typeface="Arial" panose="020B0604020202020204" pitchFamily="34" charset="0"/>
              </a:defRPr>
            </a:lvl1pPr>
          </a:lstStyle>
          <a:p>
            <a:pPr lvl="0"/>
            <a:r>
              <a:rPr lang="en-GB"/>
              <a:t>“Quote goes here in multiple lines.”</a:t>
            </a:r>
          </a:p>
        </p:txBody>
      </p:sp>
      <p:sp>
        <p:nvSpPr>
          <p:cNvPr id="23" name="Text Placeholder 16">
            <a:extLst>
              <a:ext uri="{FF2B5EF4-FFF2-40B4-BE49-F238E27FC236}">
                <a16:creationId xmlns:a16="http://schemas.microsoft.com/office/drawing/2014/main" id="{C51AB02D-82DB-CE4E-8979-922FFE8CC6A1}"/>
              </a:ext>
            </a:extLst>
          </p:cNvPr>
          <p:cNvSpPr>
            <a:spLocks noGrp="1"/>
          </p:cNvSpPr>
          <p:nvPr>
            <p:ph type="body" sz="quarter" idx="17" hasCustomPrompt="1"/>
          </p:nvPr>
        </p:nvSpPr>
        <p:spPr>
          <a:xfrm>
            <a:off x="6370506" y="4328240"/>
            <a:ext cx="5314950" cy="434975"/>
          </a:xfrm>
        </p:spPr>
        <p:txBody>
          <a:bodyPr>
            <a:normAutofit/>
          </a:bodyPr>
          <a:lstStyle>
            <a:lvl1pPr>
              <a:buNone/>
              <a:defRPr sz="1800" b="1" i="1">
                <a:latin typeface="Arial" panose="020B0604020202020204" pitchFamily="34" charset="0"/>
                <a:cs typeface="Arial" panose="020B0604020202020204" pitchFamily="34" charset="0"/>
              </a:defRPr>
            </a:lvl1pPr>
          </a:lstStyle>
          <a:p>
            <a:pPr lvl="0"/>
            <a:r>
              <a:rPr lang="en-GB"/>
              <a:t>Name</a:t>
            </a:r>
            <a:endParaRPr lang="en-US"/>
          </a:p>
        </p:txBody>
      </p:sp>
      <p:sp>
        <p:nvSpPr>
          <p:cNvPr id="24" name="Text Placeholder 14">
            <a:extLst>
              <a:ext uri="{FF2B5EF4-FFF2-40B4-BE49-F238E27FC236}">
                <a16:creationId xmlns:a16="http://schemas.microsoft.com/office/drawing/2014/main" id="{94F4C08D-0D9C-B64D-A7EF-1D8EE92204E7}"/>
              </a:ext>
            </a:extLst>
          </p:cNvPr>
          <p:cNvSpPr>
            <a:spLocks noGrp="1"/>
          </p:cNvSpPr>
          <p:nvPr>
            <p:ph type="body" sz="quarter" idx="18" hasCustomPrompt="1"/>
          </p:nvPr>
        </p:nvSpPr>
        <p:spPr>
          <a:xfrm>
            <a:off x="552331" y="5074851"/>
            <a:ext cx="5314950" cy="997510"/>
          </a:xfrm>
        </p:spPr>
        <p:txBody>
          <a:bodyPr/>
          <a:lstStyle>
            <a:lvl1pPr>
              <a:buNone/>
              <a:defRPr sz="1800" i="1">
                <a:latin typeface="Arial" panose="020B0604020202020204" pitchFamily="34" charset="0"/>
                <a:cs typeface="Arial" panose="020B0604020202020204" pitchFamily="34" charset="0"/>
              </a:defRPr>
            </a:lvl1pPr>
          </a:lstStyle>
          <a:p>
            <a:pPr lvl="0"/>
            <a:r>
              <a:rPr lang="en-GB"/>
              <a:t>“Quote goes here in multiple lines.”</a:t>
            </a:r>
          </a:p>
        </p:txBody>
      </p:sp>
      <p:sp>
        <p:nvSpPr>
          <p:cNvPr id="25" name="Text Placeholder 16">
            <a:extLst>
              <a:ext uri="{FF2B5EF4-FFF2-40B4-BE49-F238E27FC236}">
                <a16:creationId xmlns:a16="http://schemas.microsoft.com/office/drawing/2014/main" id="{AB49251E-E783-844B-831F-20018C37E963}"/>
              </a:ext>
            </a:extLst>
          </p:cNvPr>
          <p:cNvSpPr>
            <a:spLocks noGrp="1"/>
          </p:cNvSpPr>
          <p:nvPr>
            <p:ph type="body" sz="quarter" idx="19" hasCustomPrompt="1"/>
          </p:nvPr>
        </p:nvSpPr>
        <p:spPr>
          <a:xfrm>
            <a:off x="551597" y="6062276"/>
            <a:ext cx="5314950" cy="434975"/>
          </a:xfrm>
        </p:spPr>
        <p:txBody>
          <a:bodyPr>
            <a:normAutofit/>
          </a:bodyPr>
          <a:lstStyle>
            <a:lvl1pPr>
              <a:buNone/>
              <a:defRPr sz="1800" b="1" i="1">
                <a:latin typeface="Arial" panose="020B0604020202020204" pitchFamily="34" charset="0"/>
                <a:cs typeface="Arial" panose="020B0604020202020204" pitchFamily="34" charset="0"/>
              </a:defRPr>
            </a:lvl1pPr>
          </a:lstStyle>
          <a:p>
            <a:pPr lvl="0"/>
            <a:r>
              <a:rPr lang="en-GB"/>
              <a:t>Name</a:t>
            </a:r>
            <a:endParaRPr lang="en-US"/>
          </a:p>
        </p:txBody>
      </p:sp>
      <p:sp>
        <p:nvSpPr>
          <p:cNvPr id="26" name="Text Placeholder 14">
            <a:extLst>
              <a:ext uri="{FF2B5EF4-FFF2-40B4-BE49-F238E27FC236}">
                <a16:creationId xmlns:a16="http://schemas.microsoft.com/office/drawing/2014/main" id="{63D56B54-4A0E-864F-85EC-2A7135395923}"/>
              </a:ext>
            </a:extLst>
          </p:cNvPr>
          <p:cNvSpPr>
            <a:spLocks noGrp="1"/>
          </p:cNvSpPr>
          <p:nvPr>
            <p:ph type="body" sz="quarter" idx="20" hasCustomPrompt="1"/>
          </p:nvPr>
        </p:nvSpPr>
        <p:spPr>
          <a:xfrm>
            <a:off x="6371240" y="5065707"/>
            <a:ext cx="5314950" cy="997510"/>
          </a:xfrm>
        </p:spPr>
        <p:txBody>
          <a:bodyPr/>
          <a:lstStyle>
            <a:lvl1pPr>
              <a:buNone/>
              <a:defRPr sz="1800" i="1">
                <a:latin typeface="Arial" panose="020B0604020202020204" pitchFamily="34" charset="0"/>
                <a:cs typeface="Arial" panose="020B0604020202020204" pitchFamily="34" charset="0"/>
              </a:defRPr>
            </a:lvl1pPr>
          </a:lstStyle>
          <a:p>
            <a:pPr lvl="0"/>
            <a:r>
              <a:rPr lang="en-GB"/>
              <a:t>“Quote goes here in multiple lines.”</a:t>
            </a:r>
          </a:p>
        </p:txBody>
      </p:sp>
      <p:sp>
        <p:nvSpPr>
          <p:cNvPr id="27" name="Text Placeholder 16">
            <a:extLst>
              <a:ext uri="{FF2B5EF4-FFF2-40B4-BE49-F238E27FC236}">
                <a16:creationId xmlns:a16="http://schemas.microsoft.com/office/drawing/2014/main" id="{1A0429C4-ECC4-CE40-9390-309AC70E6136}"/>
              </a:ext>
            </a:extLst>
          </p:cNvPr>
          <p:cNvSpPr>
            <a:spLocks noGrp="1"/>
          </p:cNvSpPr>
          <p:nvPr>
            <p:ph type="body" sz="quarter" idx="21" hasCustomPrompt="1"/>
          </p:nvPr>
        </p:nvSpPr>
        <p:spPr>
          <a:xfrm>
            <a:off x="6370506" y="6053132"/>
            <a:ext cx="5314950" cy="434975"/>
          </a:xfrm>
        </p:spPr>
        <p:txBody>
          <a:bodyPr>
            <a:normAutofit/>
          </a:bodyPr>
          <a:lstStyle>
            <a:lvl1pPr>
              <a:buNone/>
              <a:defRPr sz="1800" b="1" i="1">
                <a:latin typeface="Arial" panose="020B0604020202020204" pitchFamily="34" charset="0"/>
                <a:cs typeface="Arial" panose="020B0604020202020204" pitchFamily="34" charset="0"/>
              </a:defRPr>
            </a:lvl1pPr>
          </a:lstStyle>
          <a:p>
            <a:pPr lvl="0"/>
            <a:r>
              <a:rPr lang="en-GB"/>
              <a:t>Name</a:t>
            </a:r>
            <a:endParaRPr lang="en-US"/>
          </a:p>
        </p:txBody>
      </p:sp>
    </p:spTree>
    <p:extLst>
      <p:ext uri="{BB962C8B-B14F-4D97-AF65-F5344CB8AC3E}">
        <p14:creationId xmlns:p14="http://schemas.microsoft.com/office/powerpoint/2010/main" val="5952013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 Body paragraph 3 + image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117475D-190D-B24E-9268-C3D623D40750}"/>
              </a:ext>
            </a:extLst>
          </p:cNvPr>
          <p:cNvSpPr/>
          <p:nvPr userDrawn="1"/>
        </p:nvSpPr>
        <p:spPr>
          <a:xfrm>
            <a:off x="-7200" y="0"/>
            <a:ext cx="121992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1AA792-E1CE-5949-B4EB-7D9B691B617C}"/>
              </a:ext>
            </a:extLst>
          </p:cNvPr>
          <p:cNvSpPr>
            <a:spLocks noGrp="1"/>
          </p:cNvSpPr>
          <p:nvPr>
            <p:ph type="title" hasCustomPrompt="1"/>
          </p:nvPr>
        </p:nvSpPr>
        <p:spPr>
          <a:xfrm>
            <a:off x="621937" y="87990"/>
            <a:ext cx="10956982" cy="997510"/>
          </a:xfrm>
        </p:spPr>
        <p:txBody>
          <a:bodyPr/>
          <a:lstStyle>
            <a:lvl1pPr algn="ct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15" name="Text Placeholder 14">
            <a:extLst>
              <a:ext uri="{FF2B5EF4-FFF2-40B4-BE49-F238E27FC236}">
                <a16:creationId xmlns:a16="http://schemas.microsoft.com/office/drawing/2014/main" id="{EA88091E-3D7C-344B-A75A-6B357349BEDA}"/>
              </a:ext>
            </a:extLst>
          </p:cNvPr>
          <p:cNvSpPr>
            <a:spLocks noGrp="1"/>
          </p:cNvSpPr>
          <p:nvPr>
            <p:ph type="body" sz="quarter" idx="10" hasCustomPrompt="1"/>
          </p:nvPr>
        </p:nvSpPr>
        <p:spPr>
          <a:xfrm>
            <a:off x="622300" y="1086040"/>
            <a:ext cx="10956925" cy="905605"/>
          </a:xfrm>
        </p:spPr>
        <p:txBody>
          <a:bodyPr/>
          <a:lstStyle>
            <a:lvl1pPr algn="ctr">
              <a:buNone/>
              <a:defRPr sz="1800" b="0" i="0">
                <a:latin typeface="Arial" panose="020B0604020202020204" pitchFamily="34" charset="0"/>
                <a:cs typeface="Arial" panose="020B0604020202020204" pitchFamily="34" charset="0"/>
              </a:defRPr>
            </a:lvl1pPr>
          </a:lstStyle>
          <a:p>
            <a:pPr lvl="0"/>
            <a:r>
              <a:rPr lang="en-GB"/>
              <a:t>Click here to insert body text in multiple lines or a paragraph</a:t>
            </a:r>
            <a:endParaRPr lang="en-US"/>
          </a:p>
        </p:txBody>
      </p:sp>
      <p:sp>
        <p:nvSpPr>
          <p:cNvPr id="17" name="Picture Placeholder 16">
            <a:extLst>
              <a:ext uri="{FF2B5EF4-FFF2-40B4-BE49-F238E27FC236}">
                <a16:creationId xmlns:a16="http://schemas.microsoft.com/office/drawing/2014/main" id="{693F20D0-EC56-9942-A78C-3418BBE0B852}"/>
              </a:ext>
            </a:extLst>
          </p:cNvPr>
          <p:cNvSpPr>
            <a:spLocks noGrp="1"/>
          </p:cNvSpPr>
          <p:nvPr>
            <p:ph type="pic" sz="quarter" idx="11"/>
          </p:nvPr>
        </p:nvSpPr>
        <p:spPr>
          <a:xfrm>
            <a:off x="1338263" y="2057400"/>
            <a:ext cx="3563937" cy="1992313"/>
          </a:xfrm>
          <a:blipFill>
            <a:blip r:embed="rId2"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19" name="Picture Placeholder 18">
            <a:extLst>
              <a:ext uri="{FF2B5EF4-FFF2-40B4-BE49-F238E27FC236}">
                <a16:creationId xmlns:a16="http://schemas.microsoft.com/office/drawing/2014/main" id="{C1D275C2-618D-454A-BDAB-6B1FB806ED5B}"/>
              </a:ext>
            </a:extLst>
          </p:cNvPr>
          <p:cNvSpPr>
            <a:spLocks noGrp="1"/>
          </p:cNvSpPr>
          <p:nvPr>
            <p:ph type="pic" sz="quarter" idx="12"/>
          </p:nvPr>
        </p:nvSpPr>
        <p:spPr>
          <a:xfrm>
            <a:off x="5215424" y="2068366"/>
            <a:ext cx="5268912" cy="1992313"/>
          </a:xfrm>
          <a:blipFill>
            <a:blip r:embed="rId3"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1" name="Picture Placeholder 20">
            <a:extLst>
              <a:ext uri="{FF2B5EF4-FFF2-40B4-BE49-F238E27FC236}">
                <a16:creationId xmlns:a16="http://schemas.microsoft.com/office/drawing/2014/main" id="{6E6522BB-1822-9942-9517-4A10441AAE01}"/>
              </a:ext>
            </a:extLst>
          </p:cNvPr>
          <p:cNvSpPr>
            <a:spLocks noGrp="1"/>
          </p:cNvSpPr>
          <p:nvPr>
            <p:ph type="pic" sz="quarter" idx="13"/>
          </p:nvPr>
        </p:nvSpPr>
        <p:spPr>
          <a:xfrm>
            <a:off x="1951037" y="4225925"/>
            <a:ext cx="4223519" cy="2373313"/>
          </a:xfrm>
          <a:blipFill>
            <a:blip r:embed="rId4"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3" name="Picture Placeholder 22">
            <a:extLst>
              <a:ext uri="{FF2B5EF4-FFF2-40B4-BE49-F238E27FC236}">
                <a16:creationId xmlns:a16="http://schemas.microsoft.com/office/drawing/2014/main" id="{5E91F5B1-6B00-C346-AC9C-D65DB1DF1FFB}"/>
              </a:ext>
            </a:extLst>
          </p:cNvPr>
          <p:cNvSpPr>
            <a:spLocks noGrp="1"/>
          </p:cNvSpPr>
          <p:nvPr>
            <p:ph type="pic" sz="quarter" idx="14"/>
          </p:nvPr>
        </p:nvSpPr>
        <p:spPr>
          <a:xfrm>
            <a:off x="6486525" y="4237038"/>
            <a:ext cx="3128815" cy="2351087"/>
          </a:xfrm>
          <a:blipFill>
            <a:blip r:embed="rId5"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Tree>
    <p:extLst>
      <p:ext uri="{BB962C8B-B14F-4D97-AF65-F5344CB8AC3E}">
        <p14:creationId xmlns:p14="http://schemas.microsoft.com/office/powerpoint/2010/main" val="32819832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tats + images 2 + title + red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46B9E-17D0-8546-AA23-06A3516ED781}"/>
              </a:ext>
            </a:extLst>
          </p:cNvPr>
          <p:cNvSpPr>
            <a:spLocks noGrp="1"/>
          </p:cNvSpPr>
          <p:nvPr>
            <p:ph type="title" hasCustomPrompt="1"/>
          </p:nvPr>
        </p:nvSpPr>
        <p:spPr>
          <a:xfrm>
            <a:off x="551597" y="365126"/>
            <a:ext cx="5732826"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6" name="Rectangle 5">
            <a:extLst>
              <a:ext uri="{FF2B5EF4-FFF2-40B4-BE49-F238E27FC236}">
                <a16:creationId xmlns:a16="http://schemas.microsoft.com/office/drawing/2014/main" id="{880B3D3A-CDDA-C24E-846C-9C0C12D56922}"/>
              </a:ext>
            </a:extLst>
          </p:cNvPr>
          <p:cNvSpPr/>
          <p:nvPr userDrawn="1"/>
        </p:nvSpPr>
        <p:spPr>
          <a:xfrm>
            <a:off x="0" y="4455762"/>
            <a:ext cx="12192000" cy="213164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79926088-A261-3D45-B352-19D679B5D813}"/>
              </a:ext>
            </a:extLst>
          </p:cNvPr>
          <p:cNvSpPr>
            <a:spLocks noGrp="1"/>
          </p:cNvSpPr>
          <p:nvPr>
            <p:ph type="pic" sz="quarter" idx="10"/>
          </p:nvPr>
        </p:nvSpPr>
        <p:spPr>
          <a:xfrm>
            <a:off x="551597" y="1592766"/>
            <a:ext cx="5567362" cy="4784216"/>
          </a:xfrm>
          <a:blipFill>
            <a:blip r:embed="rId2" cstate="email">
              <a:extLst>
                <a:ext uri="{28A0092B-C50C-407E-A947-70E740481C1C}">
                  <a14:useLocalDpi xmlns:a14="http://schemas.microsoft.com/office/drawing/2010/main"/>
                </a:ext>
              </a:extLst>
            </a:blip>
            <a:stretch>
              <a:fillRect/>
            </a:stretch>
          </a:blipFill>
        </p:spPr>
        <p:txBody>
          <a:bodyPr/>
          <a:lstStyle>
            <a:lvl1pPr algn="ctr">
              <a:lnSpc>
                <a:spcPct val="300000"/>
              </a:lnSpc>
              <a:buFontTx/>
              <a:buNone/>
              <a:defRPr>
                <a:latin typeface="Arial" panose="020B0604020202020204" pitchFamily="34" charset="0"/>
                <a:cs typeface="Arial" panose="020B0604020202020204" pitchFamily="34" charset="0"/>
              </a:defRPr>
            </a:lvl1pPr>
          </a:lstStyle>
          <a:p>
            <a:r>
              <a:rPr lang="en-US"/>
              <a:t>Click icon to add picture</a:t>
            </a:r>
          </a:p>
        </p:txBody>
      </p:sp>
      <p:sp>
        <p:nvSpPr>
          <p:cNvPr id="21" name="Picture Placeholder 20">
            <a:extLst>
              <a:ext uri="{FF2B5EF4-FFF2-40B4-BE49-F238E27FC236}">
                <a16:creationId xmlns:a16="http://schemas.microsoft.com/office/drawing/2014/main" id="{DC4B1D85-5621-2C45-991A-C7AEDDC5A056}"/>
              </a:ext>
            </a:extLst>
          </p:cNvPr>
          <p:cNvSpPr>
            <a:spLocks noGrp="1"/>
          </p:cNvSpPr>
          <p:nvPr>
            <p:ph type="pic" sz="quarter" idx="11"/>
          </p:nvPr>
        </p:nvSpPr>
        <p:spPr>
          <a:xfrm>
            <a:off x="6473825" y="715963"/>
            <a:ext cx="5189538" cy="3660775"/>
          </a:xfrm>
          <a:blipFill>
            <a:blip r:embed="rId3" cstate="email">
              <a:extLst>
                <a:ext uri="{28A0092B-C50C-407E-A947-70E740481C1C}">
                  <a14:useLocalDpi xmlns:a14="http://schemas.microsoft.com/office/drawing/2010/main"/>
                </a:ext>
              </a:extLst>
            </a:blip>
            <a:stretch>
              <a:fillRect/>
            </a:stretch>
          </a:blipFill>
        </p:spPr>
        <p:txBody>
          <a:bodyPr/>
          <a:lstStyle>
            <a:lvl1pPr algn="ctr">
              <a:lnSpc>
                <a:spcPct val="300000"/>
              </a:lnSpc>
              <a:buNone/>
              <a:defRPr>
                <a:latin typeface="Arial" panose="020B0604020202020204" pitchFamily="34" charset="0"/>
                <a:cs typeface="Arial" panose="020B0604020202020204" pitchFamily="34" charset="0"/>
              </a:defRPr>
            </a:lvl1pPr>
          </a:lstStyle>
          <a:p>
            <a:r>
              <a:rPr lang="en-US"/>
              <a:t>Click icon to add picture</a:t>
            </a:r>
          </a:p>
        </p:txBody>
      </p:sp>
      <p:sp>
        <p:nvSpPr>
          <p:cNvPr id="23" name="Text Placeholder 22">
            <a:extLst>
              <a:ext uri="{FF2B5EF4-FFF2-40B4-BE49-F238E27FC236}">
                <a16:creationId xmlns:a16="http://schemas.microsoft.com/office/drawing/2014/main" id="{507AAA55-25DB-1048-97F2-FE3401A042A6}"/>
              </a:ext>
            </a:extLst>
          </p:cNvPr>
          <p:cNvSpPr>
            <a:spLocks noGrp="1"/>
          </p:cNvSpPr>
          <p:nvPr>
            <p:ph type="body" sz="quarter" idx="12"/>
          </p:nvPr>
        </p:nvSpPr>
        <p:spPr>
          <a:xfrm>
            <a:off x="6958013" y="4591616"/>
            <a:ext cx="4705350" cy="1785372"/>
          </a:xfrm>
        </p:spPr>
        <p:txBody>
          <a:bodyPr>
            <a:normAutofit/>
          </a:bodyPr>
          <a:lstStyle>
            <a:lvl1pPr>
              <a:buNone/>
              <a:defRPr sz="1600">
                <a:solidFill>
                  <a:schemeClr val="bg1"/>
                </a:solidFill>
                <a:latin typeface="Arial" panose="020B0604020202020204" pitchFamily="34" charset="0"/>
                <a:cs typeface="Arial" panose="020B0604020202020204" pitchFamily="34" charset="0"/>
              </a:defRPr>
            </a:lvl1pPr>
            <a:lvl2pPr>
              <a:buNone/>
              <a:defRPr/>
            </a:lvl2pPr>
            <a:lvl3pPr>
              <a:buNone/>
              <a:defRPr/>
            </a:lvl3pPr>
            <a:lvl4pPr>
              <a:buNone/>
              <a:defRPr/>
            </a:lvl4pPr>
            <a:lvl5pPr>
              <a:buNone/>
              <a:defRPr/>
            </a:lvl5pPr>
          </a:lstStyle>
          <a:p>
            <a:pPr lvl="0"/>
            <a:r>
              <a:rPr lang="en-US"/>
              <a:t>Click to edit Master text styles</a:t>
            </a:r>
          </a:p>
        </p:txBody>
      </p:sp>
    </p:spTree>
    <p:extLst>
      <p:ext uri="{BB962C8B-B14F-4D97-AF65-F5344CB8AC3E}">
        <p14:creationId xmlns:p14="http://schemas.microsoft.com/office/powerpoint/2010/main" val="15909040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tats with images_blue backgroun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6EB7A-897E-7241-9876-C4803AE8088A}"/>
              </a:ext>
            </a:extLst>
          </p:cNvPr>
          <p:cNvSpPr>
            <a:spLocks noGrp="1"/>
          </p:cNvSpPr>
          <p:nvPr>
            <p:ph type="title" hasCustomPrompt="1"/>
          </p:nvPr>
        </p:nvSpPr>
        <p:spPr>
          <a:xfrm>
            <a:off x="551597" y="365126"/>
            <a:ext cx="5367708"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6" name="Rectangle 5">
            <a:extLst>
              <a:ext uri="{FF2B5EF4-FFF2-40B4-BE49-F238E27FC236}">
                <a16:creationId xmlns:a16="http://schemas.microsoft.com/office/drawing/2014/main" id="{DAA669CC-28F2-054F-8E0D-AE7D38C6EAC8}"/>
              </a:ext>
            </a:extLst>
          </p:cNvPr>
          <p:cNvSpPr/>
          <p:nvPr userDrawn="1"/>
        </p:nvSpPr>
        <p:spPr>
          <a:xfrm>
            <a:off x="6096000" y="-490"/>
            <a:ext cx="6096000" cy="6858000"/>
          </a:xfrm>
          <a:prstGeom prst="rect">
            <a:avLst/>
          </a:prstGeom>
          <a:gradFill flip="none" rotWithShape="1">
            <a:gsLst>
              <a:gs pos="0">
                <a:schemeClr val="accent2">
                  <a:lumMod val="89000"/>
                </a:schemeClr>
              </a:gs>
              <a:gs pos="44000">
                <a:schemeClr val="accent2">
                  <a:lumMod val="89000"/>
                </a:schemeClr>
              </a:gs>
              <a:gs pos="62000">
                <a:schemeClr val="accent2">
                  <a:lumMod val="75000"/>
                </a:schemeClr>
              </a:gs>
              <a:gs pos="97000">
                <a:schemeClr val="accent2">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icture Placeholder 15">
            <a:extLst>
              <a:ext uri="{FF2B5EF4-FFF2-40B4-BE49-F238E27FC236}">
                <a16:creationId xmlns:a16="http://schemas.microsoft.com/office/drawing/2014/main" id="{C0E466BF-683D-864C-84EB-9EFC868BCE0E}"/>
              </a:ext>
            </a:extLst>
          </p:cNvPr>
          <p:cNvSpPr>
            <a:spLocks noGrp="1"/>
          </p:cNvSpPr>
          <p:nvPr>
            <p:ph type="pic" sz="quarter" idx="11"/>
          </p:nvPr>
        </p:nvSpPr>
        <p:spPr>
          <a:xfrm>
            <a:off x="6805458" y="129077"/>
            <a:ext cx="4989513" cy="3244850"/>
          </a:xfrm>
          <a:blipFill>
            <a:blip r:embed="rId2"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18" name="Picture Placeholder 17">
            <a:extLst>
              <a:ext uri="{FF2B5EF4-FFF2-40B4-BE49-F238E27FC236}">
                <a16:creationId xmlns:a16="http://schemas.microsoft.com/office/drawing/2014/main" id="{8A754F1F-61F0-5648-8F16-460C4F57527F}"/>
              </a:ext>
            </a:extLst>
          </p:cNvPr>
          <p:cNvSpPr>
            <a:spLocks noGrp="1"/>
          </p:cNvSpPr>
          <p:nvPr>
            <p:ph type="pic" sz="quarter" idx="12"/>
          </p:nvPr>
        </p:nvSpPr>
        <p:spPr>
          <a:xfrm>
            <a:off x="6805458" y="3439330"/>
            <a:ext cx="2335212" cy="3300414"/>
          </a:xfrm>
          <a:blipFill>
            <a:blip r:embed="rId3"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0" name="Picture Placeholder 19">
            <a:extLst>
              <a:ext uri="{FF2B5EF4-FFF2-40B4-BE49-F238E27FC236}">
                <a16:creationId xmlns:a16="http://schemas.microsoft.com/office/drawing/2014/main" id="{4868DC2A-04B9-D544-9BE2-7B4F877D4C15}"/>
              </a:ext>
            </a:extLst>
          </p:cNvPr>
          <p:cNvSpPr>
            <a:spLocks noGrp="1"/>
          </p:cNvSpPr>
          <p:nvPr>
            <p:ph type="pic" sz="quarter" idx="13"/>
          </p:nvPr>
        </p:nvSpPr>
        <p:spPr>
          <a:xfrm>
            <a:off x="9299421" y="3428510"/>
            <a:ext cx="2495550" cy="3300413"/>
          </a:xfrm>
          <a:blipFill>
            <a:blip r:embed="rId4"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2" name="Text Placeholder 21">
            <a:extLst>
              <a:ext uri="{FF2B5EF4-FFF2-40B4-BE49-F238E27FC236}">
                <a16:creationId xmlns:a16="http://schemas.microsoft.com/office/drawing/2014/main" id="{69D7C3D1-BB8D-9E48-9B35-0ABC6972A859}"/>
              </a:ext>
            </a:extLst>
          </p:cNvPr>
          <p:cNvSpPr>
            <a:spLocks noGrp="1"/>
          </p:cNvSpPr>
          <p:nvPr>
            <p:ph type="body" sz="quarter" idx="14" hasCustomPrompt="1"/>
          </p:nvPr>
        </p:nvSpPr>
        <p:spPr>
          <a:xfrm>
            <a:off x="571345" y="1751502"/>
            <a:ext cx="5347960" cy="4741372"/>
          </a:xfrm>
        </p:spPr>
        <p:txBody>
          <a:bodyPr/>
          <a:lstStyle>
            <a:lvl1pPr>
              <a:buNone/>
              <a:defRPr sz="1800" b="1">
                <a:solidFill>
                  <a:schemeClr val="accent1"/>
                </a:solidFill>
                <a:latin typeface="Arial" panose="020B0604020202020204" pitchFamily="34" charset="0"/>
                <a:cs typeface="Arial" panose="020B0604020202020204" pitchFamily="34" charset="0"/>
              </a:defRPr>
            </a:lvl1pPr>
            <a:lvl2pPr marL="685800" marR="0"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sz="1800" b="1">
                <a:solidFill>
                  <a:schemeClr val="accent1"/>
                </a:solidFill>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5pPr>
              <a:defRPr sz="1800">
                <a:latin typeface="Arial" panose="020B0604020202020204" pitchFamily="34" charset="0"/>
                <a:cs typeface="Arial" panose="020B0604020202020204" pitchFamily="34" charset="0"/>
              </a:defRPr>
            </a:lvl5pPr>
          </a:lstStyle>
          <a:p>
            <a:pPr lvl="0"/>
            <a:r>
              <a:rPr lang="en-GB"/>
              <a:t>HEADING GOES HERE</a:t>
            </a:r>
          </a:p>
          <a:p>
            <a:pPr lvl="0"/>
            <a:r>
              <a:rPr lang="en-GB"/>
              <a:t>Stat </a:t>
            </a:r>
            <a:r>
              <a:rPr lang="en-GB" b="0">
                <a:solidFill>
                  <a:schemeClr val="tx1"/>
                </a:solidFill>
              </a:rPr>
              <a:t>goes here:</a:t>
            </a:r>
            <a:endParaRPr lang="en-GB"/>
          </a:p>
          <a:p>
            <a:pPr lvl="1"/>
            <a:r>
              <a:rPr lang="en-GB"/>
              <a:t>Stat </a:t>
            </a:r>
            <a:r>
              <a:rPr lang="en-GB" b="0">
                <a:solidFill>
                  <a:schemeClr val="tx1"/>
                </a:solidFill>
              </a:rPr>
              <a:t>goes here</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GB"/>
              <a:t>Stat </a:t>
            </a:r>
            <a:r>
              <a:rPr lang="en-GB" b="0">
                <a:solidFill>
                  <a:schemeClr val="tx1"/>
                </a:solidFill>
              </a:rPr>
              <a:t>goes here</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GB"/>
              <a:t>Stat </a:t>
            </a:r>
            <a:r>
              <a:rPr lang="en-GB" b="0">
                <a:solidFill>
                  <a:schemeClr val="tx1"/>
                </a:solidFill>
              </a:rPr>
              <a:t>goes here</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GB"/>
              <a:t>Stat </a:t>
            </a:r>
            <a:r>
              <a:rPr lang="en-GB" b="0">
                <a:solidFill>
                  <a:schemeClr val="tx1"/>
                </a:solidFill>
              </a:rPr>
              <a:t>goes here</a:t>
            </a:r>
          </a:p>
          <a:p>
            <a:pPr lvl="1"/>
            <a:r>
              <a:rPr lang="en-GB"/>
              <a:t>Stat </a:t>
            </a:r>
            <a:r>
              <a:rPr lang="en-GB" b="0">
                <a:solidFill>
                  <a:schemeClr val="tx1"/>
                </a:solidFill>
              </a:rPr>
              <a:t>goes here</a:t>
            </a:r>
            <a:endParaRPr lang="en-GB"/>
          </a:p>
          <a:p>
            <a:pPr lvl="2"/>
            <a:r>
              <a:rPr lang="en-GB"/>
              <a:t>Text goes here - </a:t>
            </a:r>
            <a:r>
              <a:rPr lang="en-GB">
                <a:solidFill>
                  <a:schemeClr val="accent1"/>
                </a:solidFill>
              </a:rPr>
              <a:t>01</a:t>
            </a:r>
            <a:endParaRPr lang="en-GB"/>
          </a:p>
          <a:p>
            <a:pPr lvl="2"/>
            <a:r>
              <a:rPr lang="en-GB"/>
              <a:t>Text goes here – </a:t>
            </a:r>
            <a:r>
              <a:rPr lang="en-GB">
                <a:solidFill>
                  <a:schemeClr val="accent1"/>
                </a:solidFill>
              </a:rPr>
              <a:t>02</a:t>
            </a:r>
          </a:p>
          <a:p>
            <a:pPr lvl="4"/>
            <a:r>
              <a:rPr lang="en-GB"/>
              <a:t>Text</a:t>
            </a:r>
          </a:p>
          <a:p>
            <a:pPr lvl="4"/>
            <a:r>
              <a:rPr lang="en-GB"/>
              <a:t>Text</a:t>
            </a:r>
          </a:p>
          <a:p>
            <a:pPr lvl="4"/>
            <a:r>
              <a:rPr lang="en-GB"/>
              <a:t>Text</a:t>
            </a:r>
          </a:p>
          <a:p>
            <a:pPr lvl="4"/>
            <a:r>
              <a:rPr lang="en-GB"/>
              <a:t>Text</a:t>
            </a:r>
            <a:endParaRPr lang="en-US"/>
          </a:p>
        </p:txBody>
      </p:sp>
    </p:spTree>
    <p:extLst>
      <p:ext uri="{BB962C8B-B14F-4D97-AF65-F5344CB8AC3E}">
        <p14:creationId xmlns:p14="http://schemas.microsoft.com/office/powerpoint/2010/main" val="9533339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Key stats with picture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8C8A169-D1EE-D041-8EB3-6DA119A6442D}"/>
              </a:ext>
            </a:extLst>
          </p:cNvPr>
          <p:cNvSpPr/>
          <p:nvPr userDrawn="1"/>
        </p:nvSpPr>
        <p:spPr>
          <a:xfrm>
            <a:off x="0" y="0"/>
            <a:ext cx="33655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8">
            <a:extLst>
              <a:ext uri="{FF2B5EF4-FFF2-40B4-BE49-F238E27FC236}">
                <a16:creationId xmlns:a16="http://schemas.microsoft.com/office/drawing/2014/main" id="{53C7261C-D5BE-5E43-A2E3-857EAF774A6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4143214" y="206163"/>
            <a:ext cx="2846522" cy="3143216"/>
          </a:xfrm>
          <a:prstGeom prst="rect">
            <a:avLst/>
          </a:prstGeom>
        </p:spPr>
      </p:pic>
      <p:pic>
        <p:nvPicPr>
          <p:cNvPr id="12" name="Picture 19">
            <a:extLst>
              <a:ext uri="{FF2B5EF4-FFF2-40B4-BE49-F238E27FC236}">
                <a16:creationId xmlns:a16="http://schemas.microsoft.com/office/drawing/2014/main" id="{7C63EE89-363E-D441-9F0A-451D1CAF722E}"/>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7074976" y="213088"/>
            <a:ext cx="4189708" cy="3155196"/>
          </a:xfrm>
          <a:prstGeom prst="rect">
            <a:avLst/>
          </a:prstGeom>
        </p:spPr>
      </p:pic>
      <p:pic>
        <p:nvPicPr>
          <p:cNvPr id="14" name="Picture 21">
            <a:extLst>
              <a:ext uri="{FF2B5EF4-FFF2-40B4-BE49-F238E27FC236}">
                <a16:creationId xmlns:a16="http://schemas.microsoft.com/office/drawing/2014/main" id="{F1E24E9D-0717-1845-AFEF-5AB1488877B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4143214" y="3423010"/>
            <a:ext cx="3944317" cy="3270472"/>
          </a:xfrm>
          <a:prstGeom prst="rect">
            <a:avLst/>
          </a:prstGeom>
        </p:spPr>
      </p:pic>
      <p:sp>
        <p:nvSpPr>
          <p:cNvPr id="17" name="Text Placeholder 16">
            <a:extLst>
              <a:ext uri="{FF2B5EF4-FFF2-40B4-BE49-F238E27FC236}">
                <a16:creationId xmlns:a16="http://schemas.microsoft.com/office/drawing/2014/main" id="{4F90B25C-3692-8C47-B163-0909E527F0E7}"/>
              </a:ext>
            </a:extLst>
          </p:cNvPr>
          <p:cNvSpPr>
            <a:spLocks noGrp="1"/>
          </p:cNvSpPr>
          <p:nvPr>
            <p:ph type="body" sz="quarter" idx="10" hasCustomPrompt="1"/>
          </p:nvPr>
        </p:nvSpPr>
        <p:spPr>
          <a:xfrm>
            <a:off x="106429" y="396617"/>
            <a:ext cx="3122315" cy="500783"/>
          </a:xfrm>
        </p:spPr>
        <p:txBody>
          <a:bodyPr>
            <a:noAutofit/>
          </a:bodyPr>
          <a:lstStyle>
            <a:lvl1pPr algn="ctr">
              <a:buNone/>
              <a:defRPr sz="3200" b="1">
                <a:solidFill>
                  <a:schemeClr val="bg1"/>
                </a:solidFill>
                <a:latin typeface="Arial" panose="020B0604020202020204" pitchFamily="34" charset="0"/>
                <a:cs typeface="Arial" panose="020B0604020202020204" pitchFamily="34" charset="0"/>
              </a:defRPr>
            </a:lvl1pPr>
          </a:lstStyle>
          <a:p>
            <a:pPr lvl="0"/>
            <a:r>
              <a:rPr lang="en-US"/>
              <a:t>KEY STAT</a:t>
            </a:r>
          </a:p>
        </p:txBody>
      </p:sp>
      <p:sp>
        <p:nvSpPr>
          <p:cNvPr id="19" name="Text Placeholder 18">
            <a:extLst>
              <a:ext uri="{FF2B5EF4-FFF2-40B4-BE49-F238E27FC236}">
                <a16:creationId xmlns:a16="http://schemas.microsoft.com/office/drawing/2014/main" id="{D5ECDA99-5D1E-4044-9DC1-76CB78C5F475}"/>
              </a:ext>
            </a:extLst>
          </p:cNvPr>
          <p:cNvSpPr>
            <a:spLocks noGrp="1"/>
          </p:cNvSpPr>
          <p:nvPr>
            <p:ph type="body" sz="quarter" idx="11"/>
          </p:nvPr>
        </p:nvSpPr>
        <p:spPr>
          <a:xfrm>
            <a:off x="106363" y="834834"/>
            <a:ext cx="3122612" cy="850900"/>
          </a:xfrm>
        </p:spPr>
        <p:txBody>
          <a:bodyPr>
            <a:normAutofit/>
          </a:bodyPr>
          <a:lstStyle>
            <a:lvl1pPr algn="ctr">
              <a:buNone/>
              <a:defRPr sz="2000" b="1">
                <a:solidFill>
                  <a:schemeClr val="bg1"/>
                </a:solidFill>
                <a:latin typeface="Arial" panose="020B0604020202020204" pitchFamily="34" charset="0"/>
                <a:cs typeface="Arial" panose="020B0604020202020204" pitchFamily="34" charset="0"/>
              </a:defRPr>
            </a:lvl1pPr>
            <a:lvl2pPr>
              <a:buNone/>
              <a:defRPr sz="1400">
                <a:solidFill>
                  <a:schemeClr val="bg1"/>
                </a:solidFill>
                <a:latin typeface="+mn-lt"/>
              </a:defRPr>
            </a:lvl2pPr>
            <a:lvl3pPr>
              <a:buNone/>
              <a:defRPr sz="1400">
                <a:solidFill>
                  <a:schemeClr val="bg1"/>
                </a:solidFill>
                <a:latin typeface="+mn-lt"/>
              </a:defRPr>
            </a:lvl3pPr>
            <a:lvl4pPr>
              <a:buNone/>
              <a:defRPr sz="1400">
                <a:solidFill>
                  <a:schemeClr val="bg1"/>
                </a:solidFill>
                <a:latin typeface="+mn-lt"/>
              </a:defRPr>
            </a:lvl4pPr>
            <a:lvl5pPr>
              <a:buNone/>
              <a:defRPr sz="1400">
                <a:solidFill>
                  <a:schemeClr val="bg1"/>
                </a:solidFill>
                <a:latin typeface="+mn-lt"/>
              </a:defRPr>
            </a:lvl5pPr>
          </a:lstStyle>
          <a:p>
            <a:pPr lvl="0"/>
            <a:r>
              <a:rPr lang="en-US"/>
              <a:t>Click to edit Master text styles</a:t>
            </a:r>
          </a:p>
        </p:txBody>
      </p:sp>
      <p:sp>
        <p:nvSpPr>
          <p:cNvPr id="20" name="Text Placeholder 16">
            <a:extLst>
              <a:ext uri="{FF2B5EF4-FFF2-40B4-BE49-F238E27FC236}">
                <a16:creationId xmlns:a16="http://schemas.microsoft.com/office/drawing/2014/main" id="{AE3579E0-4228-B44B-8BD1-15846A5916F0}"/>
              </a:ext>
            </a:extLst>
          </p:cNvPr>
          <p:cNvSpPr>
            <a:spLocks noGrp="1"/>
          </p:cNvSpPr>
          <p:nvPr>
            <p:ph type="body" sz="quarter" idx="12" hasCustomPrompt="1"/>
          </p:nvPr>
        </p:nvSpPr>
        <p:spPr>
          <a:xfrm>
            <a:off x="106429" y="2007202"/>
            <a:ext cx="3122315" cy="500783"/>
          </a:xfrm>
        </p:spPr>
        <p:txBody>
          <a:bodyPr>
            <a:noAutofit/>
          </a:bodyPr>
          <a:lstStyle>
            <a:lvl1pPr algn="ctr">
              <a:buNone/>
              <a:defRPr sz="3200" b="1">
                <a:solidFill>
                  <a:schemeClr val="bg1"/>
                </a:solidFill>
                <a:latin typeface="Arial" panose="020B0604020202020204" pitchFamily="34" charset="0"/>
                <a:cs typeface="Arial" panose="020B0604020202020204" pitchFamily="34" charset="0"/>
              </a:defRPr>
            </a:lvl1pPr>
          </a:lstStyle>
          <a:p>
            <a:pPr lvl="0"/>
            <a:r>
              <a:rPr lang="en-US"/>
              <a:t>KEY STAT</a:t>
            </a:r>
          </a:p>
        </p:txBody>
      </p:sp>
      <p:sp>
        <p:nvSpPr>
          <p:cNvPr id="21" name="Text Placeholder 18">
            <a:extLst>
              <a:ext uri="{FF2B5EF4-FFF2-40B4-BE49-F238E27FC236}">
                <a16:creationId xmlns:a16="http://schemas.microsoft.com/office/drawing/2014/main" id="{DAA400BA-C4BE-3C48-A45E-6AAC258246F1}"/>
              </a:ext>
            </a:extLst>
          </p:cNvPr>
          <p:cNvSpPr>
            <a:spLocks noGrp="1"/>
          </p:cNvSpPr>
          <p:nvPr>
            <p:ph type="body" sz="quarter" idx="13"/>
          </p:nvPr>
        </p:nvSpPr>
        <p:spPr>
          <a:xfrm>
            <a:off x="106363" y="2445419"/>
            <a:ext cx="3122612" cy="850900"/>
          </a:xfrm>
        </p:spPr>
        <p:txBody>
          <a:bodyPr>
            <a:normAutofit/>
          </a:bodyPr>
          <a:lstStyle>
            <a:lvl1pPr algn="ctr">
              <a:buNone/>
              <a:defRPr sz="2000" b="1">
                <a:solidFill>
                  <a:schemeClr val="bg1"/>
                </a:solidFill>
                <a:latin typeface="Arial" panose="020B0604020202020204" pitchFamily="34" charset="0"/>
                <a:cs typeface="Arial" panose="020B0604020202020204" pitchFamily="34" charset="0"/>
              </a:defRPr>
            </a:lvl1pPr>
            <a:lvl2pPr>
              <a:buNone/>
              <a:defRPr sz="1400">
                <a:solidFill>
                  <a:schemeClr val="bg1"/>
                </a:solidFill>
                <a:latin typeface="+mn-lt"/>
              </a:defRPr>
            </a:lvl2pPr>
            <a:lvl3pPr>
              <a:buNone/>
              <a:defRPr sz="1400">
                <a:solidFill>
                  <a:schemeClr val="bg1"/>
                </a:solidFill>
                <a:latin typeface="+mn-lt"/>
              </a:defRPr>
            </a:lvl3pPr>
            <a:lvl4pPr>
              <a:buNone/>
              <a:defRPr sz="1400">
                <a:solidFill>
                  <a:schemeClr val="bg1"/>
                </a:solidFill>
                <a:latin typeface="+mn-lt"/>
              </a:defRPr>
            </a:lvl4pPr>
            <a:lvl5pPr>
              <a:buNone/>
              <a:defRPr sz="1400">
                <a:solidFill>
                  <a:schemeClr val="bg1"/>
                </a:solidFill>
                <a:latin typeface="+mn-lt"/>
              </a:defRPr>
            </a:lvl5pPr>
          </a:lstStyle>
          <a:p>
            <a:pPr lvl="0"/>
            <a:r>
              <a:rPr lang="en-US"/>
              <a:t>Click to edit Master text styles</a:t>
            </a:r>
          </a:p>
        </p:txBody>
      </p:sp>
      <p:sp>
        <p:nvSpPr>
          <p:cNvPr id="22" name="Text Placeholder 16">
            <a:extLst>
              <a:ext uri="{FF2B5EF4-FFF2-40B4-BE49-F238E27FC236}">
                <a16:creationId xmlns:a16="http://schemas.microsoft.com/office/drawing/2014/main" id="{8E6CBEE7-E2DD-A84A-8763-F91BBD08098E}"/>
              </a:ext>
            </a:extLst>
          </p:cNvPr>
          <p:cNvSpPr>
            <a:spLocks noGrp="1"/>
          </p:cNvSpPr>
          <p:nvPr>
            <p:ph type="body" sz="quarter" idx="14" hasCustomPrompt="1"/>
          </p:nvPr>
        </p:nvSpPr>
        <p:spPr>
          <a:xfrm>
            <a:off x="106429" y="3630807"/>
            <a:ext cx="3122315" cy="500783"/>
          </a:xfrm>
        </p:spPr>
        <p:txBody>
          <a:bodyPr>
            <a:noAutofit/>
          </a:bodyPr>
          <a:lstStyle>
            <a:lvl1pPr algn="ctr">
              <a:buNone/>
              <a:defRPr sz="3200" b="1">
                <a:solidFill>
                  <a:schemeClr val="bg1"/>
                </a:solidFill>
                <a:latin typeface="Arial" panose="020B0604020202020204" pitchFamily="34" charset="0"/>
                <a:cs typeface="Arial" panose="020B0604020202020204" pitchFamily="34" charset="0"/>
              </a:defRPr>
            </a:lvl1pPr>
          </a:lstStyle>
          <a:p>
            <a:pPr lvl="0"/>
            <a:r>
              <a:rPr lang="en-US"/>
              <a:t>KEY STAT</a:t>
            </a:r>
          </a:p>
        </p:txBody>
      </p:sp>
      <p:sp>
        <p:nvSpPr>
          <p:cNvPr id="23" name="Text Placeholder 18">
            <a:extLst>
              <a:ext uri="{FF2B5EF4-FFF2-40B4-BE49-F238E27FC236}">
                <a16:creationId xmlns:a16="http://schemas.microsoft.com/office/drawing/2014/main" id="{3E53BFD5-1EA1-5941-A560-3DE18A93D57C}"/>
              </a:ext>
            </a:extLst>
          </p:cNvPr>
          <p:cNvSpPr>
            <a:spLocks noGrp="1"/>
          </p:cNvSpPr>
          <p:nvPr>
            <p:ph type="body" sz="quarter" idx="15"/>
          </p:nvPr>
        </p:nvSpPr>
        <p:spPr>
          <a:xfrm>
            <a:off x="106363" y="4069024"/>
            <a:ext cx="3122612" cy="850900"/>
          </a:xfrm>
        </p:spPr>
        <p:txBody>
          <a:bodyPr>
            <a:normAutofit/>
          </a:bodyPr>
          <a:lstStyle>
            <a:lvl1pPr algn="ctr">
              <a:buNone/>
              <a:defRPr sz="2000" b="1">
                <a:solidFill>
                  <a:schemeClr val="bg1"/>
                </a:solidFill>
                <a:latin typeface="Arial" panose="020B0604020202020204" pitchFamily="34" charset="0"/>
                <a:cs typeface="Arial" panose="020B0604020202020204" pitchFamily="34" charset="0"/>
              </a:defRPr>
            </a:lvl1pPr>
            <a:lvl2pPr>
              <a:buNone/>
              <a:defRPr sz="1400">
                <a:solidFill>
                  <a:schemeClr val="bg1"/>
                </a:solidFill>
                <a:latin typeface="+mn-lt"/>
              </a:defRPr>
            </a:lvl2pPr>
            <a:lvl3pPr>
              <a:buNone/>
              <a:defRPr sz="1400">
                <a:solidFill>
                  <a:schemeClr val="bg1"/>
                </a:solidFill>
                <a:latin typeface="+mn-lt"/>
              </a:defRPr>
            </a:lvl3pPr>
            <a:lvl4pPr>
              <a:buNone/>
              <a:defRPr sz="1400">
                <a:solidFill>
                  <a:schemeClr val="bg1"/>
                </a:solidFill>
                <a:latin typeface="+mn-lt"/>
              </a:defRPr>
            </a:lvl4pPr>
            <a:lvl5pPr>
              <a:buNone/>
              <a:defRPr sz="1400">
                <a:solidFill>
                  <a:schemeClr val="bg1"/>
                </a:solidFill>
                <a:latin typeface="+mn-lt"/>
              </a:defRPr>
            </a:lvl5pPr>
          </a:lstStyle>
          <a:p>
            <a:pPr lvl="0"/>
            <a:r>
              <a:rPr lang="en-US"/>
              <a:t>Click to edit Master text styles</a:t>
            </a:r>
          </a:p>
        </p:txBody>
      </p:sp>
      <p:sp>
        <p:nvSpPr>
          <p:cNvPr id="24" name="Text Placeholder 16">
            <a:extLst>
              <a:ext uri="{FF2B5EF4-FFF2-40B4-BE49-F238E27FC236}">
                <a16:creationId xmlns:a16="http://schemas.microsoft.com/office/drawing/2014/main" id="{01B6D4F3-677D-7240-A163-D92C99422C41}"/>
              </a:ext>
            </a:extLst>
          </p:cNvPr>
          <p:cNvSpPr>
            <a:spLocks noGrp="1"/>
          </p:cNvSpPr>
          <p:nvPr>
            <p:ph type="body" sz="quarter" idx="16" hasCustomPrompt="1"/>
          </p:nvPr>
        </p:nvSpPr>
        <p:spPr>
          <a:xfrm>
            <a:off x="106429" y="5241392"/>
            <a:ext cx="3122315" cy="500783"/>
          </a:xfrm>
        </p:spPr>
        <p:txBody>
          <a:bodyPr>
            <a:noAutofit/>
          </a:bodyPr>
          <a:lstStyle>
            <a:lvl1pPr algn="ctr">
              <a:buNone/>
              <a:defRPr sz="3200" b="1">
                <a:solidFill>
                  <a:schemeClr val="bg1"/>
                </a:solidFill>
                <a:latin typeface="Arial" panose="020B0604020202020204" pitchFamily="34" charset="0"/>
                <a:cs typeface="Arial" panose="020B0604020202020204" pitchFamily="34" charset="0"/>
              </a:defRPr>
            </a:lvl1pPr>
          </a:lstStyle>
          <a:p>
            <a:pPr lvl="0"/>
            <a:r>
              <a:rPr lang="en-US"/>
              <a:t>KEY STAT</a:t>
            </a:r>
          </a:p>
        </p:txBody>
      </p:sp>
      <p:sp>
        <p:nvSpPr>
          <p:cNvPr id="25" name="Text Placeholder 18">
            <a:extLst>
              <a:ext uri="{FF2B5EF4-FFF2-40B4-BE49-F238E27FC236}">
                <a16:creationId xmlns:a16="http://schemas.microsoft.com/office/drawing/2014/main" id="{403BED5C-AE14-3043-8820-FC4E3E97AF20}"/>
              </a:ext>
            </a:extLst>
          </p:cNvPr>
          <p:cNvSpPr>
            <a:spLocks noGrp="1"/>
          </p:cNvSpPr>
          <p:nvPr>
            <p:ph type="body" sz="quarter" idx="17"/>
          </p:nvPr>
        </p:nvSpPr>
        <p:spPr>
          <a:xfrm>
            <a:off x="106363" y="5679609"/>
            <a:ext cx="3122612" cy="850900"/>
          </a:xfrm>
        </p:spPr>
        <p:txBody>
          <a:bodyPr>
            <a:normAutofit/>
          </a:bodyPr>
          <a:lstStyle>
            <a:lvl1pPr algn="ctr">
              <a:buNone/>
              <a:defRPr sz="2000" b="1">
                <a:solidFill>
                  <a:schemeClr val="bg1"/>
                </a:solidFill>
                <a:latin typeface="Arial" panose="020B0604020202020204" pitchFamily="34" charset="0"/>
                <a:cs typeface="Arial" panose="020B0604020202020204" pitchFamily="34" charset="0"/>
              </a:defRPr>
            </a:lvl1pPr>
            <a:lvl2pPr>
              <a:buNone/>
              <a:defRPr sz="1400">
                <a:solidFill>
                  <a:schemeClr val="bg1"/>
                </a:solidFill>
                <a:latin typeface="+mn-lt"/>
              </a:defRPr>
            </a:lvl2pPr>
            <a:lvl3pPr>
              <a:buNone/>
              <a:defRPr sz="1400">
                <a:solidFill>
                  <a:schemeClr val="bg1"/>
                </a:solidFill>
                <a:latin typeface="+mn-lt"/>
              </a:defRPr>
            </a:lvl3pPr>
            <a:lvl4pPr>
              <a:buNone/>
              <a:defRPr sz="1400">
                <a:solidFill>
                  <a:schemeClr val="bg1"/>
                </a:solidFill>
                <a:latin typeface="+mn-lt"/>
              </a:defRPr>
            </a:lvl4pPr>
            <a:lvl5pPr>
              <a:buNone/>
              <a:defRPr sz="1400">
                <a:solidFill>
                  <a:schemeClr val="bg1"/>
                </a:solidFill>
                <a:latin typeface="+mn-lt"/>
              </a:defRPr>
            </a:lvl5pPr>
          </a:lstStyle>
          <a:p>
            <a:pPr lvl="0"/>
            <a:r>
              <a:rPr lang="en-US"/>
              <a:t>Click to edit Master text styles</a:t>
            </a:r>
          </a:p>
        </p:txBody>
      </p:sp>
      <p:sp>
        <p:nvSpPr>
          <p:cNvPr id="27" name="Picture Placeholder 26">
            <a:extLst>
              <a:ext uri="{FF2B5EF4-FFF2-40B4-BE49-F238E27FC236}">
                <a16:creationId xmlns:a16="http://schemas.microsoft.com/office/drawing/2014/main" id="{4F32C7F4-1C2A-B145-88D7-BDFCBB0ED136}"/>
              </a:ext>
            </a:extLst>
          </p:cNvPr>
          <p:cNvSpPr>
            <a:spLocks noGrp="1"/>
          </p:cNvSpPr>
          <p:nvPr>
            <p:ph type="pic" sz="quarter" idx="18"/>
          </p:nvPr>
        </p:nvSpPr>
        <p:spPr>
          <a:xfrm>
            <a:off x="4143374" y="212604"/>
            <a:ext cx="2846361" cy="3136775"/>
          </a:xfrm>
          <a:blipFill>
            <a:blip r:embed="rId5" cstate="email">
              <a:extLst>
                <a:ext uri="{28A0092B-C50C-407E-A947-70E740481C1C}">
                  <a14:useLocalDpi xmlns:a14="http://schemas.microsoft.com/office/drawing/2010/main"/>
                </a:ext>
              </a:extLst>
            </a:blip>
            <a:stretch>
              <a:fillRect/>
            </a:stretch>
          </a:blipFill>
        </p:spPr>
        <p:txBody>
          <a:bodyPr/>
          <a:lstStyle>
            <a:lvl1pPr>
              <a:defRPr>
                <a:solidFill>
                  <a:schemeClr val="bg1"/>
                </a:solidFill>
                <a:latin typeface="Arial" panose="020B0604020202020204" pitchFamily="34" charset="0"/>
                <a:cs typeface="Arial" panose="020B0604020202020204" pitchFamily="34" charset="0"/>
              </a:defRPr>
            </a:lvl1pPr>
          </a:lstStyle>
          <a:p>
            <a:r>
              <a:rPr lang="en-US"/>
              <a:t>Click icon to add picture</a:t>
            </a:r>
          </a:p>
        </p:txBody>
      </p:sp>
      <p:sp>
        <p:nvSpPr>
          <p:cNvPr id="29" name="Picture Placeholder 28">
            <a:extLst>
              <a:ext uri="{FF2B5EF4-FFF2-40B4-BE49-F238E27FC236}">
                <a16:creationId xmlns:a16="http://schemas.microsoft.com/office/drawing/2014/main" id="{990CE0E9-2038-BF40-8396-AA7B94F3511F}"/>
              </a:ext>
            </a:extLst>
          </p:cNvPr>
          <p:cNvSpPr>
            <a:spLocks noGrp="1"/>
          </p:cNvSpPr>
          <p:nvPr>
            <p:ph type="pic" sz="quarter" idx="19"/>
          </p:nvPr>
        </p:nvSpPr>
        <p:spPr>
          <a:xfrm>
            <a:off x="7074975" y="206254"/>
            <a:ext cx="4181988" cy="3149600"/>
          </a:xfrm>
          <a:blipFill>
            <a:blip r:embed="rId6" cstate="email">
              <a:extLst>
                <a:ext uri="{28A0092B-C50C-407E-A947-70E740481C1C}">
                  <a14:useLocalDpi xmlns:a14="http://schemas.microsoft.com/office/drawing/2010/main"/>
                </a:ext>
              </a:extLst>
            </a:blip>
            <a:stretch>
              <a:fillRect/>
            </a:stretch>
          </a:blipFill>
        </p:spPr>
        <p:txBody>
          <a:bodyPr/>
          <a:lstStyle>
            <a:lvl1pPr>
              <a:defRPr>
                <a:solidFill>
                  <a:schemeClr val="bg1"/>
                </a:solidFill>
                <a:latin typeface="Arial" panose="020B0604020202020204" pitchFamily="34" charset="0"/>
                <a:cs typeface="Arial" panose="020B0604020202020204" pitchFamily="34" charset="0"/>
              </a:defRPr>
            </a:lvl1pPr>
          </a:lstStyle>
          <a:p>
            <a:r>
              <a:rPr lang="en-US"/>
              <a:t>Click icon to add picture</a:t>
            </a:r>
          </a:p>
        </p:txBody>
      </p:sp>
      <p:sp>
        <p:nvSpPr>
          <p:cNvPr id="31" name="Picture Placeholder 30">
            <a:extLst>
              <a:ext uri="{FF2B5EF4-FFF2-40B4-BE49-F238E27FC236}">
                <a16:creationId xmlns:a16="http://schemas.microsoft.com/office/drawing/2014/main" id="{2CD62321-9AFA-C647-96BA-50DEB86C3740}"/>
              </a:ext>
            </a:extLst>
          </p:cNvPr>
          <p:cNvSpPr>
            <a:spLocks noGrp="1"/>
          </p:cNvSpPr>
          <p:nvPr>
            <p:ph type="pic" sz="quarter" idx="20"/>
          </p:nvPr>
        </p:nvSpPr>
        <p:spPr>
          <a:xfrm>
            <a:off x="4143375" y="3424117"/>
            <a:ext cx="3944156" cy="3269365"/>
          </a:xfrm>
          <a:blipFill>
            <a:blip r:embed="rId7" cstate="email">
              <a:extLst>
                <a:ext uri="{28A0092B-C50C-407E-A947-70E740481C1C}">
                  <a14:useLocalDpi xmlns:a14="http://schemas.microsoft.com/office/drawing/2010/main"/>
                </a:ext>
              </a:extLst>
            </a:blip>
            <a:stretch>
              <a:fillRect/>
            </a:stretch>
          </a:blipFill>
        </p:spPr>
        <p:txBody>
          <a:bodyPr/>
          <a:lstStyle>
            <a:lvl1pPr>
              <a:defRPr>
                <a:solidFill>
                  <a:schemeClr val="bg1"/>
                </a:solidFill>
                <a:latin typeface="Arial" panose="020B0604020202020204" pitchFamily="34" charset="0"/>
                <a:cs typeface="Arial" panose="020B0604020202020204" pitchFamily="34" charset="0"/>
              </a:defRPr>
            </a:lvl1pPr>
          </a:lstStyle>
          <a:p>
            <a:r>
              <a:rPr lang="en-US"/>
              <a:t>Click icon to add picture</a:t>
            </a:r>
          </a:p>
        </p:txBody>
      </p:sp>
      <p:sp>
        <p:nvSpPr>
          <p:cNvPr id="33" name="Picture Placeholder 32">
            <a:extLst>
              <a:ext uri="{FF2B5EF4-FFF2-40B4-BE49-F238E27FC236}">
                <a16:creationId xmlns:a16="http://schemas.microsoft.com/office/drawing/2014/main" id="{EEB8925D-2E9F-D24F-8A02-E3B73E4A5583}"/>
              </a:ext>
            </a:extLst>
          </p:cNvPr>
          <p:cNvSpPr>
            <a:spLocks noGrp="1"/>
          </p:cNvSpPr>
          <p:nvPr>
            <p:ph type="pic" sz="quarter" idx="21"/>
          </p:nvPr>
        </p:nvSpPr>
        <p:spPr>
          <a:xfrm>
            <a:off x="8184559" y="3423009"/>
            <a:ext cx="3080125" cy="3269365"/>
          </a:xfrm>
          <a:blipFill>
            <a:blip r:embed="rId8" cstate="email">
              <a:extLst>
                <a:ext uri="{28A0092B-C50C-407E-A947-70E740481C1C}">
                  <a14:useLocalDpi xmlns:a14="http://schemas.microsoft.com/office/drawing/2010/main"/>
                </a:ext>
              </a:extLst>
            </a:blip>
            <a:stretch>
              <a:fillRect/>
            </a:stretch>
          </a:blipFill>
        </p:spPr>
        <p:txBody>
          <a:bodyPr/>
          <a:lstStyle>
            <a:lvl1pPr>
              <a:defRPr>
                <a:solidFill>
                  <a:schemeClr val="bg1"/>
                </a:solidFill>
                <a:latin typeface="Arial" panose="020B0604020202020204" pitchFamily="34" charset="0"/>
                <a:cs typeface="Arial" panose="020B0604020202020204" pitchFamily="34" charset="0"/>
              </a:defRPr>
            </a:lvl1pPr>
          </a:lstStyle>
          <a:p>
            <a:r>
              <a:rPr lang="en-US"/>
              <a:t>Click icon to add picture</a:t>
            </a:r>
          </a:p>
        </p:txBody>
      </p:sp>
    </p:spTree>
    <p:extLst>
      <p:ext uri="{BB962C8B-B14F-4D97-AF65-F5344CB8AC3E}">
        <p14:creationId xmlns:p14="http://schemas.microsoft.com/office/powerpoint/2010/main" val="159646458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Overview and Objective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480017E-AA3C-E342-8215-F1D0B2414616}"/>
              </a:ext>
            </a:extLst>
          </p:cNvPr>
          <p:cNvSpPr/>
          <p:nvPr userDrawn="1"/>
        </p:nvSpPr>
        <p:spPr>
          <a:xfrm>
            <a:off x="0" y="0"/>
            <a:ext cx="332654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itle 13">
            <a:extLst>
              <a:ext uri="{FF2B5EF4-FFF2-40B4-BE49-F238E27FC236}">
                <a16:creationId xmlns:a16="http://schemas.microsoft.com/office/drawing/2014/main" id="{C84AFA98-1D6E-3C4F-AC36-D33AD29E6297}"/>
              </a:ext>
            </a:extLst>
          </p:cNvPr>
          <p:cNvSpPr>
            <a:spLocks noGrp="1"/>
          </p:cNvSpPr>
          <p:nvPr>
            <p:ph type="title" hasCustomPrompt="1"/>
          </p:nvPr>
        </p:nvSpPr>
        <p:spPr>
          <a:xfrm>
            <a:off x="367666" y="365126"/>
            <a:ext cx="2869975" cy="997510"/>
          </a:xfrm>
        </p:spPr>
        <p:txBody>
          <a:bodyPr/>
          <a:lstStyle>
            <a:lvl1pPr>
              <a:defRPr>
                <a:solidFill>
                  <a:schemeClr val="bg1"/>
                </a:solidFill>
                <a:latin typeface="Arial" panose="020B0604020202020204" pitchFamily="34" charset="0"/>
                <a:cs typeface="Arial" panose="020B0604020202020204" pitchFamily="34" charset="0"/>
              </a:defRPr>
            </a:lvl1pPr>
          </a:lstStyle>
          <a:p>
            <a:r>
              <a:rPr lang="en-GB"/>
              <a:t>Click to edit </a:t>
            </a:r>
            <a:br>
              <a:rPr lang="en-GB"/>
            </a:br>
            <a:r>
              <a:rPr lang="en-GB"/>
              <a:t>title</a:t>
            </a:r>
            <a:endParaRPr lang="en-US"/>
          </a:p>
        </p:txBody>
      </p:sp>
      <p:sp>
        <p:nvSpPr>
          <p:cNvPr id="32" name="Text Placeholder 31">
            <a:extLst>
              <a:ext uri="{FF2B5EF4-FFF2-40B4-BE49-F238E27FC236}">
                <a16:creationId xmlns:a16="http://schemas.microsoft.com/office/drawing/2014/main" id="{58FA95EE-A455-FF48-B154-696B0AC0B675}"/>
              </a:ext>
            </a:extLst>
          </p:cNvPr>
          <p:cNvSpPr>
            <a:spLocks noGrp="1"/>
          </p:cNvSpPr>
          <p:nvPr>
            <p:ph type="body" sz="quarter" idx="16" hasCustomPrompt="1"/>
          </p:nvPr>
        </p:nvSpPr>
        <p:spPr>
          <a:xfrm>
            <a:off x="1023730" y="1649985"/>
            <a:ext cx="2220909" cy="952500"/>
          </a:xfrm>
        </p:spPr>
        <p:txBody>
          <a:bodyPr>
            <a:normAutofit/>
          </a:bodyPr>
          <a:lstStyle>
            <a:lvl1pPr algn="r">
              <a:buNone/>
              <a:defRPr sz="2400" b="1" i="0">
                <a:solidFill>
                  <a:schemeClr val="bg1"/>
                </a:solidFill>
                <a:latin typeface="Arial" panose="020B0604020202020204" pitchFamily="34" charset="0"/>
                <a:cs typeface="Arial" panose="020B0604020202020204" pitchFamily="34" charset="0"/>
              </a:defRPr>
            </a:lvl1pPr>
          </a:lstStyle>
          <a:p>
            <a:pPr lvl="0"/>
            <a:r>
              <a:rPr lang="en-GB"/>
              <a:t>Click to edit: </a:t>
            </a:r>
            <a:endParaRPr lang="en-US"/>
          </a:p>
        </p:txBody>
      </p:sp>
      <p:sp>
        <p:nvSpPr>
          <p:cNvPr id="33" name="Text Placeholder 31">
            <a:extLst>
              <a:ext uri="{FF2B5EF4-FFF2-40B4-BE49-F238E27FC236}">
                <a16:creationId xmlns:a16="http://schemas.microsoft.com/office/drawing/2014/main" id="{36F9C9F3-851C-6A42-8A0F-632C4E3CD51E}"/>
              </a:ext>
            </a:extLst>
          </p:cNvPr>
          <p:cNvSpPr>
            <a:spLocks noGrp="1"/>
          </p:cNvSpPr>
          <p:nvPr>
            <p:ph type="body" sz="quarter" idx="17" hasCustomPrompt="1"/>
          </p:nvPr>
        </p:nvSpPr>
        <p:spPr>
          <a:xfrm>
            <a:off x="1023729" y="4209296"/>
            <a:ext cx="2220910" cy="952500"/>
          </a:xfrm>
        </p:spPr>
        <p:txBody>
          <a:bodyPr>
            <a:normAutofit/>
          </a:bodyPr>
          <a:lstStyle>
            <a:lvl1pPr algn="r">
              <a:buNone/>
              <a:defRPr sz="2400" b="1" i="0">
                <a:solidFill>
                  <a:schemeClr val="bg1"/>
                </a:solidFill>
                <a:latin typeface="Arial" panose="020B0604020202020204" pitchFamily="34" charset="0"/>
                <a:cs typeface="Arial" panose="020B0604020202020204" pitchFamily="34" charset="0"/>
              </a:defRPr>
            </a:lvl1pPr>
          </a:lstStyle>
          <a:p>
            <a:pPr lvl="0"/>
            <a:r>
              <a:rPr lang="en-GB"/>
              <a:t>Click to edit: </a:t>
            </a:r>
            <a:endParaRPr lang="en-US"/>
          </a:p>
        </p:txBody>
      </p:sp>
      <p:sp>
        <p:nvSpPr>
          <p:cNvPr id="35" name="Text Placeholder 34">
            <a:extLst>
              <a:ext uri="{FF2B5EF4-FFF2-40B4-BE49-F238E27FC236}">
                <a16:creationId xmlns:a16="http://schemas.microsoft.com/office/drawing/2014/main" id="{48F687DA-261A-BE44-838A-B84942207FA6}"/>
              </a:ext>
            </a:extLst>
          </p:cNvPr>
          <p:cNvSpPr>
            <a:spLocks noGrp="1"/>
          </p:cNvSpPr>
          <p:nvPr>
            <p:ph type="body" sz="quarter" idx="18" hasCustomPrompt="1"/>
          </p:nvPr>
        </p:nvSpPr>
        <p:spPr>
          <a:xfrm>
            <a:off x="3365937" y="1651398"/>
            <a:ext cx="7250113" cy="1765300"/>
          </a:xfrm>
        </p:spPr>
        <p:txBody>
          <a:bodyPr>
            <a:normAutofit/>
          </a:bodyPr>
          <a:lstStyle>
            <a:lvl1pPr>
              <a:defRPr sz="1800" b="0">
                <a:solidFill>
                  <a:schemeClr val="tx1"/>
                </a:solidFill>
                <a:latin typeface="Arial" panose="020B0604020202020204" pitchFamily="34" charset="0"/>
                <a:cs typeface="Arial" panose="020B0604020202020204" pitchFamily="34" charset="0"/>
              </a:defRPr>
            </a:lvl1pPr>
            <a:lvl2pPr>
              <a:defRPr>
                <a:latin typeface="Calibri" panose="020F0502020204030204" pitchFamily="34" charset="0"/>
                <a:cs typeface="Calibri" panose="020F0502020204030204" pitchFamily="34" charset="0"/>
              </a:defRPr>
            </a:lvl2pPr>
            <a:lvl3pPr algn="l">
              <a:defRPr>
                <a:latin typeface="Calibri" panose="020F0502020204030204" pitchFamily="34" charset="0"/>
                <a:cs typeface="Calibri" panose="020F0502020204030204" pitchFamily="34" charset="0"/>
              </a:defRPr>
            </a:lvl3pPr>
            <a:lvl4pPr>
              <a:defRPr>
                <a:latin typeface="Calibri" panose="020F0502020204030204" pitchFamily="34" charset="0"/>
                <a:cs typeface="Calibri" panose="020F0502020204030204" pitchFamily="34" charset="0"/>
              </a:defRPr>
            </a:lvl4pPr>
            <a:lvl5pPr>
              <a:defRPr>
                <a:latin typeface="Calibri" panose="020F0502020204030204" pitchFamily="34" charset="0"/>
                <a:cs typeface="Calibri" panose="020F0502020204030204" pitchFamily="34" charset="0"/>
              </a:defRPr>
            </a:lvl5pPr>
          </a:lstStyle>
          <a:p>
            <a:pPr lvl="0"/>
            <a:r>
              <a:rPr lang="en-GB"/>
              <a:t>Body text can go here in one or two lines.</a:t>
            </a:r>
            <a:endParaRPr lang="en-US"/>
          </a:p>
        </p:txBody>
      </p:sp>
      <p:sp>
        <p:nvSpPr>
          <p:cNvPr id="36" name="Text Placeholder 34">
            <a:extLst>
              <a:ext uri="{FF2B5EF4-FFF2-40B4-BE49-F238E27FC236}">
                <a16:creationId xmlns:a16="http://schemas.microsoft.com/office/drawing/2014/main" id="{41BD31AC-35FC-0A49-8A9A-9EE5FB2D5D04}"/>
              </a:ext>
            </a:extLst>
          </p:cNvPr>
          <p:cNvSpPr>
            <a:spLocks noGrp="1"/>
          </p:cNvSpPr>
          <p:nvPr>
            <p:ph type="body" sz="quarter" idx="19" hasCustomPrompt="1"/>
          </p:nvPr>
        </p:nvSpPr>
        <p:spPr>
          <a:xfrm>
            <a:off x="3365937" y="4205412"/>
            <a:ext cx="7250113" cy="1765300"/>
          </a:xfrm>
        </p:spPr>
        <p:txBody>
          <a:bodyPr>
            <a:normAutofit/>
          </a:bodyPr>
          <a:lstStyle>
            <a:lvl1pPr>
              <a:defRPr sz="1800" b="0">
                <a:solidFill>
                  <a:schemeClr val="tx1"/>
                </a:solidFill>
                <a:latin typeface="Arial" panose="020B0604020202020204" pitchFamily="34" charset="0"/>
                <a:cs typeface="Arial" panose="020B0604020202020204" pitchFamily="34" charset="0"/>
              </a:defRPr>
            </a:lvl1pPr>
            <a:lvl2pPr>
              <a:defRPr>
                <a:latin typeface="Calibri" panose="020F0502020204030204" pitchFamily="34" charset="0"/>
                <a:cs typeface="Calibri" panose="020F0502020204030204" pitchFamily="34" charset="0"/>
              </a:defRPr>
            </a:lvl2pPr>
            <a:lvl3pPr algn="l">
              <a:defRPr>
                <a:latin typeface="Calibri" panose="020F0502020204030204" pitchFamily="34" charset="0"/>
                <a:cs typeface="Calibri" panose="020F0502020204030204" pitchFamily="34" charset="0"/>
              </a:defRPr>
            </a:lvl3pPr>
            <a:lvl4pPr>
              <a:defRPr>
                <a:latin typeface="Calibri" panose="020F0502020204030204" pitchFamily="34" charset="0"/>
                <a:cs typeface="Calibri" panose="020F0502020204030204" pitchFamily="34" charset="0"/>
              </a:defRPr>
            </a:lvl4pPr>
            <a:lvl5pPr>
              <a:defRPr>
                <a:latin typeface="Calibri" panose="020F0502020204030204" pitchFamily="34" charset="0"/>
                <a:cs typeface="Calibri" panose="020F0502020204030204" pitchFamily="34" charset="0"/>
              </a:defRPr>
            </a:lvl5pPr>
          </a:lstStyle>
          <a:p>
            <a:pPr lvl="0"/>
            <a:r>
              <a:rPr lang="en-GB"/>
              <a:t>Body text can go here in one or two lines.</a:t>
            </a:r>
            <a:endParaRPr lang="en-US"/>
          </a:p>
        </p:txBody>
      </p:sp>
    </p:spTree>
    <p:extLst>
      <p:ext uri="{BB962C8B-B14F-4D97-AF65-F5344CB8AC3E}">
        <p14:creationId xmlns:p14="http://schemas.microsoft.com/office/powerpoint/2010/main" val="38315446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Introduction_red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358D3-92B5-C14D-97E5-2DB515A65132}"/>
              </a:ext>
            </a:extLst>
          </p:cNvPr>
          <p:cNvSpPr>
            <a:spLocks noGrp="1"/>
          </p:cNvSpPr>
          <p:nvPr>
            <p:ph type="title"/>
          </p:nvPr>
        </p:nvSpPr>
        <p:spPr>
          <a:xfrm>
            <a:off x="6390164" y="365126"/>
            <a:ext cx="5486861" cy="997510"/>
          </a:xfrm>
        </p:spPr>
        <p:txBody>
          <a:bodyPr/>
          <a:lstStyle>
            <a:lvl1pPr>
              <a:defRPr>
                <a:solidFill>
                  <a:srgbClr val="C00000"/>
                </a:solidFill>
                <a:latin typeface="Arial" panose="020B0604020202020204" pitchFamily="34" charset="0"/>
                <a:cs typeface="Arial" panose="020B0604020202020204" pitchFamily="34" charset="0"/>
              </a:defRPr>
            </a:lvl1pPr>
          </a:lstStyle>
          <a:p>
            <a:r>
              <a:rPr lang="en-US"/>
              <a:t>Click to edit Master title style</a:t>
            </a:r>
          </a:p>
        </p:txBody>
      </p:sp>
      <p:sp>
        <p:nvSpPr>
          <p:cNvPr id="6" name="Rectangle 5">
            <a:extLst>
              <a:ext uri="{FF2B5EF4-FFF2-40B4-BE49-F238E27FC236}">
                <a16:creationId xmlns:a16="http://schemas.microsoft.com/office/drawing/2014/main" id="{1CDDD25A-1FAC-324F-BCDC-3272520530EB}"/>
              </a:ext>
            </a:extLst>
          </p:cNvPr>
          <p:cNvSpPr/>
          <p:nvPr userDrawn="1"/>
        </p:nvSpPr>
        <p:spPr>
          <a:xfrm flipH="1">
            <a:off x="0" y="0"/>
            <a:ext cx="1192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12">
            <a:extLst>
              <a:ext uri="{FF2B5EF4-FFF2-40B4-BE49-F238E27FC236}">
                <a16:creationId xmlns:a16="http://schemas.microsoft.com/office/drawing/2014/main" id="{07EC23FF-97D6-8B43-96E0-A28DCD2BD1FC}"/>
              </a:ext>
            </a:extLst>
          </p:cNvPr>
          <p:cNvSpPr>
            <a:spLocks noGrp="1"/>
          </p:cNvSpPr>
          <p:nvPr>
            <p:ph type="pic" sz="quarter" idx="10"/>
          </p:nvPr>
        </p:nvSpPr>
        <p:spPr>
          <a:xfrm>
            <a:off x="542159" y="833264"/>
            <a:ext cx="4996629" cy="5005082"/>
          </a:xfrm>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4" name="Text Placeholder 3">
            <a:extLst>
              <a:ext uri="{FF2B5EF4-FFF2-40B4-BE49-F238E27FC236}">
                <a16:creationId xmlns:a16="http://schemas.microsoft.com/office/drawing/2014/main" id="{0F5D2CDB-C8F5-E846-A370-C5DC4A3AB400}"/>
              </a:ext>
            </a:extLst>
          </p:cNvPr>
          <p:cNvSpPr>
            <a:spLocks noGrp="1"/>
          </p:cNvSpPr>
          <p:nvPr>
            <p:ph type="body" sz="quarter" idx="11"/>
          </p:nvPr>
        </p:nvSpPr>
        <p:spPr>
          <a:xfrm>
            <a:off x="6389688" y="1422400"/>
            <a:ext cx="5487987" cy="5195888"/>
          </a:xfrm>
        </p:spPr>
        <p:txBody>
          <a:bodyPr>
            <a:normAutofit/>
          </a:bodyPr>
          <a:lstStyle>
            <a:lvl1pPr>
              <a:buFontTx/>
              <a:buNone/>
              <a:defRPr sz="18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88635960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Introduction_blue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358D3-92B5-C14D-97E5-2DB515A65132}"/>
              </a:ext>
            </a:extLst>
          </p:cNvPr>
          <p:cNvSpPr>
            <a:spLocks noGrp="1"/>
          </p:cNvSpPr>
          <p:nvPr>
            <p:ph type="title"/>
          </p:nvPr>
        </p:nvSpPr>
        <p:spPr>
          <a:xfrm>
            <a:off x="6390164" y="365126"/>
            <a:ext cx="5486861" cy="997510"/>
          </a:xfrm>
        </p:spPr>
        <p:txBody>
          <a:bodyPr/>
          <a:lstStyle>
            <a:lvl1pPr>
              <a:defRPr>
                <a:solidFill>
                  <a:schemeClr val="accent2"/>
                </a:solidFill>
                <a:latin typeface="Arial" panose="020B0604020202020204" pitchFamily="34" charset="0"/>
                <a:cs typeface="Arial" panose="020B0604020202020204" pitchFamily="34" charset="0"/>
              </a:defRPr>
            </a:lvl1pPr>
          </a:lstStyle>
          <a:p>
            <a:r>
              <a:rPr lang="en-US"/>
              <a:t>Click to edit Master title style</a:t>
            </a:r>
          </a:p>
        </p:txBody>
      </p:sp>
      <p:sp>
        <p:nvSpPr>
          <p:cNvPr id="6" name="Rectangle 5">
            <a:extLst>
              <a:ext uri="{FF2B5EF4-FFF2-40B4-BE49-F238E27FC236}">
                <a16:creationId xmlns:a16="http://schemas.microsoft.com/office/drawing/2014/main" id="{1CDDD25A-1FAC-324F-BCDC-3272520530EB}"/>
              </a:ext>
            </a:extLst>
          </p:cNvPr>
          <p:cNvSpPr/>
          <p:nvPr userDrawn="1"/>
        </p:nvSpPr>
        <p:spPr>
          <a:xfrm flipH="1">
            <a:off x="0" y="0"/>
            <a:ext cx="11927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12">
            <a:extLst>
              <a:ext uri="{FF2B5EF4-FFF2-40B4-BE49-F238E27FC236}">
                <a16:creationId xmlns:a16="http://schemas.microsoft.com/office/drawing/2014/main" id="{07EC23FF-97D6-8B43-96E0-A28DCD2BD1FC}"/>
              </a:ext>
            </a:extLst>
          </p:cNvPr>
          <p:cNvSpPr>
            <a:spLocks noGrp="1"/>
          </p:cNvSpPr>
          <p:nvPr>
            <p:ph type="pic" sz="quarter" idx="10"/>
          </p:nvPr>
        </p:nvSpPr>
        <p:spPr>
          <a:xfrm>
            <a:off x="542159" y="926313"/>
            <a:ext cx="4996629" cy="5005082"/>
          </a:xfrm>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4" name="Text Placeholder 3">
            <a:extLst>
              <a:ext uri="{FF2B5EF4-FFF2-40B4-BE49-F238E27FC236}">
                <a16:creationId xmlns:a16="http://schemas.microsoft.com/office/drawing/2014/main" id="{0F5D2CDB-C8F5-E846-A370-C5DC4A3AB400}"/>
              </a:ext>
            </a:extLst>
          </p:cNvPr>
          <p:cNvSpPr>
            <a:spLocks noGrp="1"/>
          </p:cNvSpPr>
          <p:nvPr>
            <p:ph type="body" sz="quarter" idx="11"/>
          </p:nvPr>
        </p:nvSpPr>
        <p:spPr>
          <a:xfrm>
            <a:off x="6389688" y="1422400"/>
            <a:ext cx="5487987" cy="5195888"/>
          </a:xfrm>
        </p:spPr>
        <p:txBody>
          <a:bodyPr>
            <a:normAutofit/>
          </a:bodyPr>
          <a:lstStyle>
            <a:lvl1pPr>
              <a:buFontTx/>
              <a:buNone/>
              <a:defRPr sz="18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369571856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3842A-38E2-ADF1-5523-54783DF19A7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F44D93-FECA-DBBF-4D28-E27D12D20C6D}"/>
              </a:ext>
            </a:extLst>
          </p:cNvPr>
          <p:cNvSpPr>
            <a:spLocks noGrp="1"/>
          </p:cNvSpPr>
          <p:nvPr>
            <p:ph type="dt" sz="half" idx="10"/>
          </p:nvPr>
        </p:nvSpPr>
        <p:spPr/>
        <p:txBody>
          <a:bodyPr/>
          <a:lstStyle/>
          <a:p>
            <a:fld id="{6BFD841F-779B-41DE-BC44-1B505D7BABF7}" type="datetime1">
              <a:rPr lang="en-US" smtClean="0"/>
              <a:t>7/31/2023</a:t>
            </a:fld>
            <a:endParaRPr lang="en-US"/>
          </a:p>
        </p:txBody>
      </p:sp>
      <p:sp>
        <p:nvSpPr>
          <p:cNvPr id="4" name="Footer Placeholder 3">
            <a:extLst>
              <a:ext uri="{FF2B5EF4-FFF2-40B4-BE49-F238E27FC236}">
                <a16:creationId xmlns:a16="http://schemas.microsoft.com/office/drawing/2014/main" id="{624EC533-FAA0-E8BE-2D8D-F66C6A64F896}"/>
              </a:ext>
            </a:extLst>
          </p:cNvPr>
          <p:cNvSpPr>
            <a:spLocks noGrp="1"/>
          </p:cNvSpPr>
          <p:nvPr>
            <p:ph type="ftr" sz="quarter" idx="11"/>
          </p:nvPr>
        </p:nvSpPr>
        <p:spPr/>
        <p:txBody>
          <a:bodyPr/>
          <a:lstStyle/>
          <a:p>
            <a:r>
              <a:rPr lang="en-GB"/>
              <a:t>For queries about your application or the recruitment process, please email xxx</a:t>
            </a:r>
            <a:endParaRPr lang="en-US"/>
          </a:p>
        </p:txBody>
      </p:sp>
      <p:sp>
        <p:nvSpPr>
          <p:cNvPr id="5" name="Slide Number Placeholder 4">
            <a:extLst>
              <a:ext uri="{FF2B5EF4-FFF2-40B4-BE49-F238E27FC236}">
                <a16:creationId xmlns:a16="http://schemas.microsoft.com/office/drawing/2014/main" id="{DFB7DF3C-307E-AA6E-8415-1898730DD5D2}"/>
              </a:ext>
            </a:extLst>
          </p:cNvPr>
          <p:cNvSpPr>
            <a:spLocks noGrp="1"/>
          </p:cNvSpPr>
          <p:nvPr>
            <p:ph type="sldNum" sz="quarter" idx="12"/>
          </p:nvPr>
        </p:nvSpPr>
        <p:spPr/>
        <p:txBody>
          <a:bodyPr/>
          <a:lstStyle/>
          <a:p>
            <a:fld id="{1B287C65-F529-6A4B-9307-53EFD28F08ED}" type="slidenum">
              <a:rPr lang="en-US" smtClean="0"/>
              <a:t>‹#›</a:t>
            </a:fld>
            <a:endParaRPr lang="en-US"/>
          </a:p>
        </p:txBody>
      </p:sp>
      <p:sp>
        <p:nvSpPr>
          <p:cNvPr id="6" name="Rectangle 5">
            <a:extLst>
              <a:ext uri="{FF2B5EF4-FFF2-40B4-BE49-F238E27FC236}">
                <a16:creationId xmlns:a16="http://schemas.microsoft.com/office/drawing/2014/main" id="{8F4A5BB5-5A50-BC94-5498-BAFECB7924C3}"/>
              </a:ext>
            </a:extLst>
          </p:cNvPr>
          <p:cNvSpPr/>
          <p:nvPr userDrawn="1"/>
        </p:nvSpPr>
        <p:spPr>
          <a:xfrm flipH="1">
            <a:off x="0" y="0"/>
            <a:ext cx="1192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083106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Pull out quote with two pictures - white">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460482" y="1527857"/>
            <a:ext cx="3563938" cy="2809013"/>
          </a:xfrm>
        </p:spPr>
        <p:txBody>
          <a:bodyPr/>
          <a:lstStyle>
            <a:lvl1pPr marL="0" indent="0">
              <a:buNone/>
              <a:defRPr/>
            </a:lvl1pPr>
          </a:lstStyle>
          <a:p>
            <a:endParaRPr lang="en-GB"/>
          </a:p>
        </p:txBody>
      </p:sp>
      <p:sp>
        <p:nvSpPr>
          <p:cNvPr id="9" name="Picture Placeholder 6">
            <a:extLst>
              <a:ext uri="{FF2B5EF4-FFF2-40B4-BE49-F238E27FC236}">
                <a16:creationId xmlns:a16="http://schemas.microsoft.com/office/drawing/2014/main" id="{B082CCD9-B19E-E3F9-679F-38A2F00AF268}"/>
              </a:ext>
            </a:extLst>
          </p:cNvPr>
          <p:cNvSpPr>
            <a:spLocks noGrp="1"/>
          </p:cNvSpPr>
          <p:nvPr>
            <p:ph type="pic" sz="quarter" idx="12"/>
          </p:nvPr>
        </p:nvSpPr>
        <p:spPr>
          <a:xfrm>
            <a:off x="4329220" y="1527857"/>
            <a:ext cx="3563938" cy="2809013"/>
          </a:xfrm>
        </p:spPr>
        <p:txBody>
          <a:bodyPr/>
          <a:lstStyle>
            <a:lvl1pPr marL="0" indent="0">
              <a:buNone/>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8197958" y="1527857"/>
            <a:ext cx="3563938" cy="2809014"/>
          </a:xfrm>
          <a:solidFill>
            <a:srgbClr val="00285F"/>
          </a:solidFill>
        </p:spPr>
        <p:txBody>
          <a:bodyPr>
            <a:noAutofit/>
          </a:bodyPr>
          <a:lstStyle>
            <a:lvl1pPr marL="0" indent="0">
              <a:buNone/>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 name="Rectangle 1">
            <a:extLst>
              <a:ext uri="{FF2B5EF4-FFF2-40B4-BE49-F238E27FC236}">
                <a16:creationId xmlns:a16="http://schemas.microsoft.com/office/drawing/2014/main" id="{D138B705-FF3C-56D9-8BD7-E5F4FD457298}"/>
              </a:ext>
            </a:extLst>
          </p:cNvPr>
          <p:cNvSpPr/>
          <p:nvPr userDrawn="1"/>
        </p:nvSpPr>
        <p:spPr>
          <a:xfrm flipH="1">
            <a:off x="0" y="0"/>
            <a:ext cx="1192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452968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Pull out quote with two pictures - blue">
    <p:bg>
      <p:bgPr>
        <a:gradFill flip="none" rotWithShape="1">
          <a:gsLst>
            <a:gs pos="0">
              <a:schemeClr val="accent2">
                <a:lumMod val="89000"/>
              </a:schemeClr>
            </a:gs>
            <a:gs pos="57000">
              <a:schemeClr val="accent2">
                <a:lumMod val="89000"/>
              </a:schemeClr>
            </a:gs>
            <a:gs pos="97000">
              <a:schemeClr val="accent2">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460482" y="1527857"/>
            <a:ext cx="3563938" cy="2809013"/>
          </a:xfrm>
        </p:spPr>
        <p:txBody>
          <a:bodyPr/>
          <a:lstStyle>
            <a:lvl1pPr marL="0" indent="0">
              <a:buNone/>
              <a:defRPr>
                <a:solidFill>
                  <a:schemeClr val="bg1"/>
                </a:solidFill>
              </a:defRPr>
            </a:lvl1pPr>
          </a:lstStyle>
          <a:p>
            <a:endParaRPr lang="en-GB"/>
          </a:p>
        </p:txBody>
      </p:sp>
      <p:sp>
        <p:nvSpPr>
          <p:cNvPr id="9" name="Picture Placeholder 6">
            <a:extLst>
              <a:ext uri="{FF2B5EF4-FFF2-40B4-BE49-F238E27FC236}">
                <a16:creationId xmlns:a16="http://schemas.microsoft.com/office/drawing/2014/main" id="{B082CCD9-B19E-E3F9-679F-38A2F00AF268}"/>
              </a:ext>
            </a:extLst>
          </p:cNvPr>
          <p:cNvSpPr>
            <a:spLocks noGrp="1"/>
          </p:cNvSpPr>
          <p:nvPr>
            <p:ph type="pic" sz="quarter" idx="12"/>
          </p:nvPr>
        </p:nvSpPr>
        <p:spPr>
          <a:xfrm>
            <a:off x="4329220" y="1527857"/>
            <a:ext cx="3563938" cy="2809013"/>
          </a:xfrm>
        </p:spPr>
        <p:txBody>
          <a:bodyPr/>
          <a:lstStyle>
            <a:lvl1pPr marL="0" indent="0">
              <a:buNone/>
              <a:defRPr>
                <a:solidFill>
                  <a:schemeClr val="bg1"/>
                </a:solidFill>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8197958" y="1527857"/>
            <a:ext cx="3563938" cy="2809014"/>
          </a:xfrm>
          <a:solidFill>
            <a:schemeClr val="bg1"/>
          </a:solidFill>
        </p:spPr>
        <p:txBody>
          <a:bodyPr>
            <a:noAutofit/>
          </a:bodyPr>
          <a:lstStyle>
            <a:lvl1pPr marL="342900" indent="-342900">
              <a:buClr>
                <a:srgbClr val="CF102D"/>
              </a:buClr>
              <a:buFont typeface="Arial" panose="020B0604020202020204" pitchFamily="34" charset="0"/>
              <a:buChar char="•"/>
              <a:defRPr sz="2000">
                <a:solidFill>
                  <a:srgbClr val="00285F"/>
                </a:solidFill>
              </a:defRPr>
            </a:lvl1pPr>
            <a:lvl2pPr>
              <a:defRPr sz="1800">
                <a:solidFill>
                  <a:srgbClr val="00285F"/>
                </a:solidFill>
              </a:defRPr>
            </a:lvl2pPr>
            <a:lvl3pPr>
              <a:buClr>
                <a:srgbClr val="CF102D"/>
              </a:buClr>
              <a:defRPr sz="1600">
                <a:solidFill>
                  <a:srgbClr val="00285F"/>
                </a:solidFill>
              </a:defRPr>
            </a:lvl3pPr>
            <a:lvl4pPr>
              <a:defRPr sz="1400">
                <a:solidFill>
                  <a:srgbClr val="00285F"/>
                </a:solidFill>
              </a:defRPr>
            </a:lvl4pPr>
            <a:lvl5pPr>
              <a:buClr>
                <a:srgbClr val="CF102D"/>
              </a:buClr>
              <a:defRPr sz="1400">
                <a:solidFill>
                  <a:srgbClr val="00285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3">
            <a:extLst>
              <a:ext uri="{FF2B5EF4-FFF2-40B4-BE49-F238E27FC236}">
                <a16:creationId xmlns:a16="http://schemas.microsoft.com/office/drawing/2014/main" id="{5B4BC4FF-BB80-A11F-79FB-26279C21ADDD}"/>
              </a:ext>
            </a:extLst>
          </p:cNvPr>
          <p:cNvSpPr/>
          <p:nvPr userDrawn="1"/>
        </p:nvSpPr>
        <p:spPr>
          <a:xfrm flipH="1">
            <a:off x="0" y="0"/>
            <a:ext cx="11927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595091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Image with pull out - white">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460481" y="1527857"/>
            <a:ext cx="6060635" cy="2809013"/>
          </a:xfrm>
        </p:spPr>
        <p:txBody>
          <a:bodyPr/>
          <a:lstStyle>
            <a:lvl1pPr marL="0" indent="0">
              <a:buNone/>
              <a:defRPr>
                <a:solidFill>
                  <a:schemeClr val="bg1"/>
                </a:solidFill>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6845968" y="1527857"/>
            <a:ext cx="4915928" cy="2809014"/>
          </a:xfrm>
          <a:solidFill>
            <a:srgbClr val="00285F"/>
          </a:solidFill>
        </p:spPr>
        <p:txBody>
          <a:bodyPr>
            <a:noAutofit/>
          </a:bodyPr>
          <a:lstStyle>
            <a:lvl1pPr marL="0" indent="0">
              <a:buNone/>
              <a:defRPr sz="2000">
                <a:solidFill>
                  <a:schemeClr val="bg1">
                    <a:lumMod val="95000"/>
                  </a:schemeClr>
                </a:solidFill>
              </a:defRPr>
            </a:lvl1pPr>
            <a:lvl2pPr>
              <a:defRPr sz="1800">
                <a:solidFill>
                  <a:schemeClr val="bg1">
                    <a:lumMod val="95000"/>
                  </a:schemeClr>
                </a:solidFill>
              </a:defRPr>
            </a:lvl2pPr>
            <a:lvl3pPr>
              <a:defRPr sz="1600">
                <a:solidFill>
                  <a:schemeClr val="bg1">
                    <a:lumMod val="95000"/>
                  </a:schemeClr>
                </a:solidFill>
              </a:defRPr>
            </a:lvl3pPr>
            <a:lvl4pPr>
              <a:defRPr sz="1400">
                <a:solidFill>
                  <a:schemeClr val="bg1">
                    <a:lumMod val="95000"/>
                  </a:schemeClr>
                </a:solidFill>
              </a:defRPr>
            </a:lvl4pPr>
            <a:lvl5pPr>
              <a:defRPr sz="1400">
                <a:solidFill>
                  <a:schemeClr val="bg1">
                    <a:lumMod val="9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 name="Rectangle 1">
            <a:extLst>
              <a:ext uri="{FF2B5EF4-FFF2-40B4-BE49-F238E27FC236}">
                <a16:creationId xmlns:a16="http://schemas.microsoft.com/office/drawing/2014/main" id="{ECDDA408-7C34-D6F1-5898-37CEAC215FAC}"/>
              </a:ext>
            </a:extLst>
          </p:cNvPr>
          <p:cNvSpPr/>
          <p:nvPr userDrawn="1"/>
        </p:nvSpPr>
        <p:spPr>
          <a:xfrm flipH="1">
            <a:off x="0" y="0"/>
            <a:ext cx="1192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04475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Image with pull out - blue">
    <p:bg>
      <p:bgPr>
        <a:gradFill flip="none" rotWithShape="1">
          <a:gsLst>
            <a:gs pos="0">
              <a:schemeClr val="accent2">
                <a:lumMod val="89000"/>
              </a:schemeClr>
            </a:gs>
            <a:gs pos="45000">
              <a:schemeClr val="accent2">
                <a:lumMod val="75000"/>
              </a:schemeClr>
            </a:gs>
            <a:gs pos="97000">
              <a:schemeClr val="accent2">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460481" y="1527857"/>
            <a:ext cx="6060635" cy="2809013"/>
          </a:xfrm>
        </p:spPr>
        <p:txBody>
          <a:bodyPr/>
          <a:lstStyle>
            <a:lvl1pPr marL="0" indent="0">
              <a:buNone/>
              <a:defRPr>
                <a:solidFill>
                  <a:schemeClr val="bg1"/>
                </a:solidFill>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6845968" y="1527857"/>
            <a:ext cx="4915928" cy="2809014"/>
          </a:xfrm>
          <a:solidFill>
            <a:schemeClr val="bg1"/>
          </a:solidFill>
        </p:spPr>
        <p:txBody>
          <a:bodyPr>
            <a:noAutofit/>
          </a:bodyPr>
          <a:lstStyle>
            <a:lvl1pPr marL="0" indent="0">
              <a:buNone/>
              <a:defRPr sz="2000">
                <a:solidFill>
                  <a:srgbClr val="00285F"/>
                </a:solidFill>
              </a:defRPr>
            </a:lvl1pPr>
            <a:lvl2pPr>
              <a:defRPr sz="1800">
                <a:solidFill>
                  <a:srgbClr val="00285F"/>
                </a:solidFill>
              </a:defRPr>
            </a:lvl2pPr>
            <a:lvl3pPr>
              <a:defRPr sz="1600">
                <a:solidFill>
                  <a:srgbClr val="00285F"/>
                </a:solidFill>
              </a:defRPr>
            </a:lvl3pPr>
            <a:lvl4pPr>
              <a:defRPr sz="1400">
                <a:solidFill>
                  <a:srgbClr val="00285F"/>
                </a:solidFill>
              </a:defRPr>
            </a:lvl4pPr>
            <a:lvl5pPr>
              <a:defRPr sz="1400">
                <a:solidFill>
                  <a:srgbClr val="00285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2">
            <a:extLst>
              <a:ext uri="{FF2B5EF4-FFF2-40B4-BE49-F238E27FC236}">
                <a16:creationId xmlns:a16="http://schemas.microsoft.com/office/drawing/2014/main" id="{473B1E2A-4A61-364D-4907-C3FE1E449374}"/>
              </a:ext>
            </a:extLst>
          </p:cNvPr>
          <p:cNvSpPr/>
          <p:nvPr userDrawn="1"/>
        </p:nvSpPr>
        <p:spPr>
          <a:xfrm flipH="1">
            <a:off x="0" y="0"/>
            <a:ext cx="11927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283282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Image with pull out - blue">
    <p:bg>
      <p:bgPr>
        <a:gradFill flip="none" rotWithShape="1">
          <a:gsLst>
            <a:gs pos="0">
              <a:schemeClr val="accent2">
                <a:lumMod val="89000"/>
              </a:schemeClr>
            </a:gs>
            <a:gs pos="6000">
              <a:schemeClr val="accent2">
                <a:lumMod val="89000"/>
              </a:schemeClr>
            </a:gs>
            <a:gs pos="97000">
              <a:schemeClr val="accent2">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5713293" y="1527858"/>
            <a:ext cx="6060635" cy="2809013"/>
          </a:xfrm>
        </p:spPr>
        <p:txBody>
          <a:bodyPr/>
          <a:lstStyle>
            <a:lvl1pPr marL="0" indent="0">
              <a:buNone/>
              <a:defRPr>
                <a:solidFill>
                  <a:schemeClr val="bg1"/>
                </a:solidFill>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625642" y="1527857"/>
            <a:ext cx="4915928" cy="2809014"/>
          </a:xfrm>
          <a:solidFill>
            <a:schemeClr val="bg1"/>
          </a:solidFill>
        </p:spPr>
        <p:txBody>
          <a:bodyPr>
            <a:noAutofit/>
          </a:bodyPr>
          <a:lstStyle>
            <a:lvl1pPr marL="0" indent="0">
              <a:buNone/>
              <a:defRPr sz="2000">
                <a:solidFill>
                  <a:srgbClr val="00285F"/>
                </a:solidFill>
              </a:defRPr>
            </a:lvl1pPr>
            <a:lvl2pPr>
              <a:defRPr sz="1800">
                <a:solidFill>
                  <a:srgbClr val="00285F"/>
                </a:solidFill>
              </a:defRPr>
            </a:lvl2pPr>
            <a:lvl3pPr>
              <a:defRPr sz="1600">
                <a:solidFill>
                  <a:srgbClr val="00285F"/>
                </a:solidFill>
              </a:defRPr>
            </a:lvl3pPr>
            <a:lvl4pPr>
              <a:defRPr sz="1400">
                <a:solidFill>
                  <a:srgbClr val="00285F"/>
                </a:solidFill>
              </a:defRPr>
            </a:lvl4pPr>
            <a:lvl5pPr>
              <a:defRPr sz="1400">
                <a:solidFill>
                  <a:srgbClr val="00285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2">
            <a:extLst>
              <a:ext uri="{FF2B5EF4-FFF2-40B4-BE49-F238E27FC236}">
                <a16:creationId xmlns:a16="http://schemas.microsoft.com/office/drawing/2014/main" id="{CB849E6A-6456-40F0-C193-94A7FD5344F3}"/>
              </a:ext>
            </a:extLst>
          </p:cNvPr>
          <p:cNvSpPr/>
          <p:nvPr userDrawn="1"/>
        </p:nvSpPr>
        <p:spPr>
          <a:xfrm flipH="1">
            <a:off x="0" y="0"/>
            <a:ext cx="11927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1745525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_Image with pull out - blue">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5713293" y="1527858"/>
            <a:ext cx="6060635" cy="2809013"/>
          </a:xfrm>
        </p:spPr>
        <p:txBody>
          <a:bodyPr/>
          <a:lstStyle>
            <a:lvl1pPr marL="0" indent="0">
              <a:buNone/>
              <a:defRPr>
                <a:solidFill>
                  <a:schemeClr val="bg1"/>
                </a:solidFill>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625642" y="1527857"/>
            <a:ext cx="4915928" cy="2809014"/>
          </a:xfrm>
          <a:solidFill>
            <a:srgbClr val="00285F"/>
          </a:solidFill>
        </p:spPr>
        <p:txBody>
          <a:bodyPr>
            <a:noAutofit/>
          </a:bodyPr>
          <a:lstStyle>
            <a:lvl1pPr marL="0" indent="0">
              <a:buNone/>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 name="Rectangle 1">
            <a:extLst>
              <a:ext uri="{FF2B5EF4-FFF2-40B4-BE49-F238E27FC236}">
                <a16:creationId xmlns:a16="http://schemas.microsoft.com/office/drawing/2014/main" id="{2D75AB2B-A320-702E-C21F-87545C062442}"/>
              </a:ext>
            </a:extLst>
          </p:cNvPr>
          <p:cNvSpPr/>
          <p:nvPr userDrawn="1"/>
        </p:nvSpPr>
        <p:spPr>
          <a:xfrm flipH="1">
            <a:off x="0" y="0"/>
            <a:ext cx="1192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6810019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Section slide pull out with agenda - whit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7F0D6BF-2EFA-2B20-F11C-CB24EDCD8383}"/>
              </a:ext>
            </a:extLst>
          </p:cNvPr>
          <p:cNvSpPr/>
          <p:nvPr userDrawn="1"/>
        </p:nvSpPr>
        <p:spPr>
          <a:xfrm>
            <a:off x="485000" y="465221"/>
            <a:ext cx="7536053" cy="484471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1854EE1-B292-351A-F59B-58879A1217F0}"/>
              </a:ext>
            </a:extLst>
          </p:cNvPr>
          <p:cNvSpPr>
            <a:spLocks noGrp="1"/>
          </p:cNvSpPr>
          <p:nvPr>
            <p:ph type="ctrTitle"/>
          </p:nvPr>
        </p:nvSpPr>
        <p:spPr>
          <a:xfrm>
            <a:off x="853968" y="804296"/>
            <a:ext cx="6798116" cy="2387600"/>
          </a:xfrm>
          <a:effectLst>
            <a:outerShdw blurRad="50800" dist="38100" dir="2700000" algn="tl" rotWithShape="0">
              <a:prstClr val="black">
                <a:alpha val="40000"/>
              </a:prstClr>
            </a:outerShdw>
          </a:effectLst>
        </p:spPr>
        <p:txBody>
          <a:bodyPr anchor="b"/>
          <a:lstStyle>
            <a:lvl1pPr algn="l">
              <a:defRPr sz="6000">
                <a:solidFill>
                  <a:srgbClr val="CF102D"/>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D86D141F-3C5F-4767-21B6-3E48153A4774}"/>
              </a:ext>
            </a:extLst>
          </p:cNvPr>
          <p:cNvSpPr>
            <a:spLocks noGrp="1"/>
          </p:cNvSpPr>
          <p:nvPr>
            <p:ph type="subTitle" idx="1"/>
          </p:nvPr>
        </p:nvSpPr>
        <p:spPr>
          <a:xfrm>
            <a:off x="853968" y="3390951"/>
            <a:ext cx="6798116" cy="1655762"/>
          </a:xfrm>
          <a:effectLst>
            <a:outerShdw blurRad="50800" dist="38100" dir="2700000" algn="tl" rotWithShape="0">
              <a:prstClr val="black">
                <a:alpha val="40000"/>
              </a:prstClr>
            </a:outerShdw>
          </a:effectLst>
        </p:spPr>
        <p:txBody>
          <a:bodyPr/>
          <a:lstStyle>
            <a:lvl1pPr marL="0" indent="0" algn="l">
              <a:buNone/>
              <a:defRPr sz="2400">
                <a:solidFill>
                  <a:srgbClr val="CF102D"/>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9" name="Rectangle 8">
            <a:extLst>
              <a:ext uri="{FF2B5EF4-FFF2-40B4-BE49-F238E27FC236}">
                <a16:creationId xmlns:a16="http://schemas.microsoft.com/office/drawing/2014/main" id="{8A9B6927-5A00-AF9A-93D1-ACEBC3C4183C}"/>
              </a:ext>
            </a:extLst>
          </p:cNvPr>
          <p:cNvSpPr/>
          <p:nvPr userDrawn="1"/>
        </p:nvSpPr>
        <p:spPr>
          <a:xfrm>
            <a:off x="9049617" y="0"/>
            <a:ext cx="3142383"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12">
            <a:extLst>
              <a:ext uri="{FF2B5EF4-FFF2-40B4-BE49-F238E27FC236}">
                <a16:creationId xmlns:a16="http://schemas.microsoft.com/office/drawing/2014/main" id="{9D879D2F-9303-7A20-2A12-AD88D7081948}"/>
              </a:ext>
            </a:extLst>
          </p:cNvPr>
          <p:cNvSpPr>
            <a:spLocks noGrp="1"/>
          </p:cNvSpPr>
          <p:nvPr>
            <p:ph type="body" sz="quarter" idx="10"/>
          </p:nvPr>
        </p:nvSpPr>
        <p:spPr>
          <a:xfrm>
            <a:off x="9288463" y="207963"/>
            <a:ext cx="2662237" cy="6400800"/>
          </a:xfrm>
        </p:spPr>
        <p:txBody>
          <a:bodyPr/>
          <a:lstStyle>
            <a:lvl1pPr marL="0" indent="0">
              <a:buNone/>
              <a:defRPr b="1">
                <a:solidFill>
                  <a:srgbClr val="CF102D"/>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81173727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ection slide pull out with agenda - white with blu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48F0C44-D341-86F4-8BF8-24096E473DE1}"/>
              </a:ext>
            </a:extLst>
          </p:cNvPr>
          <p:cNvSpPr/>
          <p:nvPr userDrawn="1"/>
        </p:nvSpPr>
        <p:spPr>
          <a:xfrm>
            <a:off x="574158" y="510363"/>
            <a:ext cx="7442791" cy="486971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1854EE1-B292-351A-F59B-58879A1217F0}"/>
              </a:ext>
            </a:extLst>
          </p:cNvPr>
          <p:cNvSpPr>
            <a:spLocks noGrp="1"/>
          </p:cNvSpPr>
          <p:nvPr>
            <p:ph type="ctrTitle"/>
          </p:nvPr>
        </p:nvSpPr>
        <p:spPr>
          <a:xfrm>
            <a:off x="853968" y="804296"/>
            <a:ext cx="6798116" cy="2387600"/>
          </a:xfrm>
          <a:effectLst>
            <a:outerShdw blurRad="50800" dist="38100" dir="2700000" algn="tl" rotWithShape="0">
              <a:prstClr val="black">
                <a:alpha val="40000"/>
              </a:prstClr>
            </a:outerShdw>
          </a:effectLst>
        </p:spPr>
        <p:txBody>
          <a:bodyPr anchor="b"/>
          <a:lstStyle>
            <a:lvl1pPr algn="l">
              <a:defRPr sz="6000">
                <a:solidFill>
                  <a:schemeClr val="bg1">
                    <a:lumMod val="95000"/>
                  </a:schemeClr>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D86D141F-3C5F-4767-21B6-3E48153A4774}"/>
              </a:ext>
            </a:extLst>
          </p:cNvPr>
          <p:cNvSpPr>
            <a:spLocks noGrp="1"/>
          </p:cNvSpPr>
          <p:nvPr>
            <p:ph type="subTitle" idx="1"/>
          </p:nvPr>
        </p:nvSpPr>
        <p:spPr>
          <a:xfrm>
            <a:off x="853968" y="3390951"/>
            <a:ext cx="6798116" cy="1655762"/>
          </a:xfrm>
          <a:effectLst>
            <a:outerShdw blurRad="50800" dist="38100" dir="2700000" algn="tl" rotWithShape="0">
              <a:prstClr val="black">
                <a:alpha val="40000"/>
              </a:prstClr>
            </a:outerShdw>
          </a:effectLst>
        </p:spPr>
        <p:txBody>
          <a:bodyPr/>
          <a:lstStyle>
            <a:lvl1pPr marL="0" indent="0" algn="l">
              <a:buNone/>
              <a:defRPr sz="2400">
                <a:solidFill>
                  <a:schemeClr val="bg1">
                    <a:lumMod val="9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9" name="Rectangle 8">
            <a:extLst>
              <a:ext uri="{FF2B5EF4-FFF2-40B4-BE49-F238E27FC236}">
                <a16:creationId xmlns:a16="http://schemas.microsoft.com/office/drawing/2014/main" id="{8A9B6927-5A00-AF9A-93D1-ACEBC3C4183C}"/>
              </a:ext>
            </a:extLst>
          </p:cNvPr>
          <p:cNvSpPr/>
          <p:nvPr userDrawn="1"/>
        </p:nvSpPr>
        <p:spPr>
          <a:xfrm>
            <a:off x="9049617" y="0"/>
            <a:ext cx="3142383"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12">
            <a:extLst>
              <a:ext uri="{FF2B5EF4-FFF2-40B4-BE49-F238E27FC236}">
                <a16:creationId xmlns:a16="http://schemas.microsoft.com/office/drawing/2014/main" id="{9D879D2F-9303-7A20-2A12-AD88D7081948}"/>
              </a:ext>
            </a:extLst>
          </p:cNvPr>
          <p:cNvSpPr>
            <a:spLocks noGrp="1"/>
          </p:cNvSpPr>
          <p:nvPr>
            <p:ph type="body" sz="quarter" idx="10"/>
          </p:nvPr>
        </p:nvSpPr>
        <p:spPr>
          <a:xfrm>
            <a:off x="9288463" y="207963"/>
            <a:ext cx="2662237" cy="6400800"/>
          </a:xfrm>
        </p:spPr>
        <p:txBody>
          <a:bodyPr/>
          <a:lstStyle>
            <a:lvl1pPr marL="0" indent="0">
              <a:buNone/>
              <a:defRPr b="1">
                <a:solidFill>
                  <a:srgbClr val="CF102D"/>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8112049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Section slide pull out with agenda - white with blu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48F0C44-D341-86F4-8BF8-24096E473DE1}"/>
              </a:ext>
            </a:extLst>
          </p:cNvPr>
          <p:cNvSpPr/>
          <p:nvPr userDrawn="1"/>
        </p:nvSpPr>
        <p:spPr>
          <a:xfrm>
            <a:off x="574158" y="510363"/>
            <a:ext cx="7442791" cy="4869711"/>
          </a:xfrm>
          <a:prstGeom prst="rect">
            <a:avLst/>
          </a:prstGeom>
          <a:gradFill flip="none" rotWithShape="1">
            <a:gsLst>
              <a:gs pos="0">
                <a:schemeClr val="accent2">
                  <a:lumMod val="89000"/>
                </a:schemeClr>
              </a:gs>
              <a:gs pos="44000">
                <a:schemeClr val="accent2">
                  <a:lumMod val="75000"/>
                </a:schemeClr>
              </a:gs>
              <a:gs pos="97000">
                <a:schemeClr val="accent2">
                  <a:lumMod val="70000"/>
                </a:scheme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1854EE1-B292-351A-F59B-58879A1217F0}"/>
              </a:ext>
            </a:extLst>
          </p:cNvPr>
          <p:cNvSpPr>
            <a:spLocks noGrp="1"/>
          </p:cNvSpPr>
          <p:nvPr>
            <p:ph type="ctrTitle"/>
          </p:nvPr>
        </p:nvSpPr>
        <p:spPr>
          <a:xfrm>
            <a:off x="853968" y="804296"/>
            <a:ext cx="6798116" cy="2387600"/>
          </a:xfrm>
          <a:effectLst>
            <a:outerShdw blurRad="50800" dist="38100" dir="2700000" algn="tl" rotWithShape="0">
              <a:prstClr val="black">
                <a:alpha val="40000"/>
              </a:prstClr>
            </a:outerShdw>
          </a:effectLst>
        </p:spPr>
        <p:txBody>
          <a:bodyPr anchor="b"/>
          <a:lstStyle>
            <a:lvl1pPr algn="l">
              <a:defRPr sz="6000">
                <a:solidFill>
                  <a:schemeClr val="bg1">
                    <a:lumMod val="95000"/>
                  </a:schemeClr>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D86D141F-3C5F-4767-21B6-3E48153A4774}"/>
              </a:ext>
            </a:extLst>
          </p:cNvPr>
          <p:cNvSpPr>
            <a:spLocks noGrp="1"/>
          </p:cNvSpPr>
          <p:nvPr>
            <p:ph type="subTitle" idx="1"/>
          </p:nvPr>
        </p:nvSpPr>
        <p:spPr>
          <a:xfrm>
            <a:off x="853968" y="3390951"/>
            <a:ext cx="6798116" cy="1655762"/>
          </a:xfrm>
          <a:effectLst>
            <a:outerShdw blurRad="50800" dist="38100" dir="2700000" algn="tl" rotWithShape="0">
              <a:prstClr val="black">
                <a:alpha val="40000"/>
              </a:prstClr>
            </a:outerShdw>
          </a:effectLst>
        </p:spPr>
        <p:txBody>
          <a:bodyPr/>
          <a:lstStyle>
            <a:lvl1pPr marL="0" indent="0" algn="l">
              <a:buNone/>
              <a:defRPr sz="2400">
                <a:solidFill>
                  <a:schemeClr val="bg1">
                    <a:lumMod val="9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9" name="Rectangle 8">
            <a:extLst>
              <a:ext uri="{FF2B5EF4-FFF2-40B4-BE49-F238E27FC236}">
                <a16:creationId xmlns:a16="http://schemas.microsoft.com/office/drawing/2014/main" id="{8A9B6927-5A00-AF9A-93D1-ACEBC3C4183C}"/>
              </a:ext>
            </a:extLst>
          </p:cNvPr>
          <p:cNvSpPr/>
          <p:nvPr userDrawn="1"/>
        </p:nvSpPr>
        <p:spPr>
          <a:xfrm>
            <a:off x="9049617" y="0"/>
            <a:ext cx="3142383"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12">
            <a:extLst>
              <a:ext uri="{FF2B5EF4-FFF2-40B4-BE49-F238E27FC236}">
                <a16:creationId xmlns:a16="http://schemas.microsoft.com/office/drawing/2014/main" id="{9D879D2F-9303-7A20-2A12-AD88D7081948}"/>
              </a:ext>
            </a:extLst>
          </p:cNvPr>
          <p:cNvSpPr>
            <a:spLocks noGrp="1"/>
          </p:cNvSpPr>
          <p:nvPr>
            <p:ph type="body" sz="quarter" idx="10"/>
          </p:nvPr>
        </p:nvSpPr>
        <p:spPr>
          <a:xfrm>
            <a:off x="9288463" y="207963"/>
            <a:ext cx="2662237" cy="6400800"/>
          </a:xfrm>
        </p:spPr>
        <p:txBody>
          <a:bodyPr/>
          <a:lstStyle>
            <a:lvl1pPr marL="0" indent="0">
              <a:buNone/>
              <a:defRPr b="1">
                <a:solidFill>
                  <a:srgbClr val="CF102D"/>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41237607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Section slide pull out with agenda - blue with white">
    <p:bg>
      <p:bgPr>
        <a:gradFill flip="none" rotWithShape="1">
          <a:gsLst>
            <a:gs pos="0">
              <a:schemeClr val="accent2">
                <a:lumMod val="89000"/>
              </a:schemeClr>
            </a:gs>
            <a:gs pos="37000">
              <a:schemeClr val="accent2">
                <a:lumMod val="89000"/>
              </a:schemeClr>
            </a:gs>
            <a:gs pos="69000">
              <a:schemeClr val="accent2">
                <a:lumMod val="75000"/>
              </a:schemeClr>
            </a:gs>
            <a:gs pos="97000">
              <a:schemeClr val="accent2">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6BDB236-C01B-4D37-2F76-8A8E76D9441F}"/>
              </a:ext>
            </a:extLst>
          </p:cNvPr>
          <p:cNvSpPr/>
          <p:nvPr userDrawn="1"/>
        </p:nvSpPr>
        <p:spPr>
          <a:xfrm>
            <a:off x="484998" y="518211"/>
            <a:ext cx="7536053" cy="48447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1854EE1-B292-351A-F59B-58879A1217F0}"/>
              </a:ext>
            </a:extLst>
          </p:cNvPr>
          <p:cNvSpPr>
            <a:spLocks noGrp="1"/>
          </p:cNvSpPr>
          <p:nvPr>
            <p:ph type="ctrTitle"/>
          </p:nvPr>
        </p:nvSpPr>
        <p:spPr>
          <a:xfrm>
            <a:off x="853968" y="804296"/>
            <a:ext cx="6798116" cy="2387600"/>
          </a:xfrm>
          <a:effectLst/>
        </p:spPr>
        <p:txBody>
          <a:bodyPr anchor="b"/>
          <a:lstStyle>
            <a:lvl1pPr algn="l">
              <a:defRPr sz="6000">
                <a:solidFill>
                  <a:srgbClr val="00285F"/>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D86D141F-3C5F-4767-21B6-3E48153A4774}"/>
              </a:ext>
            </a:extLst>
          </p:cNvPr>
          <p:cNvSpPr>
            <a:spLocks noGrp="1"/>
          </p:cNvSpPr>
          <p:nvPr>
            <p:ph type="subTitle" idx="1"/>
          </p:nvPr>
        </p:nvSpPr>
        <p:spPr>
          <a:xfrm>
            <a:off x="853968" y="3390951"/>
            <a:ext cx="6798116" cy="1655762"/>
          </a:xfrm>
          <a:effectLst/>
        </p:spPr>
        <p:txBody>
          <a:bodyPr/>
          <a:lstStyle>
            <a:lvl1pPr marL="0" indent="0" algn="l">
              <a:buNone/>
              <a:defRPr sz="2400">
                <a:solidFill>
                  <a:srgbClr val="00285F"/>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9" name="Rectangle 8">
            <a:extLst>
              <a:ext uri="{FF2B5EF4-FFF2-40B4-BE49-F238E27FC236}">
                <a16:creationId xmlns:a16="http://schemas.microsoft.com/office/drawing/2014/main" id="{8A9B6927-5A00-AF9A-93D1-ACEBC3C4183C}"/>
              </a:ext>
            </a:extLst>
          </p:cNvPr>
          <p:cNvSpPr/>
          <p:nvPr userDrawn="1"/>
        </p:nvSpPr>
        <p:spPr>
          <a:xfrm>
            <a:off x="9049617" y="0"/>
            <a:ext cx="3142383"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12">
            <a:extLst>
              <a:ext uri="{FF2B5EF4-FFF2-40B4-BE49-F238E27FC236}">
                <a16:creationId xmlns:a16="http://schemas.microsoft.com/office/drawing/2014/main" id="{9D879D2F-9303-7A20-2A12-AD88D7081948}"/>
              </a:ext>
            </a:extLst>
          </p:cNvPr>
          <p:cNvSpPr>
            <a:spLocks noGrp="1"/>
          </p:cNvSpPr>
          <p:nvPr>
            <p:ph type="body" sz="quarter" idx="10"/>
          </p:nvPr>
        </p:nvSpPr>
        <p:spPr>
          <a:xfrm>
            <a:off x="9288463" y="207963"/>
            <a:ext cx="2662237" cy="6400800"/>
          </a:xfrm>
        </p:spPr>
        <p:txBody>
          <a:bodyPr/>
          <a:lstStyle>
            <a:lvl1pPr marL="0" indent="0">
              <a:buNone/>
              <a:defRPr b="1">
                <a:solidFill>
                  <a:srgbClr val="CF102D"/>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3246454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3 pictures with text - whi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4A352-0CC0-7F3F-3A00-FB302687A2C4}"/>
              </a:ext>
            </a:extLst>
          </p:cNvPr>
          <p:cNvSpPr>
            <a:spLocks noGrp="1"/>
          </p:cNvSpPr>
          <p:nvPr>
            <p:ph type="title"/>
          </p:nvPr>
        </p:nvSpPr>
        <p:spPr>
          <a:xfrm>
            <a:off x="445293" y="391251"/>
            <a:ext cx="10403521" cy="1325563"/>
          </a:xfrm>
        </p:spPr>
        <p:txBody>
          <a:bodyPr/>
          <a:lstStyle/>
          <a:p>
            <a:r>
              <a:rPr lang="en-US"/>
              <a:t>Click to edit Master title style</a:t>
            </a:r>
            <a:endParaRPr lang="en-GB"/>
          </a:p>
        </p:txBody>
      </p:sp>
      <p:sp>
        <p:nvSpPr>
          <p:cNvPr id="7" name="Picture Placeholder 6">
            <a:extLst>
              <a:ext uri="{FF2B5EF4-FFF2-40B4-BE49-F238E27FC236}">
                <a16:creationId xmlns:a16="http://schemas.microsoft.com/office/drawing/2014/main" id="{B3AF5050-7467-4C7F-8FD0-A8A23EE059D5}"/>
              </a:ext>
            </a:extLst>
          </p:cNvPr>
          <p:cNvSpPr>
            <a:spLocks noGrp="1"/>
          </p:cNvSpPr>
          <p:nvPr>
            <p:ph type="pic" sz="quarter" idx="10"/>
          </p:nvPr>
        </p:nvSpPr>
        <p:spPr>
          <a:xfrm>
            <a:off x="445293" y="2259376"/>
            <a:ext cx="3563938" cy="1933575"/>
          </a:xfrm>
        </p:spPr>
        <p:txBody>
          <a:bodyPr/>
          <a:lstStyle>
            <a:lvl1pPr marL="0" indent="0">
              <a:buNone/>
              <a:defRPr/>
            </a:lvl1pPr>
          </a:lstStyle>
          <a:p>
            <a:endParaRPr lang="en-GB"/>
          </a:p>
        </p:txBody>
      </p:sp>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4314031" y="2259376"/>
            <a:ext cx="3563938" cy="1933575"/>
          </a:xfrm>
        </p:spPr>
        <p:txBody>
          <a:bodyPr/>
          <a:lstStyle>
            <a:lvl1pPr marL="0" indent="0">
              <a:buNone/>
              <a:defRPr/>
            </a:lvl1pPr>
          </a:lstStyle>
          <a:p>
            <a:endParaRPr lang="en-GB"/>
          </a:p>
        </p:txBody>
      </p:sp>
      <p:sp>
        <p:nvSpPr>
          <p:cNvPr id="9" name="Picture Placeholder 6">
            <a:extLst>
              <a:ext uri="{FF2B5EF4-FFF2-40B4-BE49-F238E27FC236}">
                <a16:creationId xmlns:a16="http://schemas.microsoft.com/office/drawing/2014/main" id="{B082CCD9-B19E-E3F9-679F-38A2F00AF268}"/>
              </a:ext>
            </a:extLst>
          </p:cNvPr>
          <p:cNvSpPr>
            <a:spLocks noGrp="1"/>
          </p:cNvSpPr>
          <p:nvPr>
            <p:ph type="pic" sz="quarter" idx="12"/>
          </p:nvPr>
        </p:nvSpPr>
        <p:spPr>
          <a:xfrm>
            <a:off x="8182769" y="2259376"/>
            <a:ext cx="3563938" cy="1933575"/>
          </a:xfrm>
        </p:spPr>
        <p:txBody>
          <a:bodyPr/>
          <a:lstStyle>
            <a:lvl1pPr marL="0" indent="0">
              <a:buNone/>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444500" y="4414838"/>
            <a:ext cx="3563938" cy="1933575"/>
          </a:xfrm>
        </p:spPr>
        <p:txBody>
          <a:bodyPr>
            <a:noAutofit/>
          </a:bodyPr>
          <a:lstStyle>
            <a:lvl1pPr marL="0" indent="0">
              <a:buNone/>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Text Placeholder 10">
            <a:extLst>
              <a:ext uri="{FF2B5EF4-FFF2-40B4-BE49-F238E27FC236}">
                <a16:creationId xmlns:a16="http://schemas.microsoft.com/office/drawing/2014/main" id="{37904F22-86B0-841C-1AC2-CA6B10D451EB}"/>
              </a:ext>
            </a:extLst>
          </p:cNvPr>
          <p:cNvSpPr>
            <a:spLocks noGrp="1"/>
          </p:cNvSpPr>
          <p:nvPr>
            <p:ph type="body" sz="quarter" idx="14"/>
          </p:nvPr>
        </p:nvSpPr>
        <p:spPr>
          <a:xfrm>
            <a:off x="4314031" y="4414838"/>
            <a:ext cx="3563938" cy="1933575"/>
          </a:xfrm>
        </p:spPr>
        <p:txBody>
          <a:bodyPr>
            <a:noAutofit/>
          </a:bodyPr>
          <a:lstStyle>
            <a:lvl1pPr marL="0" indent="0">
              <a:buNone/>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3" name="Text Placeholder 10">
            <a:extLst>
              <a:ext uri="{FF2B5EF4-FFF2-40B4-BE49-F238E27FC236}">
                <a16:creationId xmlns:a16="http://schemas.microsoft.com/office/drawing/2014/main" id="{7414B2CF-DA63-413C-48FB-7680673190AD}"/>
              </a:ext>
            </a:extLst>
          </p:cNvPr>
          <p:cNvSpPr>
            <a:spLocks noGrp="1"/>
          </p:cNvSpPr>
          <p:nvPr>
            <p:ph type="body" sz="quarter" idx="15"/>
          </p:nvPr>
        </p:nvSpPr>
        <p:spPr>
          <a:xfrm>
            <a:off x="8167847" y="4414837"/>
            <a:ext cx="3563938" cy="1933575"/>
          </a:xfrm>
        </p:spPr>
        <p:txBody>
          <a:bodyPr>
            <a:noAutofit/>
          </a:bodyPr>
          <a:lstStyle>
            <a:lvl1pPr marL="0" indent="0">
              <a:buNone/>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2">
            <a:extLst>
              <a:ext uri="{FF2B5EF4-FFF2-40B4-BE49-F238E27FC236}">
                <a16:creationId xmlns:a16="http://schemas.microsoft.com/office/drawing/2014/main" id="{534008F7-53E8-065C-948D-A0C5A1D429C1}"/>
              </a:ext>
            </a:extLst>
          </p:cNvPr>
          <p:cNvSpPr/>
          <p:nvPr userDrawn="1"/>
        </p:nvSpPr>
        <p:spPr>
          <a:xfrm flipH="1">
            <a:off x="0" y="0"/>
            <a:ext cx="1192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1175404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3 pictures with text - blue">
    <p:bg>
      <p:bgPr>
        <a:gradFill flip="none" rotWithShape="1">
          <a:gsLst>
            <a:gs pos="0">
              <a:schemeClr val="accent2">
                <a:lumMod val="89000"/>
              </a:schemeClr>
            </a:gs>
            <a:gs pos="41000">
              <a:schemeClr val="accent2">
                <a:lumMod val="89000"/>
              </a:schemeClr>
            </a:gs>
            <a:gs pos="55000">
              <a:schemeClr val="accent2">
                <a:lumMod val="75000"/>
              </a:schemeClr>
            </a:gs>
            <a:gs pos="97000">
              <a:schemeClr val="accent2">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4A352-0CC0-7F3F-3A00-FB302687A2C4}"/>
              </a:ext>
            </a:extLst>
          </p:cNvPr>
          <p:cNvSpPr>
            <a:spLocks noGrp="1"/>
          </p:cNvSpPr>
          <p:nvPr>
            <p:ph type="title"/>
          </p:nvPr>
        </p:nvSpPr>
        <p:spPr>
          <a:xfrm>
            <a:off x="445293" y="391251"/>
            <a:ext cx="11286492" cy="1325563"/>
          </a:xfrm>
        </p:spPr>
        <p:txBody>
          <a:bodyPr/>
          <a:lstStyle>
            <a:lvl1pPr>
              <a:defRPr>
                <a:solidFill>
                  <a:schemeClr val="bg1"/>
                </a:solidFill>
              </a:defRPr>
            </a:lvl1pPr>
          </a:lstStyle>
          <a:p>
            <a:r>
              <a:rPr lang="en-US"/>
              <a:t>Click to edit Master title style</a:t>
            </a:r>
            <a:endParaRPr lang="en-GB"/>
          </a:p>
        </p:txBody>
      </p:sp>
      <p:sp>
        <p:nvSpPr>
          <p:cNvPr id="7" name="Picture Placeholder 6">
            <a:extLst>
              <a:ext uri="{FF2B5EF4-FFF2-40B4-BE49-F238E27FC236}">
                <a16:creationId xmlns:a16="http://schemas.microsoft.com/office/drawing/2014/main" id="{B3AF5050-7467-4C7F-8FD0-A8A23EE059D5}"/>
              </a:ext>
            </a:extLst>
          </p:cNvPr>
          <p:cNvSpPr>
            <a:spLocks noGrp="1"/>
          </p:cNvSpPr>
          <p:nvPr>
            <p:ph type="pic" sz="quarter" idx="10"/>
          </p:nvPr>
        </p:nvSpPr>
        <p:spPr>
          <a:xfrm>
            <a:off x="445293" y="2259376"/>
            <a:ext cx="3563938" cy="1933575"/>
          </a:xfrm>
        </p:spPr>
        <p:txBody>
          <a:bodyPr/>
          <a:lstStyle>
            <a:lvl1pPr marL="0" indent="0">
              <a:buNone/>
              <a:defRPr>
                <a:solidFill>
                  <a:schemeClr val="bg1"/>
                </a:solidFill>
              </a:defRPr>
            </a:lvl1pPr>
          </a:lstStyle>
          <a:p>
            <a:endParaRPr lang="en-GB"/>
          </a:p>
        </p:txBody>
      </p:sp>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4314031" y="2259376"/>
            <a:ext cx="3563938" cy="1933575"/>
          </a:xfrm>
        </p:spPr>
        <p:txBody>
          <a:bodyPr/>
          <a:lstStyle>
            <a:lvl1pPr marL="0" indent="0">
              <a:buNone/>
              <a:defRPr>
                <a:solidFill>
                  <a:schemeClr val="bg1"/>
                </a:solidFill>
              </a:defRPr>
            </a:lvl1pPr>
          </a:lstStyle>
          <a:p>
            <a:endParaRPr lang="en-GB"/>
          </a:p>
        </p:txBody>
      </p:sp>
      <p:sp>
        <p:nvSpPr>
          <p:cNvPr id="9" name="Picture Placeholder 6">
            <a:extLst>
              <a:ext uri="{FF2B5EF4-FFF2-40B4-BE49-F238E27FC236}">
                <a16:creationId xmlns:a16="http://schemas.microsoft.com/office/drawing/2014/main" id="{B082CCD9-B19E-E3F9-679F-38A2F00AF268}"/>
              </a:ext>
            </a:extLst>
          </p:cNvPr>
          <p:cNvSpPr>
            <a:spLocks noGrp="1"/>
          </p:cNvSpPr>
          <p:nvPr>
            <p:ph type="pic" sz="quarter" idx="12"/>
          </p:nvPr>
        </p:nvSpPr>
        <p:spPr>
          <a:xfrm>
            <a:off x="8182769" y="2259376"/>
            <a:ext cx="3563938" cy="1933575"/>
          </a:xfrm>
        </p:spPr>
        <p:txBody>
          <a:bodyPr/>
          <a:lstStyle>
            <a:lvl1pPr marL="0" indent="0">
              <a:buNone/>
              <a:defRPr>
                <a:solidFill>
                  <a:schemeClr val="bg1"/>
                </a:solidFill>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444500" y="4414838"/>
            <a:ext cx="3563938" cy="1933575"/>
          </a:xfrm>
        </p:spPr>
        <p:txBody>
          <a:bodyPr>
            <a:noAutofit/>
          </a:bodyPr>
          <a:lstStyle>
            <a:lvl1pPr marL="0" indent="0">
              <a:buNone/>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Text Placeholder 10">
            <a:extLst>
              <a:ext uri="{FF2B5EF4-FFF2-40B4-BE49-F238E27FC236}">
                <a16:creationId xmlns:a16="http://schemas.microsoft.com/office/drawing/2014/main" id="{37904F22-86B0-841C-1AC2-CA6B10D451EB}"/>
              </a:ext>
            </a:extLst>
          </p:cNvPr>
          <p:cNvSpPr>
            <a:spLocks noGrp="1"/>
          </p:cNvSpPr>
          <p:nvPr>
            <p:ph type="body" sz="quarter" idx="14"/>
          </p:nvPr>
        </p:nvSpPr>
        <p:spPr>
          <a:xfrm>
            <a:off x="4314031" y="4414838"/>
            <a:ext cx="3563938" cy="1933575"/>
          </a:xfrm>
        </p:spPr>
        <p:txBody>
          <a:bodyPr>
            <a:noAutofit/>
          </a:bodyPr>
          <a:lstStyle>
            <a:lvl1pPr marL="0" indent="0">
              <a:buNone/>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3" name="Text Placeholder 10">
            <a:extLst>
              <a:ext uri="{FF2B5EF4-FFF2-40B4-BE49-F238E27FC236}">
                <a16:creationId xmlns:a16="http://schemas.microsoft.com/office/drawing/2014/main" id="{7414B2CF-DA63-413C-48FB-7680673190AD}"/>
              </a:ext>
            </a:extLst>
          </p:cNvPr>
          <p:cNvSpPr>
            <a:spLocks noGrp="1"/>
          </p:cNvSpPr>
          <p:nvPr>
            <p:ph type="body" sz="quarter" idx="15"/>
          </p:nvPr>
        </p:nvSpPr>
        <p:spPr>
          <a:xfrm>
            <a:off x="8167847" y="4414837"/>
            <a:ext cx="3563938" cy="1933575"/>
          </a:xfrm>
        </p:spPr>
        <p:txBody>
          <a:bodyPr>
            <a:noAutofit/>
          </a:bodyPr>
          <a:lstStyle>
            <a:lvl1pPr marL="0" indent="0">
              <a:buNone/>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2C921E3F-EDCD-3EE4-EBD9-307429074874}"/>
              </a:ext>
            </a:extLst>
          </p:cNvPr>
          <p:cNvSpPr/>
          <p:nvPr userDrawn="1"/>
        </p:nvSpPr>
        <p:spPr>
          <a:xfrm flipH="1">
            <a:off x="0" y="0"/>
            <a:ext cx="11927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218925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Section header - image">
    <p:bg>
      <p:bgPr>
        <a:solidFill>
          <a:schemeClr val="bg1"/>
        </a:solid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BAB9C38D-4693-D506-8FB7-39B52011DB13}"/>
              </a:ext>
            </a:extLst>
          </p:cNvPr>
          <p:cNvSpPr>
            <a:spLocks noGrp="1"/>
          </p:cNvSpPr>
          <p:nvPr>
            <p:ph type="pic" sz="quarter" idx="10"/>
          </p:nvPr>
        </p:nvSpPr>
        <p:spPr>
          <a:xfrm>
            <a:off x="0" y="0"/>
            <a:ext cx="12192000" cy="6858000"/>
          </a:xfrm>
        </p:spPr>
        <p:txBody>
          <a:bodyPr/>
          <a:lstStyle/>
          <a:p>
            <a:endParaRPr lang="en-GB"/>
          </a:p>
        </p:txBody>
      </p:sp>
      <p:sp>
        <p:nvSpPr>
          <p:cNvPr id="2" name="Title 1">
            <a:extLst>
              <a:ext uri="{FF2B5EF4-FFF2-40B4-BE49-F238E27FC236}">
                <a16:creationId xmlns:a16="http://schemas.microsoft.com/office/drawing/2014/main" id="{40DFABDE-B7C9-7515-CBA4-074993948FEF}"/>
              </a:ext>
            </a:extLst>
          </p:cNvPr>
          <p:cNvSpPr>
            <a:spLocks noGrp="1"/>
          </p:cNvSpPr>
          <p:nvPr>
            <p:ph type="title"/>
          </p:nvPr>
        </p:nvSpPr>
        <p:spPr>
          <a:xfrm>
            <a:off x="560545" y="413501"/>
            <a:ext cx="10515600" cy="2110244"/>
          </a:xfrm>
        </p:spPr>
        <p:txBody>
          <a:bodyPr anchor="t" anchorCtr="0"/>
          <a:lstStyle>
            <a:lvl1pPr>
              <a:defRPr sz="6000">
                <a:solidFill>
                  <a:schemeClr val="bg1"/>
                </a:solidFill>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C500175-8D06-F5A7-9736-9AE69E3BAD2E}"/>
              </a:ext>
            </a:extLst>
          </p:cNvPr>
          <p:cNvSpPr>
            <a:spLocks noGrp="1"/>
          </p:cNvSpPr>
          <p:nvPr>
            <p:ph type="body" idx="1"/>
          </p:nvPr>
        </p:nvSpPr>
        <p:spPr>
          <a:xfrm>
            <a:off x="560545" y="2798878"/>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2756618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Hero image with text overlay right">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C0873E41-1614-5F75-2D8E-B58920E318DF}"/>
              </a:ext>
            </a:extLst>
          </p:cNvPr>
          <p:cNvSpPr>
            <a:spLocks noGrp="1"/>
          </p:cNvSpPr>
          <p:nvPr>
            <p:ph sz="quarter" idx="10"/>
          </p:nvPr>
        </p:nvSpPr>
        <p:spPr>
          <a:xfrm>
            <a:off x="0" y="0"/>
            <a:ext cx="12192000" cy="6858000"/>
          </a:xfrm>
        </p:spPr>
        <p:txBody>
          <a:bodyPr/>
          <a:lstStyle>
            <a:lvl1pPr marL="0" indent="0">
              <a:buNone/>
              <a:defRPr/>
            </a:lvl1pPr>
          </a:lstStyle>
          <a:p>
            <a:pPr lvl="0"/>
            <a:endParaRPr lang="en-GB"/>
          </a:p>
        </p:txBody>
      </p:sp>
      <p:sp>
        <p:nvSpPr>
          <p:cNvPr id="3" name="Text Placeholder 2">
            <a:extLst>
              <a:ext uri="{FF2B5EF4-FFF2-40B4-BE49-F238E27FC236}">
                <a16:creationId xmlns:a16="http://schemas.microsoft.com/office/drawing/2014/main" id="{AB2AB0D1-36B5-CA6D-2DE9-7AB687B6421D}"/>
              </a:ext>
            </a:extLst>
          </p:cNvPr>
          <p:cNvSpPr>
            <a:spLocks noGrp="1"/>
          </p:cNvSpPr>
          <p:nvPr>
            <p:ph type="body" sz="quarter" idx="11"/>
          </p:nvPr>
        </p:nvSpPr>
        <p:spPr>
          <a:xfrm>
            <a:off x="6256338" y="392113"/>
            <a:ext cx="5643562" cy="6256337"/>
          </a:xfrm>
        </p:spPr>
        <p:txBody>
          <a:bodyPr/>
          <a:lstStyle>
            <a:lvl1pPr>
              <a:defRPr>
                <a:solidFill>
                  <a:schemeClr val="bg1">
                    <a:lumMod val="95000"/>
                  </a:schemeClr>
                </a:solidFill>
              </a:defRPr>
            </a:lvl1pPr>
            <a:lvl2pPr>
              <a:defRPr>
                <a:solidFill>
                  <a:schemeClr val="bg1">
                    <a:lumMod val="95000"/>
                  </a:schemeClr>
                </a:solidFill>
              </a:defRPr>
            </a:lvl2pPr>
            <a:lvl3pPr>
              <a:defRPr>
                <a:solidFill>
                  <a:schemeClr val="bg1">
                    <a:lumMod val="95000"/>
                  </a:schemeClr>
                </a:solidFill>
              </a:defRPr>
            </a:lvl3pPr>
            <a:lvl4pPr>
              <a:defRPr>
                <a:solidFill>
                  <a:schemeClr val="bg1">
                    <a:lumMod val="95000"/>
                  </a:schemeClr>
                </a:solidFill>
              </a:defRPr>
            </a:lvl4pPr>
            <a:lvl5pPr>
              <a:defRPr>
                <a:solidFill>
                  <a:schemeClr val="bg1">
                    <a:lumMod val="9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224943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Hero image with text overlay left">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C0873E41-1614-5F75-2D8E-B58920E318DF}"/>
              </a:ext>
            </a:extLst>
          </p:cNvPr>
          <p:cNvSpPr>
            <a:spLocks noGrp="1"/>
          </p:cNvSpPr>
          <p:nvPr>
            <p:ph sz="quarter" idx="10"/>
          </p:nvPr>
        </p:nvSpPr>
        <p:spPr>
          <a:xfrm>
            <a:off x="0" y="0"/>
            <a:ext cx="12192000" cy="6858000"/>
          </a:xfrm>
        </p:spPr>
        <p:txBody>
          <a:bodyPr/>
          <a:lstStyle>
            <a:lvl1pPr marL="0" indent="0">
              <a:buNone/>
              <a:defRPr/>
            </a:lvl1pPr>
          </a:lstStyle>
          <a:p>
            <a:pPr lvl="0"/>
            <a:endParaRPr lang="en-GB"/>
          </a:p>
        </p:txBody>
      </p:sp>
      <p:sp>
        <p:nvSpPr>
          <p:cNvPr id="3" name="Text Placeholder 2">
            <a:extLst>
              <a:ext uri="{FF2B5EF4-FFF2-40B4-BE49-F238E27FC236}">
                <a16:creationId xmlns:a16="http://schemas.microsoft.com/office/drawing/2014/main" id="{AB2AB0D1-36B5-CA6D-2DE9-7AB687B6421D}"/>
              </a:ext>
            </a:extLst>
          </p:cNvPr>
          <p:cNvSpPr>
            <a:spLocks noGrp="1"/>
          </p:cNvSpPr>
          <p:nvPr>
            <p:ph type="body" sz="quarter" idx="11"/>
          </p:nvPr>
        </p:nvSpPr>
        <p:spPr>
          <a:xfrm>
            <a:off x="299675" y="300831"/>
            <a:ext cx="5643562" cy="6256337"/>
          </a:xfrm>
        </p:spPr>
        <p:txBody>
          <a:bodyPr/>
          <a:lstStyle>
            <a:lvl1pPr>
              <a:defRPr>
                <a:solidFill>
                  <a:schemeClr val="bg1">
                    <a:lumMod val="95000"/>
                  </a:schemeClr>
                </a:solidFill>
              </a:defRPr>
            </a:lvl1pPr>
            <a:lvl2pPr>
              <a:defRPr>
                <a:solidFill>
                  <a:schemeClr val="bg1">
                    <a:lumMod val="95000"/>
                  </a:schemeClr>
                </a:solidFill>
              </a:defRPr>
            </a:lvl2pPr>
            <a:lvl3pPr>
              <a:defRPr>
                <a:solidFill>
                  <a:schemeClr val="bg1">
                    <a:lumMod val="95000"/>
                  </a:schemeClr>
                </a:solidFill>
              </a:defRPr>
            </a:lvl3pPr>
            <a:lvl4pPr>
              <a:defRPr>
                <a:solidFill>
                  <a:schemeClr val="bg1">
                    <a:lumMod val="95000"/>
                  </a:schemeClr>
                </a:solidFill>
              </a:defRPr>
            </a:lvl4pPr>
            <a:lvl5pPr>
              <a:defRPr>
                <a:solidFill>
                  <a:schemeClr val="bg1">
                    <a:lumMod val="9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97327516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Hero image with title ">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C0873E41-1614-5F75-2D8E-B58920E318DF}"/>
              </a:ext>
            </a:extLst>
          </p:cNvPr>
          <p:cNvSpPr>
            <a:spLocks noGrp="1"/>
          </p:cNvSpPr>
          <p:nvPr>
            <p:ph sz="quarter" idx="10"/>
          </p:nvPr>
        </p:nvSpPr>
        <p:spPr>
          <a:xfrm>
            <a:off x="0" y="0"/>
            <a:ext cx="12192000" cy="6858000"/>
          </a:xfrm>
        </p:spPr>
        <p:txBody>
          <a:bodyPr/>
          <a:lstStyle>
            <a:lvl1pPr marL="0" indent="0">
              <a:buNone/>
              <a:defRPr/>
            </a:lvl1pPr>
          </a:lstStyle>
          <a:p>
            <a:pPr lvl="0"/>
            <a:endParaRPr lang="en-GB"/>
          </a:p>
        </p:txBody>
      </p:sp>
      <p:sp>
        <p:nvSpPr>
          <p:cNvPr id="2" name="Title 1">
            <a:extLst>
              <a:ext uri="{FF2B5EF4-FFF2-40B4-BE49-F238E27FC236}">
                <a16:creationId xmlns:a16="http://schemas.microsoft.com/office/drawing/2014/main" id="{D0086CBF-B067-6211-2E02-0AE231D798F7}"/>
              </a:ext>
            </a:extLst>
          </p:cNvPr>
          <p:cNvSpPr>
            <a:spLocks noGrp="1"/>
          </p:cNvSpPr>
          <p:nvPr>
            <p:ph type="title"/>
          </p:nvPr>
        </p:nvSpPr>
        <p:spPr>
          <a:xfrm>
            <a:off x="482523" y="378188"/>
            <a:ext cx="11226953" cy="1833384"/>
          </a:xfrm>
        </p:spPr>
        <p:txBody>
          <a:bodyPr>
            <a:noAutofit/>
          </a:bodyPr>
          <a:lstStyle>
            <a:lvl1pPr>
              <a:defRPr sz="7200">
                <a:solidFill>
                  <a:schemeClr val="bg1"/>
                </a:solidFill>
              </a:defRPr>
            </a:lvl1pPr>
          </a:lstStyle>
          <a:p>
            <a:r>
              <a:rPr lang="en-US"/>
              <a:t>Click to edit Master title style</a:t>
            </a:r>
            <a:endParaRPr lang="en-GB"/>
          </a:p>
        </p:txBody>
      </p:sp>
    </p:spTree>
    <p:extLst>
      <p:ext uri="{BB962C8B-B14F-4D97-AF65-F5344CB8AC3E}">
        <p14:creationId xmlns:p14="http://schemas.microsoft.com/office/powerpoint/2010/main" val="275293627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C0873E41-1614-5F75-2D8E-B58920E318DF}"/>
              </a:ext>
            </a:extLst>
          </p:cNvPr>
          <p:cNvSpPr>
            <a:spLocks noGrp="1"/>
          </p:cNvSpPr>
          <p:nvPr>
            <p:ph sz="quarter" idx="10"/>
          </p:nvPr>
        </p:nvSpPr>
        <p:spPr>
          <a:xfrm>
            <a:off x="0" y="0"/>
            <a:ext cx="12192000" cy="6858000"/>
          </a:xfrm>
        </p:spPr>
        <p:txBody>
          <a:bodyPr/>
          <a:lstStyle>
            <a:lvl1pPr marL="0" indent="0">
              <a:buNone/>
              <a:defRPr/>
            </a:lvl1pPr>
          </a:lstStyle>
          <a:p>
            <a:pPr lvl="0"/>
            <a:endParaRPr lang="en-GB"/>
          </a:p>
        </p:txBody>
      </p:sp>
      <p:sp>
        <p:nvSpPr>
          <p:cNvPr id="2" name="Title 1">
            <a:extLst>
              <a:ext uri="{FF2B5EF4-FFF2-40B4-BE49-F238E27FC236}">
                <a16:creationId xmlns:a16="http://schemas.microsoft.com/office/drawing/2014/main" id="{AB222CE0-3957-4D56-BC89-6C7385EC6D22}"/>
              </a:ext>
            </a:extLst>
          </p:cNvPr>
          <p:cNvSpPr>
            <a:spLocks noGrp="1"/>
          </p:cNvSpPr>
          <p:nvPr>
            <p:ph type="title"/>
          </p:nvPr>
        </p:nvSpPr>
        <p:spPr>
          <a:xfrm>
            <a:off x="838200" y="365125"/>
            <a:ext cx="10526486" cy="1325563"/>
          </a:xfrm>
        </p:spPr>
        <p:txBody>
          <a:bodyPr/>
          <a:lstStyle/>
          <a:p>
            <a:r>
              <a:rPr lang="en-US"/>
              <a:t>Click to edit Master title style</a:t>
            </a:r>
            <a:endParaRPr lang="en-GB"/>
          </a:p>
        </p:txBody>
      </p:sp>
    </p:spTree>
    <p:extLst>
      <p:ext uri="{BB962C8B-B14F-4D97-AF65-F5344CB8AC3E}">
        <p14:creationId xmlns:p14="http://schemas.microsoft.com/office/powerpoint/2010/main" val="290304441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 whi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A62DE-D1A0-AF6F-08A7-B03F124BB825}"/>
              </a:ext>
            </a:extLst>
          </p:cNvPr>
          <p:cNvSpPr>
            <a:spLocks noGrp="1"/>
          </p:cNvSpPr>
          <p:nvPr>
            <p:ph type="title"/>
          </p:nvPr>
        </p:nvSpPr>
        <p:spPr>
          <a:xfrm>
            <a:off x="560545" y="413501"/>
            <a:ext cx="10515600" cy="2110244"/>
          </a:xfrm>
        </p:spPr>
        <p:txBody>
          <a:bodyPr anchor="t" anchorCtr="0"/>
          <a:lstStyle>
            <a:lvl1pPr>
              <a:defRPr sz="6000">
                <a:solidFill>
                  <a:srgbClr val="CF102D"/>
                </a:solidFill>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51EC555-4817-7A8F-CBA1-52A922235A0C}"/>
              </a:ext>
            </a:extLst>
          </p:cNvPr>
          <p:cNvSpPr>
            <a:spLocks noGrp="1"/>
          </p:cNvSpPr>
          <p:nvPr>
            <p:ph type="body" idx="1"/>
          </p:nvPr>
        </p:nvSpPr>
        <p:spPr>
          <a:xfrm>
            <a:off x="560545" y="2798878"/>
            <a:ext cx="10515600" cy="1500187"/>
          </a:xfrm>
        </p:spPr>
        <p:txBody>
          <a:bodyPr/>
          <a:lstStyle>
            <a:lvl1pPr marL="0" indent="0">
              <a:buNone/>
              <a:defRPr sz="2400">
                <a:solidFill>
                  <a:srgbClr val="00285F"/>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6457424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2A32183D-2FB6-C93F-D913-1D229A24FB0E}"/>
              </a:ext>
            </a:extLst>
          </p:cNvPr>
          <p:cNvSpPr>
            <a:spLocks noGrp="1"/>
          </p:cNvSpPr>
          <p:nvPr>
            <p:ph type="pic" sz="quarter" idx="10"/>
          </p:nvPr>
        </p:nvSpPr>
        <p:spPr>
          <a:xfrm>
            <a:off x="0" y="0"/>
            <a:ext cx="12192000" cy="6858000"/>
          </a:xfrm>
        </p:spPr>
        <p:txBody>
          <a:bodyPr/>
          <a:lstStyle/>
          <a:p>
            <a:endParaRPr lang="en-GB"/>
          </a:p>
        </p:txBody>
      </p:sp>
      <p:sp>
        <p:nvSpPr>
          <p:cNvPr id="2" name="Title 1">
            <a:extLst>
              <a:ext uri="{FF2B5EF4-FFF2-40B4-BE49-F238E27FC236}">
                <a16:creationId xmlns:a16="http://schemas.microsoft.com/office/drawing/2014/main" id="{5FDD87DC-9804-5B12-03DC-69BCADB6DA0A}"/>
              </a:ext>
            </a:extLst>
          </p:cNvPr>
          <p:cNvSpPr>
            <a:spLocks noGrp="1"/>
          </p:cNvSpPr>
          <p:nvPr>
            <p:ph type="title"/>
          </p:nvPr>
        </p:nvSpPr>
        <p:spPr>
          <a:xfrm>
            <a:off x="831849" y="3257184"/>
            <a:ext cx="9494907" cy="2852737"/>
          </a:xfrm>
        </p:spPr>
        <p:txBody>
          <a:bodyPr anchor="b">
            <a:normAutofit/>
          </a:bodyPr>
          <a:lstStyle>
            <a:lvl1pPr>
              <a:defRPr sz="54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330427113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Section Divider">
    <p:spTree>
      <p:nvGrpSpPr>
        <p:cNvPr id="1" name=""/>
        <p:cNvGrpSpPr/>
        <p:nvPr/>
      </p:nvGrpSpPr>
      <p:grpSpPr>
        <a:xfrm>
          <a:off x="0" y="0"/>
          <a:ext cx="0" cy="0"/>
          <a:chOff x="0" y="0"/>
          <a:chExt cx="0" cy="0"/>
        </a:xfrm>
      </p:grpSpPr>
      <p:sp>
        <p:nvSpPr>
          <p:cNvPr id="36" name="Picture Placeholder 35">
            <a:extLst>
              <a:ext uri="{FF2B5EF4-FFF2-40B4-BE49-F238E27FC236}">
                <a16:creationId xmlns:a16="http://schemas.microsoft.com/office/drawing/2014/main" id="{C5F6EC77-ACC9-AF40-830A-B35C992F887E}"/>
              </a:ext>
            </a:extLst>
          </p:cNvPr>
          <p:cNvSpPr>
            <a:spLocks noGrp="1"/>
          </p:cNvSpPr>
          <p:nvPr>
            <p:ph type="pic" sz="quarter" idx="13"/>
          </p:nvPr>
        </p:nvSpPr>
        <p:spPr>
          <a:xfrm>
            <a:off x="0" y="0"/>
            <a:ext cx="12192000" cy="6858000"/>
          </a:xfrm>
          <a:custGeom>
            <a:avLst/>
            <a:gdLst>
              <a:gd name="connsiteX0" fmla="*/ 0 w 12192000"/>
              <a:gd name="connsiteY0" fmla="*/ 6238874 h 6858000"/>
              <a:gd name="connsiteX1" fmla="*/ 12192000 w 12192000"/>
              <a:gd name="connsiteY1" fmla="*/ 6238874 h 6858000"/>
              <a:gd name="connsiteX2" fmla="*/ 12192000 w 12192000"/>
              <a:gd name="connsiteY2" fmla="*/ 6858000 h 6858000"/>
              <a:gd name="connsiteX3" fmla="*/ 0 w 12192000"/>
              <a:gd name="connsiteY3" fmla="*/ 6858000 h 6858000"/>
              <a:gd name="connsiteX4" fmla="*/ 0 w 12192000"/>
              <a:gd name="connsiteY4" fmla="*/ 0 h 6858000"/>
              <a:gd name="connsiteX5" fmla="*/ 12192000 w 12192000"/>
              <a:gd name="connsiteY5" fmla="*/ 0 h 6858000"/>
              <a:gd name="connsiteX6" fmla="*/ 12192000 w 12192000"/>
              <a:gd name="connsiteY6" fmla="*/ 4900613 h 6858000"/>
              <a:gd name="connsiteX7" fmla="*/ 0 w 12192000"/>
              <a:gd name="connsiteY7" fmla="*/ 490061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0" y="6238874"/>
                </a:moveTo>
                <a:lnTo>
                  <a:pt x="12192000" y="6238874"/>
                </a:lnTo>
                <a:lnTo>
                  <a:pt x="12192000" y="6858000"/>
                </a:lnTo>
                <a:lnTo>
                  <a:pt x="0" y="6858000"/>
                </a:lnTo>
                <a:close/>
                <a:moveTo>
                  <a:pt x="0" y="0"/>
                </a:moveTo>
                <a:lnTo>
                  <a:pt x="12192000" y="0"/>
                </a:lnTo>
                <a:lnTo>
                  <a:pt x="12192000" y="4900613"/>
                </a:lnTo>
                <a:lnTo>
                  <a:pt x="0" y="4900613"/>
                </a:lnTo>
                <a:close/>
              </a:path>
            </a:pathLst>
          </a:custGeom>
          <a:blipFill dpi="0" rotWithShape="1">
            <a:blip r:embed="rId2" cstate="email">
              <a:extLst>
                <a:ext uri="{28A0092B-C50C-407E-A947-70E740481C1C}">
                  <a14:useLocalDpi xmlns:a14="http://schemas.microsoft.com/office/drawing/2010/main"/>
                </a:ext>
              </a:extLst>
            </a:blip>
            <a:srcRect/>
            <a:stretch>
              <a:fillRect/>
            </a:stretch>
          </a:blipFill>
        </p:spPr>
        <p:txBody>
          <a:bodyPr wrap="square">
            <a:noAutofit/>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5" name="Rectangle 34">
            <a:extLst>
              <a:ext uri="{FF2B5EF4-FFF2-40B4-BE49-F238E27FC236}">
                <a16:creationId xmlns:a16="http://schemas.microsoft.com/office/drawing/2014/main" id="{E1C5F8E5-E9FC-B948-BDA7-7A48D6034DA1}"/>
              </a:ext>
            </a:extLst>
          </p:cNvPr>
          <p:cNvSpPr/>
          <p:nvPr userDrawn="1"/>
        </p:nvSpPr>
        <p:spPr>
          <a:xfrm>
            <a:off x="0" y="4898581"/>
            <a:ext cx="12192000" cy="133826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D619D9-865D-AD45-9D48-7E7929244CB4}"/>
              </a:ext>
            </a:extLst>
          </p:cNvPr>
          <p:cNvSpPr>
            <a:spLocks noGrp="1"/>
          </p:cNvSpPr>
          <p:nvPr>
            <p:ph type="title"/>
          </p:nvPr>
        </p:nvSpPr>
        <p:spPr>
          <a:xfrm>
            <a:off x="831850" y="5060866"/>
            <a:ext cx="10515600" cy="997510"/>
          </a:xfrm>
        </p:spPr>
        <p:txBody>
          <a:bodyPr>
            <a:noAutofit/>
          </a:bodyPr>
          <a:lstStyle>
            <a:lvl1pPr>
              <a:defRPr sz="54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95334330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_Section Divider">
    <p:spTree>
      <p:nvGrpSpPr>
        <p:cNvPr id="1" name=""/>
        <p:cNvGrpSpPr/>
        <p:nvPr/>
      </p:nvGrpSpPr>
      <p:grpSpPr>
        <a:xfrm>
          <a:off x="0" y="0"/>
          <a:ext cx="0" cy="0"/>
          <a:chOff x="0" y="0"/>
          <a:chExt cx="0" cy="0"/>
        </a:xfrm>
      </p:grpSpPr>
      <p:sp>
        <p:nvSpPr>
          <p:cNvPr id="36" name="Picture Placeholder 35">
            <a:extLst>
              <a:ext uri="{FF2B5EF4-FFF2-40B4-BE49-F238E27FC236}">
                <a16:creationId xmlns:a16="http://schemas.microsoft.com/office/drawing/2014/main" id="{C5F6EC77-ACC9-AF40-830A-B35C992F887E}"/>
              </a:ext>
            </a:extLst>
          </p:cNvPr>
          <p:cNvSpPr>
            <a:spLocks noGrp="1"/>
          </p:cNvSpPr>
          <p:nvPr>
            <p:ph type="pic" sz="quarter" idx="13"/>
          </p:nvPr>
        </p:nvSpPr>
        <p:spPr>
          <a:xfrm>
            <a:off x="0" y="0"/>
            <a:ext cx="12192000" cy="6858000"/>
          </a:xfrm>
          <a:custGeom>
            <a:avLst/>
            <a:gdLst>
              <a:gd name="connsiteX0" fmla="*/ 0 w 12192000"/>
              <a:gd name="connsiteY0" fmla="*/ 6238874 h 6858000"/>
              <a:gd name="connsiteX1" fmla="*/ 12192000 w 12192000"/>
              <a:gd name="connsiteY1" fmla="*/ 6238874 h 6858000"/>
              <a:gd name="connsiteX2" fmla="*/ 12192000 w 12192000"/>
              <a:gd name="connsiteY2" fmla="*/ 6858000 h 6858000"/>
              <a:gd name="connsiteX3" fmla="*/ 0 w 12192000"/>
              <a:gd name="connsiteY3" fmla="*/ 6858000 h 6858000"/>
              <a:gd name="connsiteX4" fmla="*/ 0 w 12192000"/>
              <a:gd name="connsiteY4" fmla="*/ 0 h 6858000"/>
              <a:gd name="connsiteX5" fmla="*/ 12192000 w 12192000"/>
              <a:gd name="connsiteY5" fmla="*/ 0 h 6858000"/>
              <a:gd name="connsiteX6" fmla="*/ 12192000 w 12192000"/>
              <a:gd name="connsiteY6" fmla="*/ 4900613 h 6858000"/>
              <a:gd name="connsiteX7" fmla="*/ 0 w 12192000"/>
              <a:gd name="connsiteY7" fmla="*/ 490061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0" y="6238874"/>
                </a:moveTo>
                <a:lnTo>
                  <a:pt x="12192000" y="6238874"/>
                </a:lnTo>
                <a:lnTo>
                  <a:pt x="12192000" y="6858000"/>
                </a:lnTo>
                <a:lnTo>
                  <a:pt x="0" y="6858000"/>
                </a:lnTo>
                <a:close/>
                <a:moveTo>
                  <a:pt x="0" y="0"/>
                </a:moveTo>
                <a:lnTo>
                  <a:pt x="12192000" y="0"/>
                </a:lnTo>
                <a:lnTo>
                  <a:pt x="12192000" y="4900613"/>
                </a:lnTo>
                <a:lnTo>
                  <a:pt x="0" y="4900613"/>
                </a:lnTo>
                <a:close/>
              </a:path>
            </a:pathLst>
          </a:custGeom>
          <a:blipFill dpi="0" rotWithShape="1">
            <a:blip r:embed="rId2" cstate="email">
              <a:extLst>
                <a:ext uri="{28A0092B-C50C-407E-A947-70E740481C1C}">
                  <a14:useLocalDpi xmlns:a14="http://schemas.microsoft.com/office/drawing/2010/main"/>
                </a:ext>
              </a:extLst>
            </a:blip>
            <a:srcRect/>
            <a:stretch>
              <a:fillRect/>
            </a:stretch>
          </a:blipFill>
        </p:spPr>
        <p:txBody>
          <a:bodyPr wrap="square">
            <a:noAutofit/>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5" name="Rectangle 34">
            <a:extLst>
              <a:ext uri="{FF2B5EF4-FFF2-40B4-BE49-F238E27FC236}">
                <a16:creationId xmlns:a16="http://schemas.microsoft.com/office/drawing/2014/main" id="{E1C5F8E5-E9FC-B948-BDA7-7A48D6034DA1}"/>
              </a:ext>
            </a:extLst>
          </p:cNvPr>
          <p:cNvSpPr/>
          <p:nvPr userDrawn="1"/>
        </p:nvSpPr>
        <p:spPr>
          <a:xfrm>
            <a:off x="0" y="4898581"/>
            <a:ext cx="12192000" cy="1338261"/>
          </a:xfrm>
          <a:prstGeom prst="rect">
            <a:avLst/>
          </a:prstGeom>
          <a:gradFill flip="none" rotWithShape="1">
            <a:gsLst>
              <a:gs pos="0">
                <a:schemeClr val="accent2">
                  <a:lumMod val="89000"/>
                </a:schemeClr>
              </a:gs>
              <a:gs pos="23000">
                <a:schemeClr val="accent2">
                  <a:lumMod val="89000"/>
                </a:schemeClr>
              </a:gs>
              <a:gs pos="69000">
                <a:schemeClr val="accent2">
                  <a:lumMod val="75000"/>
                </a:schemeClr>
              </a:gs>
              <a:gs pos="97000">
                <a:schemeClr val="accent2">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D619D9-865D-AD45-9D48-7E7929244CB4}"/>
              </a:ext>
            </a:extLst>
          </p:cNvPr>
          <p:cNvSpPr>
            <a:spLocks noGrp="1"/>
          </p:cNvSpPr>
          <p:nvPr>
            <p:ph type="title"/>
          </p:nvPr>
        </p:nvSpPr>
        <p:spPr>
          <a:xfrm>
            <a:off x="831850" y="5060866"/>
            <a:ext cx="10515600" cy="997510"/>
          </a:xfrm>
        </p:spPr>
        <p:txBody>
          <a:bodyPr>
            <a:noAutofit/>
          </a:bodyPr>
          <a:lstStyle>
            <a:lvl1pPr>
              <a:defRPr sz="54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92246489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2_Section Divider">
    <p:spTree>
      <p:nvGrpSpPr>
        <p:cNvPr id="1" name=""/>
        <p:cNvGrpSpPr/>
        <p:nvPr/>
      </p:nvGrpSpPr>
      <p:grpSpPr>
        <a:xfrm>
          <a:off x="0" y="0"/>
          <a:ext cx="0" cy="0"/>
          <a:chOff x="0" y="0"/>
          <a:chExt cx="0" cy="0"/>
        </a:xfrm>
      </p:grpSpPr>
      <p:sp>
        <p:nvSpPr>
          <p:cNvPr id="36" name="Picture Placeholder 35">
            <a:extLst>
              <a:ext uri="{FF2B5EF4-FFF2-40B4-BE49-F238E27FC236}">
                <a16:creationId xmlns:a16="http://schemas.microsoft.com/office/drawing/2014/main" id="{C5F6EC77-ACC9-AF40-830A-B35C992F887E}"/>
              </a:ext>
            </a:extLst>
          </p:cNvPr>
          <p:cNvSpPr>
            <a:spLocks noGrp="1"/>
          </p:cNvSpPr>
          <p:nvPr>
            <p:ph type="pic" sz="quarter" idx="13"/>
          </p:nvPr>
        </p:nvSpPr>
        <p:spPr>
          <a:xfrm>
            <a:off x="0" y="0"/>
            <a:ext cx="12192000" cy="6858000"/>
          </a:xfrm>
          <a:custGeom>
            <a:avLst/>
            <a:gdLst>
              <a:gd name="connsiteX0" fmla="*/ 0 w 12192000"/>
              <a:gd name="connsiteY0" fmla="*/ 6238874 h 6858000"/>
              <a:gd name="connsiteX1" fmla="*/ 12192000 w 12192000"/>
              <a:gd name="connsiteY1" fmla="*/ 6238874 h 6858000"/>
              <a:gd name="connsiteX2" fmla="*/ 12192000 w 12192000"/>
              <a:gd name="connsiteY2" fmla="*/ 6858000 h 6858000"/>
              <a:gd name="connsiteX3" fmla="*/ 0 w 12192000"/>
              <a:gd name="connsiteY3" fmla="*/ 6858000 h 6858000"/>
              <a:gd name="connsiteX4" fmla="*/ 0 w 12192000"/>
              <a:gd name="connsiteY4" fmla="*/ 0 h 6858000"/>
              <a:gd name="connsiteX5" fmla="*/ 12192000 w 12192000"/>
              <a:gd name="connsiteY5" fmla="*/ 0 h 6858000"/>
              <a:gd name="connsiteX6" fmla="*/ 12192000 w 12192000"/>
              <a:gd name="connsiteY6" fmla="*/ 4900613 h 6858000"/>
              <a:gd name="connsiteX7" fmla="*/ 0 w 12192000"/>
              <a:gd name="connsiteY7" fmla="*/ 490061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0" y="6238874"/>
                </a:moveTo>
                <a:lnTo>
                  <a:pt x="12192000" y="6238874"/>
                </a:lnTo>
                <a:lnTo>
                  <a:pt x="12192000" y="6858000"/>
                </a:lnTo>
                <a:lnTo>
                  <a:pt x="0" y="6858000"/>
                </a:lnTo>
                <a:close/>
                <a:moveTo>
                  <a:pt x="0" y="0"/>
                </a:moveTo>
                <a:lnTo>
                  <a:pt x="12192000" y="0"/>
                </a:lnTo>
                <a:lnTo>
                  <a:pt x="12192000" y="4900613"/>
                </a:lnTo>
                <a:lnTo>
                  <a:pt x="0" y="4900613"/>
                </a:lnTo>
                <a:close/>
              </a:path>
            </a:pathLst>
          </a:custGeom>
          <a:blipFill dpi="0" rotWithShape="1">
            <a:blip r:embed="rId2" cstate="email">
              <a:extLst>
                <a:ext uri="{28A0092B-C50C-407E-A947-70E740481C1C}">
                  <a14:useLocalDpi xmlns:a14="http://schemas.microsoft.com/office/drawing/2010/main"/>
                </a:ext>
              </a:extLst>
            </a:blip>
            <a:srcRect/>
            <a:stretch>
              <a:fillRect/>
            </a:stretch>
          </a:blipFill>
        </p:spPr>
        <p:txBody>
          <a:bodyPr wrap="square">
            <a:noAutofit/>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5" name="Rectangle 34">
            <a:extLst>
              <a:ext uri="{FF2B5EF4-FFF2-40B4-BE49-F238E27FC236}">
                <a16:creationId xmlns:a16="http://schemas.microsoft.com/office/drawing/2014/main" id="{E1C5F8E5-E9FC-B948-BDA7-7A48D6034DA1}"/>
              </a:ext>
            </a:extLst>
          </p:cNvPr>
          <p:cNvSpPr/>
          <p:nvPr userDrawn="1"/>
        </p:nvSpPr>
        <p:spPr>
          <a:xfrm>
            <a:off x="0" y="4898581"/>
            <a:ext cx="12192000" cy="133826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D619D9-865D-AD45-9D48-7E7929244CB4}"/>
              </a:ext>
            </a:extLst>
          </p:cNvPr>
          <p:cNvSpPr>
            <a:spLocks noGrp="1"/>
          </p:cNvSpPr>
          <p:nvPr>
            <p:ph type="title"/>
          </p:nvPr>
        </p:nvSpPr>
        <p:spPr>
          <a:xfrm>
            <a:off x="831850" y="5060866"/>
            <a:ext cx="10515600" cy="997510"/>
          </a:xfrm>
        </p:spPr>
        <p:txBody>
          <a:bodyPr>
            <a:noAutofit/>
          </a:bodyPr>
          <a:lstStyle>
            <a:lvl1pPr>
              <a:defRPr sz="54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110162109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3_Section Divider">
    <p:spTree>
      <p:nvGrpSpPr>
        <p:cNvPr id="1" name=""/>
        <p:cNvGrpSpPr/>
        <p:nvPr/>
      </p:nvGrpSpPr>
      <p:grpSpPr>
        <a:xfrm>
          <a:off x="0" y="0"/>
          <a:ext cx="0" cy="0"/>
          <a:chOff x="0" y="0"/>
          <a:chExt cx="0" cy="0"/>
        </a:xfrm>
      </p:grpSpPr>
      <p:sp>
        <p:nvSpPr>
          <p:cNvPr id="36" name="Picture Placeholder 35">
            <a:extLst>
              <a:ext uri="{FF2B5EF4-FFF2-40B4-BE49-F238E27FC236}">
                <a16:creationId xmlns:a16="http://schemas.microsoft.com/office/drawing/2014/main" id="{C5F6EC77-ACC9-AF40-830A-B35C992F887E}"/>
              </a:ext>
            </a:extLst>
          </p:cNvPr>
          <p:cNvSpPr>
            <a:spLocks noGrp="1"/>
          </p:cNvSpPr>
          <p:nvPr>
            <p:ph type="pic" sz="quarter" idx="13"/>
          </p:nvPr>
        </p:nvSpPr>
        <p:spPr>
          <a:xfrm>
            <a:off x="0" y="0"/>
            <a:ext cx="12192000" cy="6858000"/>
          </a:xfrm>
          <a:custGeom>
            <a:avLst/>
            <a:gdLst>
              <a:gd name="connsiteX0" fmla="*/ 0 w 12192000"/>
              <a:gd name="connsiteY0" fmla="*/ 6238874 h 6858000"/>
              <a:gd name="connsiteX1" fmla="*/ 12192000 w 12192000"/>
              <a:gd name="connsiteY1" fmla="*/ 6238874 h 6858000"/>
              <a:gd name="connsiteX2" fmla="*/ 12192000 w 12192000"/>
              <a:gd name="connsiteY2" fmla="*/ 6858000 h 6858000"/>
              <a:gd name="connsiteX3" fmla="*/ 0 w 12192000"/>
              <a:gd name="connsiteY3" fmla="*/ 6858000 h 6858000"/>
              <a:gd name="connsiteX4" fmla="*/ 0 w 12192000"/>
              <a:gd name="connsiteY4" fmla="*/ 0 h 6858000"/>
              <a:gd name="connsiteX5" fmla="*/ 12192000 w 12192000"/>
              <a:gd name="connsiteY5" fmla="*/ 0 h 6858000"/>
              <a:gd name="connsiteX6" fmla="*/ 12192000 w 12192000"/>
              <a:gd name="connsiteY6" fmla="*/ 4900613 h 6858000"/>
              <a:gd name="connsiteX7" fmla="*/ 0 w 12192000"/>
              <a:gd name="connsiteY7" fmla="*/ 490061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0" y="6238874"/>
                </a:moveTo>
                <a:lnTo>
                  <a:pt x="12192000" y="6238874"/>
                </a:lnTo>
                <a:lnTo>
                  <a:pt x="12192000" y="6858000"/>
                </a:lnTo>
                <a:lnTo>
                  <a:pt x="0" y="6858000"/>
                </a:lnTo>
                <a:close/>
                <a:moveTo>
                  <a:pt x="0" y="0"/>
                </a:moveTo>
                <a:lnTo>
                  <a:pt x="12192000" y="0"/>
                </a:lnTo>
                <a:lnTo>
                  <a:pt x="12192000" y="4900613"/>
                </a:lnTo>
                <a:lnTo>
                  <a:pt x="0" y="4900613"/>
                </a:lnTo>
                <a:close/>
              </a:path>
            </a:pathLst>
          </a:custGeom>
          <a:blipFill dpi="0" rotWithShape="1">
            <a:blip r:embed="rId2" cstate="email">
              <a:extLst>
                <a:ext uri="{28A0092B-C50C-407E-A947-70E740481C1C}">
                  <a14:useLocalDpi xmlns:a14="http://schemas.microsoft.com/office/drawing/2010/main"/>
                </a:ext>
              </a:extLst>
            </a:blip>
            <a:srcRect/>
            <a:stretch>
              <a:fillRect/>
            </a:stretch>
          </a:blipFill>
        </p:spPr>
        <p:txBody>
          <a:bodyPr wrap="square">
            <a:noAutofit/>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5" name="Rectangle 34">
            <a:extLst>
              <a:ext uri="{FF2B5EF4-FFF2-40B4-BE49-F238E27FC236}">
                <a16:creationId xmlns:a16="http://schemas.microsoft.com/office/drawing/2014/main" id="{E1C5F8E5-E9FC-B948-BDA7-7A48D6034DA1}"/>
              </a:ext>
            </a:extLst>
          </p:cNvPr>
          <p:cNvSpPr/>
          <p:nvPr userDrawn="1"/>
        </p:nvSpPr>
        <p:spPr>
          <a:xfrm>
            <a:off x="0" y="4898581"/>
            <a:ext cx="12192000" cy="133826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D619D9-865D-AD45-9D48-7E7929244CB4}"/>
              </a:ext>
            </a:extLst>
          </p:cNvPr>
          <p:cNvSpPr>
            <a:spLocks noGrp="1"/>
          </p:cNvSpPr>
          <p:nvPr>
            <p:ph type="title"/>
          </p:nvPr>
        </p:nvSpPr>
        <p:spPr>
          <a:xfrm>
            <a:off x="831850" y="5060866"/>
            <a:ext cx="10515600" cy="997510"/>
          </a:xfrm>
        </p:spPr>
        <p:txBody>
          <a:bodyPr>
            <a:noAutofit/>
          </a:bodyPr>
          <a:lstStyle>
            <a:lvl1pPr>
              <a:defRPr sz="54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384123078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Section header - red">
    <p:bg>
      <p:bgPr>
        <a:gradFill flip="none" rotWithShape="1">
          <a:gsLst>
            <a:gs pos="100000">
              <a:schemeClr val="accent1">
                <a:lumMod val="75000"/>
              </a:schemeClr>
            </a:gs>
            <a:gs pos="57000">
              <a:schemeClr val="accent1"/>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72B624F-674A-AE3A-097F-1424F523D5AC}"/>
              </a:ext>
            </a:extLst>
          </p:cNvPr>
          <p:cNvSpPr>
            <a:spLocks noGrp="1"/>
          </p:cNvSpPr>
          <p:nvPr>
            <p:ph type="title"/>
          </p:nvPr>
        </p:nvSpPr>
        <p:spPr>
          <a:xfrm>
            <a:off x="573608" y="949078"/>
            <a:ext cx="10515600" cy="2110244"/>
          </a:xfrm>
        </p:spPr>
        <p:txBody>
          <a:bodyPr anchor="t" anchorCtr="0"/>
          <a:lstStyle>
            <a:lvl1pPr>
              <a:defRPr sz="6000">
                <a:solidFill>
                  <a:schemeClr val="bg1"/>
                </a:solidFill>
              </a:defRPr>
            </a:lvl1pPr>
          </a:lstStyle>
          <a:p>
            <a:r>
              <a:rPr lang="en-US"/>
              <a:t>Click to edit Master title style</a:t>
            </a:r>
            <a:endParaRPr lang="en-GB"/>
          </a:p>
        </p:txBody>
      </p:sp>
      <p:sp>
        <p:nvSpPr>
          <p:cNvPr id="6" name="Text Placeholder 2">
            <a:extLst>
              <a:ext uri="{FF2B5EF4-FFF2-40B4-BE49-F238E27FC236}">
                <a16:creationId xmlns:a16="http://schemas.microsoft.com/office/drawing/2014/main" id="{151FFBBD-BFCA-F141-9979-9CE87DF6E64C}"/>
              </a:ext>
            </a:extLst>
          </p:cNvPr>
          <p:cNvSpPr>
            <a:spLocks noGrp="1"/>
          </p:cNvSpPr>
          <p:nvPr>
            <p:ph type="body" idx="1"/>
          </p:nvPr>
        </p:nvSpPr>
        <p:spPr>
          <a:xfrm>
            <a:off x="573608" y="3334455"/>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2" name="Rectangle 1">
            <a:extLst>
              <a:ext uri="{FF2B5EF4-FFF2-40B4-BE49-F238E27FC236}">
                <a16:creationId xmlns:a16="http://schemas.microsoft.com/office/drawing/2014/main" id="{42DB52F7-F528-5CF7-8786-D03DC4F4536A}"/>
              </a:ext>
            </a:extLst>
          </p:cNvPr>
          <p:cNvSpPr/>
          <p:nvPr userDrawn="1"/>
        </p:nvSpPr>
        <p:spPr>
          <a:xfrm flipH="1">
            <a:off x="0" y="0"/>
            <a:ext cx="11927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0038897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Section Header - blue">
    <p:bg>
      <p:bgPr>
        <a:gradFill flip="none" rotWithShape="1">
          <a:gsLst>
            <a:gs pos="0">
              <a:schemeClr val="accent2">
                <a:lumMod val="89000"/>
              </a:schemeClr>
            </a:gs>
            <a:gs pos="38000">
              <a:schemeClr val="accent2">
                <a:lumMod val="75000"/>
              </a:schemeClr>
            </a:gs>
            <a:gs pos="97000">
              <a:schemeClr val="accent2">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56AFAE8C-11DC-15E3-685F-655DC91379EF}"/>
              </a:ext>
            </a:extLst>
          </p:cNvPr>
          <p:cNvSpPr>
            <a:spLocks noGrp="1"/>
          </p:cNvSpPr>
          <p:nvPr>
            <p:ph type="title"/>
          </p:nvPr>
        </p:nvSpPr>
        <p:spPr>
          <a:xfrm>
            <a:off x="573608" y="949078"/>
            <a:ext cx="10515600" cy="2110244"/>
          </a:xfrm>
        </p:spPr>
        <p:txBody>
          <a:bodyPr anchor="t" anchorCtr="0"/>
          <a:lstStyle>
            <a:lvl1pPr>
              <a:defRPr sz="6000">
                <a:solidFill>
                  <a:schemeClr val="bg1"/>
                </a:solidFill>
              </a:defRPr>
            </a:lvl1pPr>
          </a:lstStyle>
          <a:p>
            <a:r>
              <a:rPr lang="en-US"/>
              <a:t>Click to edit Master title style</a:t>
            </a:r>
            <a:endParaRPr lang="en-GB"/>
          </a:p>
        </p:txBody>
      </p:sp>
      <p:sp>
        <p:nvSpPr>
          <p:cNvPr id="10" name="Text Placeholder 2">
            <a:extLst>
              <a:ext uri="{FF2B5EF4-FFF2-40B4-BE49-F238E27FC236}">
                <a16:creationId xmlns:a16="http://schemas.microsoft.com/office/drawing/2014/main" id="{F281D7A0-E782-45AA-2601-4D1FEB5A5864}"/>
              </a:ext>
            </a:extLst>
          </p:cNvPr>
          <p:cNvSpPr>
            <a:spLocks noGrp="1"/>
          </p:cNvSpPr>
          <p:nvPr>
            <p:ph type="body" idx="1"/>
          </p:nvPr>
        </p:nvSpPr>
        <p:spPr>
          <a:xfrm>
            <a:off x="573608" y="3334455"/>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2" name="Rectangle 1">
            <a:extLst>
              <a:ext uri="{FF2B5EF4-FFF2-40B4-BE49-F238E27FC236}">
                <a16:creationId xmlns:a16="http://schemas.microsoft.com/office/drawing/2014/main" id="{F8CEFE97-C066-10C2-F2A0-ED50E2F1FCAB}"/>
              </a:ext>
            </a:extLst>
          </p:cNvPr>
          <p:cNvSpPr/>
          <p:nvPr userDrawn="1"/>
        </p:nvSpPr>
        <p:spPr>
          <a:xfrm flipH="1">
            <a:off x="0" y="0"/>
            <a:ext cx="11927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6107349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Section Header - green">
    <p:bg>
      <p:bgPr>
        <a:gradFill flip="none" rotWithShape="1">
          <a:gsLst>
            <a:gs pos="0">
              <a:schemeClr val="accent3"/>
            </a:gs>
            <a:gs pos="50000">
              <a:srgbClr val="002622"/>
            </a:gs>
            <a:gs pos="100000">
              <a:schemeClr val="tx1"/>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6834417E-21B1-58E2-FFF7-9D683F94C51A}"/>
              </a:ext>
            </a:extLst>
          </p:cNvPr>
          <p:cNvSpPr>
            <a:spLocks noGrp="1"/>
          </p:cNvSpPr>
          <p:nvPr>
            <p:ph type="title"/>
          </p:nvPr>
        </p:nvSpPr>
        <p:spPr>
          <a:xfrm>
            <a:off x="573608" y="949078"/>
            <a:ext cx="10515600" cy="2110244"/>
          </a:xfrm>
        </p:spPr>
        <p:txBody>
          <a:bodyPr anchor="t" anchorCtr="0"/>
          <a:lstStyle>
            <a:lvl1pPr>
              <a:defRPr sz="6000">
                <a:solidFill>
                  <a:schemeClr val="bg1"/>
                </a:solidFill>
              </a:defRPr>
            </a:lvl1pPr>
          </a:lstStyle>
          <a:p>
            <a:r>
              <a:rPr lang="en-US"/>
              <a:t>Click to edit Master title style</a:t>
            </a:r>
            <a:endParaRPr lang="en-GB"/>
          </a:p>
        </p:txBody>
      </p:sp>
      <p:sp>
        <p:nvSpPr>
          <p:cNvPr id="6" name="Text Placeholder 2">
            <a:extLst>
              <a:ext uri="{FF2B5EF4-FFF2-40B4-BE49-F238E27FC236}">
                <a16:creationId xmlns:a16="http://schemas.microsoft.com/office/drawing/2014/main" id="{0E008D81-6219-ABE0-366B-D78B0F89BD6E}"/>
              </a:ext>
            </a:extLst>
          </p:cNvPr>
          <p:cNvSpPr>
            <a:spLocks noGrp="1"/>
          </p:cNvSpPr>
          <p:nvPr>
            <p:ph type="body" idx="1"/>
          </p:nvPr>
        </p:nvSpPr>
        <p:spPr>
          <a:xfrm>
            <a:off x="573608" y="3334455"/>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2" name="Rectangle 1">
            <a:extLst>
              <a:ext uri="{FF2B5EF4-FFF2-40B4-BE49-F238E27FC236}">
                <a16:creationId xmlns:a16="http://schemas.microsoft.com/office/drawing/2014/main" id="{8C852FBF-1222-F53B-E1A5-E230C7DAB9C8}"/>
              </a:ext>
            </a:extLst>
          </p:cNvPr>
          <p:cNvSpPr/>
          <p:nvPr userDrawn="1"/>
        </p:nvSpPr>
        <p:spPr>
          <a:xfrm flipH="1">
            <a:off x="0" y="0"/>
            <a:ext cx="11927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9661730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End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F907364-2508-4E8E-A4FD-BCE63AF01886}"/>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3291849" y="1743445"/>
            <a:ext cx="5608302" cy="3371109"/>
          </a:xfrm>
          <a:prstGeom prst="rect">
            <a:avLst/>
          </a:prstGeom>
        </p:spPr>
      </p:pic>
    </p:spTree>
    <p:extLst>
      <p:ext uri="{BB962C8B-B14F-4D97-AF65-F5344CB8AC3E}">
        <p14:creationId xmlns:p14="http://schemas.microsoft.com/office/powerpoint/2010/main" val="270874696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C35B7-437D-4BE6-9B66-ED0B9A0A930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37D09F8-429B-4557-A486-27A5770CB020}"/>
              </a:ext>
            </a:extLst>
          </p:cNvPr>
          <p:cNvSpPr>
            <a:spLocks noGrp="1"/>
          </p:cNvSpPr>
          <p:nvPr>
            <p:ph idx="1"/>
          </p:nvPr>
        </p:nvSpPr>
        <p:spPr>
          <a:xfrm>
            <a:off x="838200" y="1825626"/>
            <a:ext cx="10515600" cy="3940861"/>
          </a:xfrm>
        </p:spPr>
        <p:txBody>
          <a:bodyPr/>
          <a:lstStyle>
            <a:lvl1pPr marL="228600" indent="-228600">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D510A885-BAA2-4890-9018-4D60866D65DD}"/>
              </a:ext>
            </a:extLst>
          </p:cNvPr>
          <p:cNvSpPr>
            <a:spLocks noGrp="1"/>
          </p:cNvSpPr>
          <p:nvPr>
            <p:ph type="ftr" sz="quarter" idx="11"/>
          </p:nvPr>
        </p:nvSpPr>
        <p:spPr>
          <a:xfrm>
            <a:off x="1142400" y="6231601"/>
            <a:ext cx="4114800" cy="365125"/>
          </a:xfrm>
          <a:prstGeom prst="rect">
            <a:avLst/>
          </a:prstGeom>
        </p:spPr>
        <p:txBody>
          <a:bodyPr/>
          <a:lstStyle>
            <a:lvl1pPr algn="l">
              <a:defRPr>
                <a:solidFill>
                  <a:schemeClr val="bg1"/>
                </a:solidFill>
                <a:latin typeface="Arial" panose="020B0604020202020204" pitchFamily="34" charset="0"/>
                <a:cs typeface="Arial" panose="020B0604020202020204" pitchFamily="34" charset="0"/>
              </a:defRPr>
            </a:lvl1pPr>
          </a:lstStyle>
          <a:p>
            <a:r>
              <a:rPr lang="en-GB"/>
              <a:t>For queries about your application or the recruitment process, please email xxx</a:t>
            </a:r>
          </a:p>
        </p:txBody>
      </p:sp>
      <p:sp>
        <p:nvSpPr>
          <p:cNvPr id="6" name="Slide Number Placeholder 5">
            <a:extLst>
              <a:ext uri="{FF2B5EF4-FFF2-40B4-BE49-F238E27FC236}">
                <a16:creationId xmlns:a16="http://schemas.microsoft.com/office/drawing/2014/main" id="{D1F82590-118A-4F46-A2EA-2A85E3977EA2}"/>
              </a:ext>
            </a:extLst>
          </p:cNvPr>
          <p:cNvSpPr>
            <a:spLocks noGrp="1"/>
          </p:cNvSpPr>
          <p:nvPr>
            <p:ph type="sldNum" sz="quarter" idx="12"/>
          </p:nvPr>
        </p:nvSpPr>
        <p:spPr>
          <a:xfrm>
            <a:off x="662400" y="6231601"/>
            <a:ext cx="501821" cy="365125"/>
          </a:xfrm>
        </p:spPr>
        <p:txBody>
          <a:bodyPr/>
          <a:lstStyle>
            <a:lvl1pPr>
              <a:defRPr>
                <a:solidFill>
                  <a:schemeClr val="bg1"/>
                </a:solidFill>
                <a:latin typeface="Arial" panose="020B0604020202020204" pitchFamily="34" charset="0"/>
                <a:cs typeface="Arial" panose="020B0604020202020204" pitchFamily="34" charset="0"/>
              </a:defRPr>
            </a:lvl1pPr>
          </a:lstStyle>
          <a:p>
            <a:fld id="{3A030DFD-335B-4480-BEA0-C8D897832E82}" type="slidenum">
              <a:rPr lang="en-GB" smtClean="0"/>
              <a:pPr/>
              <a:t>‹#›</a:t>
            </a:fld>
            <a:endParaRPr lang="en-GB"/>
          </a:p>
        </p:txBody>
      </p:sp>
    </p:spTree>
    <p:extLst>
      <p:ext uri="{BB962C8B-B14F-4D97-AF65-F5344CB8AC3E}">
        <p14:creationId xmlns:p14="http://schemas.microsoft.com/office/powerpoint/2010/main" val="3513284176"/>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theme" Target="../theme/theme1.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555F4A7-02AE-9593-1BAF-A88D86792E7B}"/>
              </a:ext>
            </a:extLst>
          </p:cNvPr>
          <p:cNvSpPr>
            <a:spLocks noGrp="1"/>
          </p:cNvSpPr>
          <p:nvPr>
            <p:ph type="title"/>
          </p:nvPr>
        </p:nvSpPr>
        <p:spPr>
          <a:xfrm>
            <a:off x="551597" y="365126"/>
            <a:ext cx="10515600" cy="99751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E4918A3-4465-8C8E-B0C6-1F391EA3EEE9}"/>
              </a:ext>
            </a:extLst>
          </p:cNvPr>
          <p:cNvSpPr>
            <a:spLocks noGrp="1"/>
          </p:cNvSpPr>
          <p:nvPr>
            <p:ph type="body" idx="1"/>
          </p:nvPr>
        </p:nvSpPr>
        <p:spPr>
          <a:xfrm>
            <a:off x="551597" y="1395320"/>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FB2521D-E0F5-3FA5-D408-16FF9CF62F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mn-lt"/>
              </a:defRPr>
            </a:lvl1pPr>
          </a:lstStyle>
          <a:p>
            <a:fld id="{106E4889-8778-4739-A235-51E04AE42E6C}" type="datetime1">
              <a:rPr lang="en-US" smtClean="0"/>
              <a:t>7/31/2023</a:t>
            </a:fld>
            <a:endParaRPr lang="en-US"/>
          </a:p>
        </p:txBody>
      </p:sp>
      <p:sp>
        <p:nvSpPr>
          <p:cNvPr id="5" name="Footer Placeholder 4">
            <a:extLst>
              <a:ext uri="{FF2B5EF4-FFF2-40B4-BE49-F238E27FC236}">
                <a16:creationId xmlns:a16="http://schemas.microsoft.com/office/drawing/2014/main" id="{3229910E-BA01-7259-1C34-E6B63A2094A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mn-lt"/>
              </a:defRPr>
            </a:lvl1pPr>
          </a:lstStyle>
          <a:p>
            <a:r>
              <a:rPr lang="en-GB"/>
              <a:t>For queries about your application or the recruitment process, please email xxx</a:t>
            </a:r>
            <a:endParaRPr lang="en-US"/>
          </a:p>
        </p:txBody>
      </p:sp>
      <p:sp>
        <p:nvSpPr>
          <p:cNvPr id="6" name="Slide Number Placeholder 5">
            <a:extLst>
              <a:ext uri="{FF2B5EF4-FFF2-40B4-BE49-F238E27FC236}">
                <a16:creationId xmlns:a16="http://schemas.microsoft.com/office/drawing/2014/main" id="{0A26BB5C-DAEC-2D92-7D1E-EAD7EE0B84A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mn-lt"/>
              </a:defRPr>
            </a:lvl1pPr>
          </a:lstStyle>
          <a:p>
            <a:fld id="{1B287C65-F529-6A4B-9307-53EFD28F08ED}" type="slidenum">
              <a:rPr lang="en-US" smtClean="0"/>
              <a:pPr/>
              <a:t>‹#›</a:t>
            </a:fld>
            <a:endParaRPr lang="en-US"/>
          </a:p>
        </p:txBody>
      </p:sp>
    </p:spTree>
    <p:extLst>
      <p:ext uri="{BB962C8B-B14F-4D97-AF65-F5344CB8AC3E}">
        <p14:creationId xmlns:p14="http://schemas.microsoft.com/office/powerpoint/2010/main" val="1147150549"/>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725" r:id="rId3"/>
    <p:sldLayoutId id="2147483726" r:id="rId4"/>
    <p:sldLayoutId id="2147483650" r:id="rId5"/>
    <p:sldLayoutId id="2147483695" r:id="rId6"/>
    <p:sldLayoutId id="2147483652" r:id="rId7"/>
    <p:sldLayoutId id="2147483653" r:id="rId8"/>
    <p:sldLayoutId id="2147483682" r:id="rId9"/>
    <p:sldLayoutId id="2147483688" r:id="rId10"/>
    <p:sldLayoutId id="2147483689" r:id="rId11"/>
    <p:sldLayoutId id="2147483696" r:id="rId12"/>
    <p:sldLayoutId id="2147483690" r:id="rId13"/>
    <p:sldLayoutId id="2147483697" r:id="rId14"/>
    <p:sldLayoutId id="2147483680" r:id="rId15"/>
    <p:sldLayoutId id="2147483698" r:id="rId16"/>
    <p:sldLayoutId id="2147483687" r:id="rId17"/>
    <p:sldLayoutId id="2147483683" r:id="rId18"/>
    <p:sldLayoutId id="2147483686" r:id="rId19"/>
    <p:sldLayoutId id="2147483685" r:id="rId20"/>
    <p:sldLayoutId id="2147483684" r:id="rId21"/>
    <p:sldLayoutId id="2147483681" r:id="rId22"/>
    <p:sldLayoutId id="2147483679" r:id="rId23"/>
    <p:sldLayoutId id="2147483678" r:id="rId24"/>
    <p:sldLayoutId id="2147483676" r:id="rId25"/>
    <p:sldLayoutId id="2147483675" r:id="rId26"/>
    <p:sldLayoutId id="2147483700" r:id="rId27"/>
    <p:sldLayoutId id="2147483662" r:id="rId28"/>
    <p:sldLayoutId id="2147483707" r:id="rId29"/>
    <p:sldLayoutId id="2147483708" r:id="rId30"/>
    <p:sldLayoutId id="2147483709" r:id="rId31"/>
    <p:sldLayoutId id="2147483710" r:id="rId32"/>
    <p:sldLayoutId id="2147483711" r:id="rId33"/>
    <p:sldLayoutId id="2147483712" r:id="rId34"/>
    <p:sldLayoutId id="2147483717" r:id="rId35"/>
    <p:sldLayoutId id="2147483718" r:id="rId36"/>
    <p:sldLayoutId id="2147483724" r:id="rId37"/>
    <p:sldLayoutId id="2147483719" r:id="rId38"/>
    <p:sldLayoutId id="2147483722" r:id="rId39"/>
    <p:sldLayoutId id="2147483723" r:id="rId40"/>
    <p:sldLayoutId id="2147483720" r:id="rId41"/>
    <p:sldLayoutId id="2147483713" r:id="rId42"/>
    <p:sldLayoutId id="2147483714" r:id="rId43"/>
    <p:sldLayoutId id="2147483715" r:id="rId44"/>
    <p:sldLayoutId id="2147483716" r:id="rId45"/>
    <p:sldLayoutId id="2147483721" r:id="rId46"/>
    <p:sldLayoutId id="2147483651" r:id="rId47"/>
    <p:sldLayoutId id="2147483677" r:id="rId48"/>
    <p:sldLayoutId id="2147483692" r:id="rId49"/>
    <p:sldLayoutId id="2147483693" r:id="rId50"/>
    <p:sldLayoutId id="2147483694" r:id="rId51"/>
    <p:sldLayoutId id="2147483703" r:id="rId52"/>
    <p:sldLayoutId id="2147483701" r:id="rId53"/>
    <p:sldLayoutId id="2147483702" r:id="rId54"/>
    <p:sldLayoutId id="2147483655" r:id="rId55"/>
    <p:sldLayoutId id="2147483727" r:id="rId56"/>
  </p:sldLayoutIdLst>
  <p:hf hdr="0" dt="0"/>
  <p:txStyles>
    <p:titleStyle>
      <a:lvl1pPr algn="l" defTabSz="914400" rtl="0" eaLnBrk="1" latinLnBrk="0" hangingPunct="1">
        <a:lnSpc>
          <a:spcPct val="90000"/>
        </a:lnSpc>
        <a:spcBef>
          <a:spcPct val="0"/>
        </a:spcBef>
        <a:buNone/>
        <a:defRPr sz="3200" b="1" kern="1200">
          <a:solidFill>
            <a:schemeClr val="tx1"/>
          </a:solidFill>
          <a:latin typeface="+mn-lt"/>
          <a:ea typeface="Helvetica Neue" panose="02000503000000020004" pitchFamily="2" charset="0"/>
          <a:cs typeface="Helvetica Neue" panose="02000503000000020004" pitchFamily="2" charset="0"/>
        </a:defRPr>
      </a:lvl1pPr>
    </p:titleStyle>
    <p:body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2400" kern="1200">
          <a:solidFill>
            <a:schemeClr val="tx1"/>
          </a:solidFill>
          <a:latin typeface="+mn-lt"/>
          <a:ea typeface="Helvetica Neue" panose="02000503000000020004" pitchFamily="2" charset="0"/>
          <a:cs typeface="Helvetica Neue" panose="02000503000000020004" pitchFamily="2" charset="0"/>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2000" kern="1200">
          <a:solidFill>
            <a:schemeClr val="tx1"/>
          </a:solidFill>
          <a:latin typeface="+mn-lt"/>
          <a:ea typeface="Helvetica Neue" panose="02000503000000020004" pitchFamily="2" charset="0"/>
          <a:cs typeface="Helvetica Neue" panose="02000503000000020004" pitchFamily="2" charset="0"/>
        </a:defRPr>
      </a:lvl2pPr>
      <a:lvl3pPr marL="1143000" indent="-228600" algn="l" defTabSz="914400" rtl="0" eaLnBrk="1" latinLnBrk="0" hangingPunct="1">
        <a:lnSpc>
          <a:spcPct val="90000"/>
        </a:lnSpc>
        <a:spcBef>
          <a:spcPts val="500"/>
        </a:spcBef>
        <a:buClr>
          <a:schemeClr val="accent1"/>
        </a:buClr>
        <a:buFont typeface="Arial" panose="020B0604020202020204" pitchFamily="34" charset="0"/>
        <a:buChar char="•"/>
        <a:defRPr sz="1800" kern="1200">
          <a:solidFill>
            <a:schemeClr val="tx1"/>
          </a:solidFill>
          <a:latin typeface="+mn-lt"/>
          <a:ea typeface="Helvetica Neue" panose="02000503000000020004" pitchFamily="2" charset="0"/>
          <a:cs typeface="Helvetica Neue" panose="02000503000000020004" pitchFamily="2" charset="0"/>
        </a:defRPr>
      </a:lvl3pPr>
      <a:lvl4pPr marL="1600200" indent="-228600" algn="l" defTabSz="914400" rtl="0" eaLnBrk="1" latinLnBrk="0" hangingPunct="1">
        <a:lnSpc>
          <a:spcPct val="90000"/>
        </a:lnSpc>
        <a:spcBef>
          <a:spcPts val="500"/>
        </a:spcBef>
        <a:buClr>
          <a:schemeClr val="accent1"/>
        </a:buClr>
        <a:buFont typeface="Arial" panose="020B0604020202020204" pitchFamily="34" charset="0"/>
        <a:buChar char="•"/>
        <a:defRPr sz="1600" kern="1200">
          <a:solidFill>
            <a:schemeClr val="tx1"/>
          </a:solidFill>
          <a:latin typeface="+mn-lt"/>
          <a:ea typeface="Helvetica Neue" panose="02000503000000020004" pitchFamily="2" charset="0"/>
          <a:cs typeface="Helvetica Neue" panose="02000503000000020004" pitchFamily="2" charset="0"/>
        </a:defRPr>
      </a:lvl4pPr>
      <a:lvl5pPr marL="2057400" indent="-228600" algn="l" defTabSz="914400" rtl="0" eaLnBrk="1" latinLnBrk="0" hangingPunct="1">
        <a:lnSpc>
          <a:spcPct val="90000"/>
        </a:lnSpc>
        <a:spcBef>
          <a:spcPts val="500"/>
        </a:spcBef>
        <a:buClr>
          <a:schemeClr val="accent1"/>
        </a:buClr>
        <a:buFont typeface="Arial" panose="020B0604020202020204" pitchFamily="34" charset="0"/>
        <a:buChar char="•"/>
        <a:defRPr sz="1600" kern="1200">
          <a:solidFill>
            <a:schemeClr val="tx1"/>
          </a:solidFill>
          <a:latin typeface="+mn-lt"/>
          <a:ea typeface="Helvetica Neue" panose="02000503000000020004" pitchFamily="2" charset="0"/>
          <a:cs typeface="Helvetica Neue" panose="02000503000000020004"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49.png"/></Relationships>
</file>

<file path=ppt/slides/_rels/slide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openxmlformats.org/officeDocument/2006/relationships/image" Target="../media/image50.jpeg"/><Relationship Id="rId4" Type="http://schemas.openxmlformats.org/officeDocument/2006/relationships/image" Target="../media/image49.png"/></Relationships>
</file>

<file path=ppt/slides/_rels/slide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49.png"/></Relationships>
</file>

<file path=ppt/slides/_rels/slide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hyperlink" Target="https://apply-for-public-appointment.service.gov.uk/auth/sign-in" TargetMode="External"/><Relationship Id="rId2" Type="http://schemas.openxmlformats.org/officeDocument/2006/relationships/hyperlink" Target="https://apply-for-public-appointment.service.gov.uk/create-account" TargetMode="External"/><Relationship Id="rId1" Type="http://schemas.openxmlformats.org/officeDocument/2006/relationships/slideLayout" Target="../slideLayouts/slideLayout6.xml"/><Relationship Id="rId5" Type="http://schemas.openxmlformats.org/officeDocument/2006/relationships/image" Target="../media/image49.png"/><Relationship Id="rId4" Type="http://schemas.openxmlformats.org/officeDocument/2006/relationships/image" Target="../media/image48.png"/></Relationships>
</file>

<file path=ppt/slides/_rels/slide1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hyperlink" Target="https://www.gov.uk/government/publications/the-7-principles-of-public-life" TargetMode="External"/><Relationship Id="rId1" Type="http://schemas.openxmlformats.org/officeDocument/2006/relationships/slideLayout" Target="../slideLayouts/slideLayout6.xml"/><Relationship Id="rId4" Type="http://schemas.openxmlformats.org/officeDocument/2006/relationships/image" Target="../media/image49.png"/></Relationships>
</file>

<file path=ppt/slides/_rels/slide13.xml.rels><?xml version="1.0" encoding="UTF-8" standalone="yes"?>
<Relationships xmlns="http://schemas.openxmlformats.org/package/2006/relationships"><Relationship Id="rId3" Type="http://schemas.openxmlformats.org/officeDocument/2006/relationships/hyperlink" Target="https://publicappointmentscommissioner.independent.gov.uk/complaints/" TargetMode="External"/><Relationship Id="rId2" Type="http://schemas.openxmlformats.org/officeDocument/2006/relationships/hyperlink" Target="mailto:dbtappointments@businessandtrade.gov.uk" TargetMode="External"/><Relationship Id="rId1" Type="http://schemas.openxmlformats.org/officeDocument/2006/relationships/slideLayout" Target="../slideLayouts/slideLayout6.xml"/><Relationship Id="rId5" Type="http://schemas.openxmlformats.org/officeDocument/2006/relationships/image" Target="../media/image49.png"/><Relationship Id="rId4" Type="http://schemas.openxmlformats.org/officeDocument/2006/relationships/image" Target="../media/image4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65BF7FDE-6CC3-F04A-8651-B920E4FB8A77}"/>
              </a:ext>
            </a:extLst>
          </p:cNvPr>
          <p:cNvSpPr>
            <a:spLocks noGrp="1"/>
          </p:cNvSpPr>
          <p:nvPr>
            <p:ph type="subTitle" idx="1"/>
          </p:nvPr>
        </p:nvSpPr>
        <p:spPr/>
        <p:txBody>
          <a:bodyPr vert="horz" lIns="91440" tIns="45720" rIns="91440" bIns="45720" rtlCol="0" anchor="t">
            <a:normAutofit fontScale="47500" lnSpcReduction="20000"/>
          </a:bodyPr>
          <a:lstStyle/>
          <a:p>
            <a:r>
              <a:rPr lang="en-GB" dirty="0">
                <a:latin typeface="Arial"/>
                <a:cs typeface="Arial"/>
              </a:rPr>
              <a:t>Candidate Pack</a:t>
            </a:r>
          </a:p>
          <a:p>
            <a:r>
              <a:rPr lang="en-GB" dirty="0">
                <a:latin typeface="Arial"/>
                <a:cs typeface="Arial"/>
              </a:rPr>
              <a:t>Closing date: 04/09/23</a:t>
            </a:r>
            <a:endParaRPr lang="en-GB" dirty="0"/>
          </a:p>
          <a:p>
            <a:endParaRPr lang="en-US"/>
          </a:p>
        </p:txBody>
      </p:sp>
      <p:sp>
        <p:nvSpPr>
          <p:cNvPr id="2" name="Title 1">
            <a:extLst>
              <a:ext uri="{FF2B5EF4-FFF2-40B4-BE49-F238E27FC236}">
                <a16:creationId xmlns:a16="http://schemas.microsoft.com/office/drawing/2014/main" id="{274D7A84-B273-D74D-8649-7067EA31401A}"/>
              </a:ext>
            </a:extLst>
          </p:cNvPr>
          <p:cNvSpPr>
            <a:spLocks noGrp="1"/>
          </p:cNvSpPr>
          <p:nvPr>
            <p:ph type="ctrTitle"/>
          </p:nvPr>
        </p:nvSpPr>
        <p:spPr/>
        <p:txBody>
          <a:bodyPr>
            <a:normAutofit fontScale="90000"/>
          </a:bodyPr>
          <a:lstStyle/>
          <a:p>
            <a:pPr algn="ctr">
              <a:lnSpc>
                <a:spcPct val="107000"/>
              </a:lnSpc>
              <a:spcAft>
                <a:spcPts val="800"/>
              </a:spcAft>
            </a:pPr>
            <a:r>
              <a:rPr lang="en-GB" sz="5400" b="1">
                <a:effectLst/>
                <a:latin typeface="Arial" panose="020B0604020202020204" pitchFamily="34" charset="0"/>
                <a:ea typeface="Calibri" panose="020F0502020204030204" pitchFamily="34" charset="0"/>
                <a:cs typeface="Arial" panose="020B0604020202020204" pitchFamily="34" charset="0"/>
              </a:rPr>
              <a:t>Regulatory Policy Committee,</a:t>
            </a:r>
            <a:br>
              <a:rPr lang="en-GB" sz="3600">
                <a:effectLst/>
                <a:latin typeface="Calibri" panose="020F0502020204030204" pitchFamily="34" charset="0"/>
                <a:ea typeface="Calibri" panose="020F0502020204030204" pitchFamily="34" charset="0"/>
                <a:cs typeface="Arial" panose="020B0604020202020204" pitchFamily="34" charset="0"/>
              </a:rPr>
            </a:br>
            <a:r>
              <a:rPr lang="en-GB" sz="5400" b="1">
                <a:effectLst/>
                <a:latin typeface="Arial" panose="020B0604020202020204" pitchFamily="34" charset="0"/>
                <a:ea typeface="Calibri" panose="020F0502020204030204" pitchFamily="34" charset="0"/>
                <a:cs typeface="Arial" panose="020B0604020202020204" pitchFamily="34" charset="0"/>
              </a:rPr>
              <a:t>Committee Member Role 2023 </a:t>
            </a:r>
            <a:endParaRPr lang="en-US"/>
          </a:p>
        </p:txBody>
      </p:sp>
      <p:pic>
        <p:nvPicPr>
          <p:cNvPr id="4" name="Picture 3">
            <a:extLst>
              <a:ext uri="{FF2B5EF4-FFF2-40B4-BE49-F238E27FC236}">
                <a16:creationId xmlns:a16="http://schemas.microsoft.com/office/drawing/2014/main" id="{5D2CEDBC-0229-4D5C-BC3C-698AD72049BD}"/>
              </a:ext>
            </a:extLst>
          </p:cNvPr>
          <p:cNvPicPr>
            <a:picLocks noChangeAspect="1"/>
          </p:cNvPicPr>
          <p:nvPr/>
        </p:nvPicPr>
        <p:blipFill rotWithShape="1">
          <a:blip r:embed="rId3"/>
          <a:srcRect t="16658" b="16657"/>
          <a:stretch/>
        </p:blipFill>
        <p:spPr>
          <a:xfrm>
            <a:off x="9274282" y="6012215"/>
            <a:ext cx="1260086" cy="666890"/>
          </a:xfrm>
          <a:prstGeom prst="rect">
            <a:avLst/>
          </a:prstGeom>
        </p:spPr>
      </p:pic>
      <p:pic>
        <p:nvPicPr>
          <p:cNvPr id="7" name="Picture 6">
            <a:extLst>
              <a:ext uri="{FF2B5EF4-FFF2-40B4-BE49-F238E27FC236}">
                <a16:creationId xmlns:a16="http://schemas.microsoft.com/office/drawing/2014/main" id="{A3CC3D8A-D864-86D6-09EA-54E60A908F18}"/>
              </a:ext>
            </a:extLst>
          </p:cNvPr>
          <p:cNvPicPr>
            <a:picLocks noChangeAspect="1"/>
          </p:cNvPicPr>
          <p:nvPr/>
        </p:nvPicPr>
        <p:blipFill>
          <a:blip r:embed="rId4"/>
          <a:stretch>
            <a:fillRect/>
          </a:stretch>
        </p:blipFill>
        <p:spPr>
          <a:xfrm>
            <a:off x="10534368" y="5996247"/>
            <a:ext cx="1383933" cy="682858"/>
          </a:xfrm>
          <a:prstGeom prst="rect">
            <a:avLst/>
          </a:prstGeom>
        </p:spPr>
      </p:pic>
    </p:spTree>
    <p:extLst>
      <p:ext uri="{BB962C8B-B14F-4D97-AF65-F5344CB8AC3E}">
        <p14:creationId xmlns:p14="http://schemas.microsoft.com/office/powerpoint/2010/main" val="2033614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12914-F8B2-EC4D-9F31-A14DEB477A21}"/>
              </a:ext>
            </a:extLst>
          </p:cNvPr>
          <p:cNvSpPr>
            <a:spLocks noGrp="1"/>
          </p:cNvSpPr>
          <p:nvPr>
            <p:ph type="title"/>
          </p:nvPr>
        </p:nvSpPr>
        <p:spPr/>
        <p:txBody>
          <a:bodyPr/>
          <a:lstStyle/>
          <a:p>
            <a:r>
              <a:rPr lang="en-US" u="sng"/>
              <a:t>Contents </a:t>
            </a:r>
          </a:p>
        </p:txBody>
      </p:sp>
      <p:sp>
        <p:nvSpPr>
          <p:cNvPr id="4" name="Slide Number Placeholder 3">
            <a:extLst>
              <a:ext uri="{FF2B5EF4-FFF2-40B4-BE49-F238E27FC236}">
                <a16:creationId xmlns:a16="http://schemas.microsoft.com/office/drawing/2014/main" id="{0F633501-DA29-0629-4E81-9AFC3671A742}"/>
              </a:ext>
            </a:extLst>
          </p:cNvPr>
          <p:cNvSpPr>
            <a:spLocks noGrp="1"/>
          </p:cNvSpPr>
          <p:nvPr>
            <p:ph type="sldNum" sz="quarter" idx="12"/>
          </p:nvPr>
        </p:nvSpPr>
        <p:spPr/>
        <p:txBody>
          <a:bodyPr/>
          <a:lstStyle/>
          <a:p>
            <a:fld id="{1B287C65-F529-6A4B-9307-53EFD28F08ED}" type="slidenum">
              <a:rPr lang="en-US" smtClean="0"/>
              <a:t>2</a:t>
            </a:fld>
            <a:endParaRPr lang="en-US"/>
          </a:p>
        </p:txBody>
      </p:sp>
      <p:sp>
        <p:nvSpPr>
          <p:cNvPr id="14" name="TextBox 13">
            <a:extLst>
              <a:ext uri="{FF2B5EF4-FFF2-40B4-BE49-F238E27FC236}">
                <a16:creationId xmlns:a16="http://schemas.microsoft.com/office/drawing/2014/main" id="{49BE9991-DD75-8996-5274-9C49A6CCB666}"/>
              </a:ext>
            </a:extLst>
          </p:cNvPr>
          <p:cNvSpPr txBox="1"/>
          <p:nvPr/>
        </p:nvSpPr>
        <p:spPr>
          <a:xfrm>
            <a:off x="477981" y="1240609"/>
            <a:ext cx="6828275" cy="4826962"/>
          </a:xfrm>
          <a:prstGeom prst="rect">
            <a:avLst/>
          </a:prstGeom>
          <a:noFill/>
        </p:spPr>
        <p:txBody>
          <a:bodyPr wrap="square" lIns="91440" tIns="45720" rIns="91440" bIns="45720" anchor="t">
            <a:spAutoFit/>
          </a:bodyPr>
          <a:lstStyle/>
          <a:p>
            <a:pPr marR="0" lvl="0" algn="l" defTabSz="457200" rtl="0" eaLnBrk="1" fontAlgn="auto" latinLnBrk="0" hangingPunct="1">
              <a:lnSpc>
                <a:spcPct val="100000"/>
              </a:lnSpc>
              <a:spcBef>
                <a:spcPts val="1000"/>
              </a:spcBef>
              <a:spcAft>
                <a:spcPts val="0"/>
              </a:spcAft>
              <a:buClr>
                <a:schemeClr val="accent1">
                  <a:lumMod val="75000"/>
                </a:schemeClr>
              </a:buClr>
              <a:buSzPct val="80000"/>
              <a:tabLst/>
              <a:defRPr/>
            </a:pPr>
            <a:r>
              <a:rPr kumimoji="0" lang="en-GB" sz="1800" i="0" u="none" strike="noStrike" kern="1200" cap="none" spc="0" normalizeH="0" baseline="0" noProof="0">
                <a:ln>
                  <a:noFill/>
                </a:ln>
                <a:effectLst/>
                <a:uLnTx/>
                <a:uFillTx/>
                <a:latin typeface="Arial"/>
                <a:cs typeface="Arial"/>
              </a:rPr>
              <a:t>03: Ministerial Foreword</a:t>
            </a:r>
          </a:p>
          <a:p>
            <a:pPr>
              <a:spcBef>
                <a:spcPts val="1000"/>
              </a:spcBef>
              <a:buClr>
                <a:schemeClr val="accent1">
                  <a:lumMod val="75000"/>
                </a:schemeClr>
              </a:buClr>
              <a:buSzPct val="80000"/>
              <a:defRPr/>
            </a:pPr>
            <a:r>
              <a:rPr kumimoji="0" lang="en-GB" sz="1800" i="0" u="none" strike="noStrike" kern="1200" cap="none" spc="0" normalizeH="0" baseline="0" noProof="0">
                <a:ln>
                  <a:noFill/>
                </a:ln>
                <a:effectLst/>
                <a:uLnTx/>
                <a:uFillTx/>
                <a:latin typeface="Arial"/>
                <a:cs typeface="Arial"/>
              </a:rPr>
              <a:t>04: The</a:t>
            </a:r>
            <a:r>
              <a:rPr lang="en-GB">
                <a:latin typeface="Arial"/>
                <a:cs typeface="Arial"/>
              </a:rPr>
              <a:t> Regulatory Policy Committee </a:t>
            </a:r>
          </a:p>
          <a:p>
            <a:pPr>
              <a:spcBef>
                <a:spcPts val="1000"/>
              </a:spcBef>
              <a:buClr>
                <a:schemeClr val="accent1">
                  <a:lumMod val="75000"/>
                </a:schemeClr>
              </a:buClr>
              <a:buSzPct val="80000"/>
              <a:defRPr/>
            </a:pPr>
            <a:r>
              <a:rPr lang="en-GB">
                <a:latin typeface="Arial"/>
                <a:cs typeface="Arial"/>
              </a:rPr>
              <a:t>05: </a:t>
            </a:r>
            <a:r>
              <a:rPr kumimoji="0" lang="en-GB" sz="1800" i="0" u="none" strike="noStrike" kern="1200" cap="none" spc="0" normalizeH="0" baseline="0" noProof="0">
                <a:ln>
                  <a:noFill/>
                </a:ln>
                <a:effectLst/>
                <a:uLnTx/>
                <a:uFillTx/>
                <a:latin typeface="Arial"/>
                <a:cs typeface="Arial"/>
              </a:rPr>
              <a:t>Person Specification</a:t>
            </a:r>
            <a:r>
              <a:rPr lang="en-GB">
                <a:latin typeface="Arial"/>
                <a:cs typeface="Arial"/>
              </a:rPr>
              <a:t> </a:t>
            </a:r>
            <a:endParaRPr lang="en-GB" sz="1800" i="0" u="none" strike="noStrike" kern="1200" cap="none" spc="0" normalizeH="0" baseline="0" noProof="0">
              <a:ln>
                <a:noFill/>
              </a:ln>
              <a:effectLst/>
              <a:uLnTx/>
              <a:uFillTx/>
              <a:latin typeface="Arial"/>
              <a:cs typeface="Arial"/>
            </a:endParaRPr>
          </a:p>
          <a:p>
            <a:pPr>
              <a:spcBef>
                <a:spcPts val="1000"/>
              </a:spcBef>
              <a:buClr>
                <a:schemeClr val="accent1">
                  <a:lumMod val="75000"/>
                </a:schemeClr>
              </a:buClr>
              <a:buSzPct val="80000"/>
              <a:defRPr/>
            </a:pPr>
            <a:r>
              <a:rPr kumimoji="0" lang="en-GB" sz="1800" i="0" u="none" strike="noStrike" kern="1200" cap="none" spc="0" normalizeH="0" baseline="0" noProof="0">
                <a:ln>
                  <a:noFill/>
                </a:ln>
                <a:effectLst/>
                <a:uLnTx/>
                <a:uFillTx/>
                <a:latin typeface="Arial"/>
                <a:cs typeface="Arial"/>
              </a:rPr>
              <a:t>06</a:t>
            </a:r>
            <a:r>
              <a:rPr lang="en-GB">
                <a:latin typeface="Arial"/>
                <a:cs typeface="Arial"/>
              </a:rPr>
              <a:t>: Essential Criteria  </a:t>
            </a:r>
          </a:p>
          <a:p>
            <a:pPr>
              <a:spcBef>
                <a:spcPts val="1000"/>
              </a:spcBef>
              <a:buClr>
                <a:schemeClr val="accent1">
                  <a:lumMod val="75000"/>
                </a:schemeClr>
              </a:buClr>
              <a:buSzPct val="80000"/>
              <a:defRPr/>
            </a:pPr>
            <a:r>
              <a:rPr lang="en-GB">
                <a:latin typeface="Arial"/>
                <a:cs typeface="Arial"/>
              </a:rPr>
              <a:t>07: Desirable </a:t>
            </a:r>
            <a:r>
              <a:rPr kumimoji="0" lang="en-GB" sz="1800" i="0" u="none" strike="noStrike" kern="1200" cap="none" spc="0" normalizeH="0" baseline="0" noProof="0">
                <a:ln>
                  <a:noFill/>
                </a:ln>
                <a:effectLst/>
                <a:uLnTx/>
                <a:uFillTx/>
                <a:latin typeface="Arial"/>
                <a:cs typeface="Arial"/>
              </a:rPr>
              <a:t>Criteria</a:t>
            </a:r>
            <a:endParaRPr lang="en-GB">
              <a:latin typeface="Arial"/>
              <a:cs typeface="Arial"/>
            </a:endParaRPr>
          </a:p>
          <a:p>
            <a:pPr marR="0" lvl="0" algn="l" defTabSz="457200" rtl="0" eaLnBrk="1" fontAlgn="auto" latinLnBrk="0" hangingPunct="1">
              <a:lnSpc>
                <a:spcPct val="100000"/>
              </a:lnSpc>
              <a:spcBef>
                <a:spcPts val="1000"/>
              </a:spcBef>
              <a:spcAft>
                <a:spcPts val="0"/>
              </a:spcAft>
              <a:buClr>
                <a:schemeClr val="accent1">
                  <a:lumMod val="75000"/>
                </a:schemeClr>
              </a:buClr>
              <a:buSzPct val="80000"/>
              <a:tabLst/>
              <a:defRPr/>
            </a:pPr>
            <a:r>
              <a:rPr kumimoji="0" lang="en-GB" sz="1800" i="0" u="none" strike="noStrike" kern="1200" cap="none" spc="0" normalizeH="0" baseline="0" noProof="0">
                <a:ln>
                  <a:noFill/>
                </a:ln>
                <a:effectLst/>
                <a:uLnTx/>
                <a:uFillTx/>
                <a:latin typeface="Arial"/>
                <a:cs typeface="Arial"/>
              </a:rPr>
              <a:t>08: Terms of Appointment</a:t>
            </a:r>
            <a:endParaRPr lang="en-GB" sz="1800" i="0" u="none" strike="noStrike" kern="1200" cap="none" spc="0" normalizeH="0" baseline="0" noProof="0">
              <a:ln>
                <a:noFill/>
              </a:ln>
              <a:effectLst/>
              <a:uLnTx/>
              <a:uFillTx/>
              <a:latin typeface="Arial"/>
              <a:cs typeface="Arial"/>
            </a:endParaRPr>
          </a:p>
          <a:p>
            <a:pPr marR="0" lvl="0" algn="l" defTabSz="457200" rtl="0" eaLnBrk="1" fontAlgn="auto" latinLnBrk="0" hangingPunct="1">
              <a:lnSpc>
                <a:spcPct val="100000"/>
              </a:lnSpc>
              <a:spcBef>
                <a:spcPts val="1000"/>
              </a:spcBef>
              <a:spcAft>
                <a:spcPts val="0"/>
              </a:spcAft>
              <a:buClr>
                <a:schemeClr val="accent1">
                  <a:lumMod val="75000"/>
                </a:schemeClr>
              </a:buClr>
              <a:buSzPct val="80000"/>
              <a:tabLst/>
              <a:defRPr/>
            </a:pPr>
            <a:r>
              <a:rPr lang="en-GB">
                <a:latin typeface="Arial"/>
                <a:cs typeface="Arial"/>
              </a:rPr>
              <a:t>09</a:t>
            </a:r>
            <a:r>
              <a:rPr kumimoji="0" lang="en-GB" sz="1800" i="0" u="none" strike="noStrike" kern="1200" cap="none" spc="0" normalizeH="0" baseline="0" noProof="0">
                <a:ln>
                  <a:noFill/>
                </a:ln>
                <a:effectLst/>
                <a:uLnTx/>
                <a:uFillTx/>
                <a:latin typeface="Arial"/>
                <a:cs typeface="Arial"/>
              </a:rPr>
              <a:t>: Diversity</a:t>
            </a:r>
          </a:p>
          <a:p>
            <a:pPr marR="0" lvl="0" algn="l" defTabSz="457200" rtl="0" eaLnBrk="1" fontAlgn="auto" latinLnBrk="0" hangingPunct="1">
              <a:lnSpc>
                <a:spcPct val="100000"/>
              </a:lnSpc>
              <a:spcBef>
                <a:spcPts val="1000"/>
              </a:spcBef>
              <a:spcAft>
                <a:spcPts val="0"/>
              </a:spcAft>
              <a:buClr>
                <a:schemeClr val="accent1">
                  <a:lumMod val="75000"/>
                </a:schemeClr>
              </a:buClr>
              <a:buSzPct val="80000"/>
              <a:tabLst/>
              <a:defRPr/>
            </a:pPr>
            <a:r>
              <a:rPr lang="en-GB" sz="1800" i="0" u="none" strike="noStrike" kern="1200" cap="none" spc="0" normalizeH="0" baseline="0" noProof="0">
                <a:ln>
                  <a:noFill/>
                </a:ln>
                <a:effectLst/>
                <a:uLnTx/>
                <a:uFillTx/>
                <a:latin typeface="Arial"/>
                <a:cs typeface="Arial"/>
              </a:rPr>
              <a:t>10: How to apply </a:t>
            </a:r>
          </a:p>
          <a:p>
            <a:pPr marR="0" lvl="0" algn="l" defTabSz="457200" rtl="0" eaLnBrk="1" fontAlgn="auto" latinLnBrk="0" hangingPunct="1">
              <a:lnSpc>
                <a:spcPct val="100000"/>
              </a:lnSpc>
              <a:spcBef>
                <a:spcPts val="1000"/>
              </a:spcBef>
              <a:spcAft>
                <a:spcPts val="0"/>
              </a:spcAft>
              <a:buClr>
                <a:schemeClr val="accent1">
                  <a:lumMod val="75000"/>
                </a:schemeClr>
              </a:buClr>
              <a:buSzPct val="80000"/>
              <a:tabLst/>
              <a:defRPr/>
            </a:pPr>
            <a:r>
              <a:rPr kumimoji="0" lang="en-GB" sz="1800" i="0" u="none" strike="noStrike" kern="1200" cap="none" spc="0" normalizeH="0" baseline="0" noProof="0">
                <a:ln>
                  <a:noFill/>
                </a:ln>
                <a:effectLst/>
                <a:uLnTx/>
                <a:uFillTx/>
                <a:latin typeface="Arial"/>
                <a:cs typeface="Arial"/>
              </a:rPr>
              <a:t>11: Assessment Panel, Process and Timing</a:t>
            </a:r>
            <a:endParaRPr lang="en-GB" sz="1800" i="0" u="none" strike="noStrike" kern="1200" cap="none" spc="0" normalizeH="0" baseline="0" noProof="0">
              <a:ln>
                <a:noFill/>
              </a:ln>
              <a:effectLst/>
              <a:uLnTx/>
              <a:uFillTx/>
              <a:latin typeface="Arial"/>
              <a:cs typeface="Arial"/>
            </a:endParaRPr>
          </a:p>
          <a:p>
            <a:pPr>
              <a:spcBef>
                <a:spcPts val="1000"/>
              </a:spcBef>
              <a:buClr>
                <a:schemeClr val="accent1">
                  <a:lumMod val="75000"/>
                </a:schemeClr>
              </a:buClr>
              <a:buSzPct val="80000"/>
              <a:defRPr/>
            </a:pPr>
            <a:r>
              <a:rPr kumimoji="0" lang="en-GB" i="0" u="none" strike="noStrike" kern="1200" cap="none" spc="0" normalizeH="0" baseline="0" noProof="0">
                <a:ln>
                  <a:noFill/>
                </a:ln>
                <a:effectLst/>
                <a:uLnTx/>
                <a:uFillTx/>
                <a:latin typeface="Arial"/>
                <a:cs typeface="Arial"/>
              </a:rPr>
              <a:t>12: </a:t>
            </a:r>
            <a:r>
              <a:rPr lang="en-GB">
                <a:latin typeface="Arial"/>
                <a:cs typeface="Arial"/>
              </a:rPr>
              <a:t>Annex A – </a:t>
            </a:r>
            <a:r>
              <a:rPr kumimoji="0" lang="en-GB" i="0" u="none" strike="noStrike" kern="1200" cap="none" spc="0" normalizeH="0" baseline="0" noProof="0">
                <a:ln>
                  <a:noFill/>
                </a:ln>
                <a:effectLst/>
                <a:uLnTx/>
                <a:uFillTx/>
                <a:latin typeface="Arial"/>
                <a:cs typeface="Arial"/>
              </a:rPr>
              <a:t>Conflicts of Interest and Due D</a:t>
            </a:r>
            <a:r>
              <a:rPr lang="en-GB" err="1">
                <a:latin typeface="Arial"/>
                <a:cs typeface="Arial"/>
              </a:rPr>
              <a:t>iligence</a:t>
            </a:r>
            <a:endParaRPr lang="en-GB">
              <a:latin typeface="Arial" panose="020B0604020202020204" pitchFamily="34" charset="0"/>
              <a:cs typeface="Arial" panose="020B0604020202020204" pitchFamily="34" charset="0"/>
            </a:endParaRPr>
          </a:p>
          <a:p>
            <a:pPr marR="0" lvl="0" algn="l" defTabSz="457200" rtl="0" eaLnBrk="1" fontAlgn="auto" latinLnBrk="0" hangingPunct="1">
              <a:lnSpc>
                <a:spcPct val="100000"/>
              </a:lnSpc>
              <a:spcBef>
                <a:spcPts val="1000"/>
              </a:spcBef>
              <a:spcAft>
                <a:spcPts val="0"/>
              </a:spcAft>
              <a:buClr>
                <a:schemeClr val="accent1">
                  <a:lumMod val="75000"/>
                </a:schemeClr>
              </a:buClr>
              <a:buSzPct val="80000"/>
              <a:tabLst/>
              <a:defRPr/>
            </a:pPr>
            <a:r>
              <a:rPr lang="en-GB">
                <a:latin typeface="Arial"/>
                <a:cs typeface="Arial"/>
              </a:rPr>
              <a:t>13: Annex B – The Seven Principles of Public Life</a:t>
            </a:r>
          </a:p>
          <a:p>
            <a:pPr>
              <a:spcBef>
                <a:spcPts val="1000"/>
              </a:spcBef>
              <a:buClr>
                <a:schemeClr val="accent1">
                  <a:lumMod val="75000"/>
                </a:schemeClr>
              </a:buClr>
              <a:buSzPct val="80000"/>
              <a:defRPr/>
            </a:pPr>
            <a:r>
              <a:rPr lang="en-GB">
                <a:latin typeface="Arial"/>
                <a:cs typeface="Arial"/>
              </a:rPr>
              <a:t>14: Annex C – </a:t>
            </a:r>
            <a:r>
              <a:rPr kumimoji="0" lang="en-GB" i="0" u="none" strike="noStrike" kern="1200" cap="none" spc="0" normalizeH="0" baseline="0" noProof="0">
                <a:ln>
                  <a:noFill/>
                </a:ln>
                <a:effectLst/>
                <a:uLnTx/>
                <a:uFillTx/>
                <a:latin typeface="Arial"/>
                <a:cs typeface="Arial"/>
              </a:rPr>
              <a:t>Complaints</a:t>
            </a:r>
            <a:endParaRPr lang="en-GB" i="0" u="none" strike="noStrike" kern="1200" cap="none" spc="0" normalizeH="0" baseline="0" noProof="0">
              <a:ln>
                <a:noFill/>
              </a:ln>
              <a:effectLst/>
              <a:uLnTx/>
              <a:uFillTx/>
              <a:latin typeface="Arial"/>
              <a:cs typeface="Arial"/>
            </a:endParaRPr>
          </a:p>
        </p:txBody>
      </p:sp>
      <p:pic>
        <p:nvPicPr>
          <p:cNvPr id="16" name="Picture 15">
            <a:extLst>
              <a:ext uri="{FF2B5EF4-FFF2-40B4-BE49-F238E27FC236}">
                <a16:creationId xmlns:a16="http://schemas.microsoft.com/office/drawing/2014/main" id="{37C8AE8C-ABCA-3ED3-9B27-89447CE25137}"/>
              </a:ext>
            </a:extLst>
          </p:cNvPr>
          <p:cNvPicPr>
            <a:picLocks noChangeAspect="1"/>
          </p:cNvPicPr>
          <p:nvPr/>
        </p:nvPicPr>
        <p:blipFill rotWithShape="1">
          <a:blip r:embed="rId3"/>
          <a:srcRect t="16658" b="16657"/>
          <a:stretch/>
        </p:blipFill>
        <p:spPr>
          <a:xfrm>
            <a:off x="8123675" y="6071839"/>
            <a:ext cx="1260086" cy="666890"/>
          </a:xfrm>
          <a:prstGeom prst="rect">
            <a:avLst/>
          </a:prstGeom>
        </p:spPr>
      </p:pic>
      <p:sp>
        <p:nvSpPr>
          <p:cNvPr id="18" name="Footer Placeholder 5">
            <a:extLst>
              <a:ext uri="{FF2B5EF4-FFF2-40B4-BE49-F238E27FC236}">
                <a16:creationId xmlns:a16="http://schemas.microsoft.com/office/drawing/2014/main" id="{C364CD42-0AE0-D66D-5B66-55D74A418221}"/>
              </a:ext>
            </a:extLst>
          </p:cNvPr>
          <p:cNvSpPr>
            <a:spLocks noGrp="1"/>
          </p:cNvSpPr>
          <p:nvPr>
            <p:ph type="ftr" sz="quarter" idx="11"/>
          </p:nvPr>
        </p:nvSpPr>
        <p:spPr>
          <a:xfrm>
            <a:off x="4038600" y="6222721"/>
            <a:ext cx="4114800" cy="495449"/>
          </a:xfrm>
        </p:spPr>
        <p:txBody>
          <a:bodyPr/>
          <a:lstStyle/>
          <a:p>
            <a:r>
              <a:rPr lang="en-GB" dirty="0"/>
              <a:t>For queries about your application or the recruitment process, please email dbtappointments@businessandtrade.gov.uk</a:t>
            </a:r>
            <a:endParaRPr lang="en-US" dirty="0"/>
          </a:p>
        </p:txBody>
      </p:sp>
      <p:pic>
        <p:nvPicPr>
          <p:cNvPr id="3" name="Picture 2">
            <a:extLst>
              <a:ext uri="{FF2B5EF4-FFF2-40B4-BE49-F238E27FC236}">
                <a16:creationId xmlns:a16="http://schemas.microsoft.com/office/drawing/2014/main" id="{D537071F-A305-A862-779A-E899E5116377}"/>
              </a:ext>
            </a:extLst>
          </p:cNvPr>
          <p:cNvPicPr>
            <a:picLocks noChangeAspect="1"/>
          </p:cNvPicPr>
          <p:nvPr/>
        </p:nvPicPr>
        <p:blipFill>
          <a:blip r:embed="rId4"/>
          <a:stretch>
            <a:fillRect/>
          </a:stretch>
        </p:blipFill>
        <p:spPr>
          <a:xfrm>
            <a:off x="9478030" y="6005721"/>
            <a:ext cx="1383933" cy="682858"/>
          </a:xfrm>
          <a:prstGeom prst="rect">
            <a:avLst/>
          </a:prstGeom>
        </p:spPr>
      </p:pic>
    </p:spTree>
    <p:extLst>
      <p:ext uri="{BB962C8B-B14F-4D97-AF65-F5344CB8AC3E}">
        <p14:creationId xmlns:p14="http://schemas.microsoft.com/office/powerpoint/2010/main" val="14714585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194C17-210F-4D2C-FD9A-CD7C4FEFB90D}"/>
              </a:ext>
            </a:extLst>
          </p:cNvPr>
          <p:cNvSpPr>
            <a:spLocks noGrp="1"/>
          </p:cNvSpPr>
          <p:nvPr>
            <p:ph type="title"/>
          </p:nvPr>
        </p:nvSpPr>
        <p:spPr>
          <a:xfrm>
            <a:off x="402797" y="251237"/>
            <a:ext cx="10515600" cy="997510"/>
          </a:xfrm>
        </p:spPr>
        <p:txBody>
          <a:bodyPr/>
          <a:lstStyle/>
          <a:p>
            <a:r>
              <a:rPr lang="en-GB" u="sng">
                <a:latin typeface="Arial"/>
                <a:cs typeface="Arial"/>
              </a:rPr>
              <a:t>Ministerial Foreword</a:t>
            </a:r>
            <a:br>
              <a:rPr lang="en-GB"/>
            </a:br>
            <a:endParaRPr lang="en-GB"/>
          </a:p>
        </p:txBody>
      </p:sp>
      <p:sp>
        <p:nvSpPr>
          <p:cNvPr id="4" name="Slide Number Placeholder 3">
            <a:extLst>
              <a:ext uri="{FF2B5EF4-FFF2-40B4-BE49-F238E27FC236}">
                <a16:creationId xmlns:a16="http://schemas.microsoft.com/office/drawing/2014/main" id="{5A817E15-73A9-102C-889B-65BB82495054}"/>
              </a:ext>
            </a:extLst>
          </p:cNvPr>
          <p:cNvSpPr>
            <a:spLocks noGrp="1"/>
          </p:cNvSpPr>
          <p:nvPr>
            <p:ph type="sldNum" sz="quarter" idx="12"/>
          </p:nvPr>
        </p:nvSpPr>
        <p:spPr/>
        <p:txBody>
          <a:bodyPr/>
          <a:lstStyle/>
          <a:p>
            <a:fld id="{1B287C65-F529-6A4B-9307-53EFD28F08ED}" type="slidenum">
              <a:rPr lang="en-US" smtClean="0"/>
              <a:t>3</a:t>
            </a:fld>
            <a:endParaRPr lang="en-US"/>
          </a:p>
        </p:txBody>
      </p:sp>
      <p:pic>
        <p:nvPicPr>
          <p:cNvPr id="10" name="Picture 9">
            <a:extLst>
              <a:ext uri="{FF2B5EF4-FFF2-40B4-BE49-F238E27FC236}">
                <a16:creationId xmlns:a16="http://schemas.microsoft.com/office/drawing/2014/main" id="{60745CAA-1E5D-BEDE-D6CA-53AC4BEDAB6D}"/>
              </a:ext>
            </a:extLst>
          </p:cNvPr>
          <p:cNvPicPr>
            <a:picLocks noChangeAspect="1"/>
          </p:cNvPicPr>
          <p:nvPr/>
        </p:nvPicPr>
        <p:blipFill rotWithShape="1">
          <a:blip r:embed="rId3"/>
          <a:srcRect t="16658" b="16657"/>
          <a:stretch/>
        </p:blipFill>
        <p:spPr>
          <a:xfrm>
            <a:off x="8061489" y="6071839"/>
            <a:ext cx="1260086" cy="666890"/>
          </a:xfrm>
          <a:prstGeom prst="rect">
            <a:avLst/>
          </a:prstGeom>
        </p:spPr>
      </p:pic>
      <p:pic>
        <p:nvPicPr>
          <p:cNvPr id="12" name="Picture 11">
            <a:extLst>
              <a:ext uri="{FF2B5EF4-FFF2-40B4-BE49-F238E27FC236}">
                <a16:creationId xmlns:a16="http://schemas.microsoft.com/office/drawing/2014/main" id="{DAD7E134-E4E4-074F-9A1A-34FF78591B15}"/>
              </a:ext>
            </a:extLst>
          </p:cNvPr>
          <p:cNvPicPr>
            <a:picLocks noChangeAspect="1"/>
          </p:cNvPicPr>
          <p:nvPr/>
        </p:nvPicPr>
        <p:blipFill>
          <a:blip r:embed="rId4"/>
          <a:stretch>
            <a:fillRect/>
          </a:stretch>
        </p:blipFill>
        <p:spPr>
          <a:xfrm>
            <a:off x="9321575" y="5997667"/>
            <a:ext cx="1383933" cy="682858"/>
          </a:xfrm>
          <a:prstGeom prst="rect">
            <a:avLst/>
          </a:prstGeom>
        </p:spPr>
      </p:pic>
      <p:sp>
        <p:nvSpPr>
          <p:cNvPr id="14" name="TextBox 13">
            <a:extLst>
              <a:ext uri="{FF2B5EF4-FFF2-40B4-BE49-F238E27FC236}">
                <a16:creationId xmlns:a16="http://schemas.microsoft.com/office/drawing/2014/main" id="{83AC749C-C31B-AA41-CDD9-39496ED95CDF}"/>
              </a:ext>
            </a:extLst>
          </p:cNvPr>
          <p:cNvSpPr txBox="1"/>
          <p:nvPr/>
        </p:nvSpPr>
        <p:spPr>
          <a:xfrm>
            <a:off x="585217" y="1622504"/>
            <a:ext cx="10683147" cy="5734840"/>
          </a:xfrm>
          <a:prstGeom prst="rect">
            <a:avLst/>
          </a:prstGeom>
          <a:noFill/>
        </p:spPr>
        <p:txBody>
          <a:bodyPr wrap="square" rtlCol="0">
            <a:spAutoFit/>
          </a:bodyPr>
          <a:lstStyle/>
          <a:p>
            <a:pPr fontAlgn="base">
              <a:lnSpc>
                <a:spcPct val="107000"/>
              </a:lnSpc>
              <a:spcAft>
                <a:spcPts val="800"/>
              </a:spcAft>
            </a:pPr>
            <a:r>
              <a:rPr lang="en-GB" sz="1600" dirty="0">
                <a:effectLst/>
                <a:latin typeface="Arial" panose="020B0604020202020204" pitchFamily="34" charset="0"/>
                <a:ea typeface="Times New Roman" panose="02020603050405020304" pitchFamily="18" charset="0"/>
                <a:cs typeface="Arial" panose="020B0604020202020204" pitchFamily="34" charset="0"/>
              </a:rPr>
              <a:t>Dear Candidate,  </a:t>
            </a:r>
            <a:r>
              <a:rPr lang="en-GB" sz="1600" dirty="0">
                <a:effectLst/>
                <a:latin typeface="Calibri" panose="020F0502020204030204" pitchFamily="34" charset="0"/>
                <a:ea typeface="Calibri" panose="020F0502020204030204" pitchFamily="34" charset="0"/>
                <a:cs typeface="Arial" panose="020B0604020202020204" pitchFamily="34" charset="0"/>
              </a:rPr>
              <a:t>  </a:t>
            </a:r>
          </a:p>
          <a:p>
            <a:pPr fontAlgn="base">
              <a:lnSpc>
                <a:spcPct val="107000"/>
              </a:lnSpc>
              <a:spcAft>
                <a:spcPts val="800"/>
              </a:spcAft>
            </a:pPr>
            <a:r>
              <a:rPr lang="en-GB" sz="1600" dirty="0">
                <a:effectLst/>
                <a:latin typeface="Arial" panose="020B0604020202020204" pitchFamily="34" charset="0"/>
                <a:ea typeface="Times New Roman" panose="02020603050405020304" pitchFamily="18" charset="0"/>
                <a:cs typeface="Arial" panose="020B0604020202020204" pitchFamily="34" charset="0"/>
              </a:rPr>
              <a:t>Thank you for your interest in becoming a member of the Regulatory Policy Committee (RPC). You may already have some idea about the important work of the RPC. The following pages will tell you more about the purpose and the nature of a member’s role.  </a:t>
            </a:r>
          </a:p>
          <a:p>
            <a:pPr fontAlgn="base">
              <a:lnSpc>
                <a:spcPct val="107000"/>
              </a:lnSpc>
              <a:spcAft>
                <a:spcPts val="800"/>
              </a:spcAft>
            </a:pPr>
            <a:r>
              <a:rPr lang="en-GB" sz="1600" dirty="0">
                <a:effectLst/>
                <a:latin typeface="Arial" panose="020B0604020202020204" pitchFamily="34" charset="0"/>
                <a:ea typeface="Times New Roman" panose="02020603050405020304" pitchFamily="18" charset="0"/>
                <a:cs typeface="Arial" panose="020B0604020202020204" pitchFamily="34" charset="0"/>
              </a:rPr>
              <a:t>The RPC is an advisory Non-Departmental Public Body which provides independent scrutiny of the quality of analysis and evidence used by departments and regulators in their assessments of economic impact on business, voluntary and community bodies from regulatory interventions.  The Government is in the process of making reforms to the existing better regulation Framework, and the RPC’s role will evolve as the new system is being implemented. The Committee will continue to be critical in informing our approach to regulation and the successful candidate will be joining at what will be an important and challenging time.</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algn="just" fontAlgn="base">
              <a:lnSpc>
                <a:spcPct val="107000"/>
              </a:lnSpc>
              <a:spcAft>
                <a:spcPts val="800"/>
              </a:spcAft>
            </a:pPr>
            <a:r>
              <a:rPr lang="en-GB" sz="1600" dirty="0">
                <a:effectLst/>
                <a:latin typeface="Arial" panose="020B0604020202020204" pitchFamily="34" charset="0"/>
                <a:ea typeface="Times New Roman" panose="02020603050405020304" pitchFamily="18" charset="0"/>
                <a:cs typeface="Arial" panose="020B0604020202020204" pitchFamily="34" charset="0"/>
              </a:rPr>
              <a:t>I, and my Ministerial colleagues, consider this to be an important function that helps the Government to make better informed decisions. If you believe you have the experience and qualities we are seeking to contribute to this, we very much look forward to hearing from you.  </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algn="just" fontAlgn="base">
              <a:lnSpc>
                <a:spcPct val="107000"/>
              </a:lnSpc>
              <a:spcAft>
                <a:spcPts val="800"/>
              </a:spcAft>
            </a:pPr>
            <a:r>
              <a:rPr lang="en-GB" sz="1600" b="1" dirty="0">
                <a:effectLst/>
                <a:ea typeface="Times New Roman" panose="02020603050405020304" pitchFamily="18" charset="0"/>
                <a:cs typeface="Arial" panose="020B0604020202020204" pitchFamily="34" charset="0"/>
              </a:rPr>
              <a:t>Earl of Minto , </a:t>
            </a:r>
            <a:endParaRPr lang="en-GB" sz="1600" b="1" dirty="0">
              <a:ea typeface="Times New Roman" panose="02020603050405020304" pitchFamily="18" charset="0"/>
              <a:cs typeface="Arial" panose="020B0604020202020204" pitchFamily="34" charset="0"/>
            </a:endParaRPr>
          </a:p>
          <a:p>
            <a:pPr algn="just" fontAlgn="base">
              <a:lnSpc>
                <a:spcPct val="107000"/>
              </a:lnSpc>
              <a:spcAft>
                <a:spcPts val="800"/>
              </a:spcAft>
            </a:pPr>
            <a:r>
              <a:rPr lang="en-GB" sz="1600" b="1" i="0" dirty="0">
                <a:solidFill>
                  <a:srgbClr val="0B0C0C"/>
                </a:solidFill>
                <a:effectLst/>
              </a:rPr>
              <a:t>Minister of State at the Department for Business and Trade</a:t>
            </a:r>
            <a:endParaRPr lang="en-GB" sz="1600" b="1" dirty="0">
              <a:effectLst/>
              <a:ea typeface="Calibri" panose="020F0502020204030204" pitchFamily="34" charset="0"/>
              <a:cs typeface="Arial" panose="020B0604020202020204" pitchFamily="34" charset="0"/>
            </a:endParaRPr>
          </a:p>
          <a:p>
            <a:pPr fontAlgn="base">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fontAlgn="base">
              <a:lnSpc>
                <a:spcPct val="107000"/>
              </a:lnSpc>
              <a:spcAft>
                <a:spcPts val="800"/>
              </a:spcAft>
            </a:pPr>
            <a:r>
              <a:rPr lang="en-GB" sz="1800" dirty="0">
                <a:effectLst/>
                <a:latin typeface="Arial" panose="020B0604020202020204" pitchFamily="34" charset="0"/>
                <a:ea typeface="Times New Roman" panose="02020603050405020304" pitchFamily="18"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endParaRPr lang="en-GB" dirty="0"/>
          </a:p>
        </p:txBody>
      </p:sp>
      <p:pic>
        <p:nvPicPr>
          <p:cNvPr id="3" name="Picture 2" descr="upload.wikimedia.org/wikipedia/commons/1/12/Offici...">
            <a:extLst>
              <a:ext uri="{FF2B5EF4-FFF2-40B4-BE49-F238E27FC236}">
                <a16:creationId xmlns:a16="http://schemas.microsoft.com/office/drawing/2014/main" id="{27B6407D-2967-D790-C317-1C855ABD0CA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56631" y="136525"/>
            <a:ext cx="1323975" cy="1771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8864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33820-A272-8C7F-0F50-40EABBE05688}"/>
              </a:ext>
            </a:extLst>
          </p:cNvPr>
          <p:cNvSpPr>
            <a:spLocks noGrp="1"/>
          </p:cNvSpPr>
          <p:nvPr>
            <p:ph type="title"/>
          </p:nvPr>
        </p:nvSpPr>
        <p:spPr/>
        <p:txBody>
          <a:bodyPr/>
          <a:lstStyle/>
          <a:p>
            <a:r>
              <a:rPr lang="en-GB" sz="3200" u="sng">
                <a:effectLst/>
                <a:latin typeface="Arial" panose="020B0604020202020204" pitchFamily="34" charset="0"/>
                <a:ea typeface="Times New Roman" panose="02020603050405020304" pitchFamily="18" charset="0"/>
              </a:rPr>
              <a:t>The Regulatory Policy Committee (RPC) </a:t>
            </a:r>
            <a:endParaRPr lang="en-GB" u="sng"/>
          </a:p>
        </p:txBody>
      </p:sp>
      <p:sp>
        <p:nvSpPr>
          <p:cNvPr id="3" name="Content Placeholder 2">
            <a:extLst>
              <a:ext uri="{FF2B5EF4-FFF2-40B4-BE49-F238E27FC236}">
                <a16:creationId xmlns:a16="http://schemas.microsoft.com/office/drawing/2014/main" id="{4001189F-F1D0-0DFA-285F-C0F97FC4A8D8}"/>
              </a:ext>
            </a:extLst>
          </p:cNvPr>
          <p:cNvSpPr>
            <a:spLocks noGrp="1"/>
          </p:cNvSpPr>
          <p:nvPr>
            <p:ph idx="1"/>
          </p:nvPr>
        </p:nvSpPr>
        <p:spPr>
          <a:xfrm>
            <a:off x="838200" y="1395320"/>
            <a:ext cx="10448636" cy="4285044"/>
          </a:xfrm>
        </p:spPr>
        <p:txBody>
          <a:bodyPr>
            <a:noAutofit/>
          </a:bodyPr>
          <a:lstStyle/>
          <a:p>
            <a:pPr fontAlgn="base">
              <a:lnSpc>
                <a:spcPct val="107000"/>
              </a:lnSpc>
              <a:spcAft>
                <a:spcPts val="800"/>
              </a:spcAft>
            </a:pPr>
            <a:r>
              <a:rPr lang="en-GB" sz="1600">
                <a:effectLst/>
                <a:latin typeface="Arial" panose="020B0604020202020204" pitchFamily="34" charset="0"/>
                <a:ea typeface="Times New Roman" panose="02020603050405020304" pitchFamily="18" charset="0"/>
                <a:cs typeface="Arial" panose="020B0604020202020204" pitchFamily="34" charset="0"/>
              </a:rPr>
              <a:t>The Regulatory Policy Committee (RPC) is an advisory non-departmental public body of the Department for Business and Trade (DBT). The RPC provides independent, expert advice on the quality of analysis and evidence used by departments and regulators in their assessments of economic impact on business from regulatory interventions.   </a:t>
            </a:r>
            <a:endParaRPr lang="en-GB" sz="1600">
              <a:latin typeface="Calibri" panose="020F0502020204030204" pitchFamily="34" charset="0"/>
              <a:ea typeface="Times New Roman" panose="02020603050405020304" pitchFamily="18" charset="0"/>
            </a:endParaRPr>
          </a:p>
          <a:p>
            <a:pPr fontAlgn="base">
              <a:lnSpc>
                <a:spcPct val="107000"/>
              </a:lnSpc>
              <a:spcAft>
                <a:spcPts val="800"/>
              </a:spcAft>
            </a:pPr>
            <a:r>
              <a:rPr lang="en-GB" sz="1600">
                <a:effectLst/>
                <a:latin typeface="Arial" panose="020B0604020202020204" pitchFamily="34" charset="0"/>
                <a:ea typeface="Times New Roman" panose="02020603050405020304" pitchFamily="18" charset="0"/>
                <a:cs typeface="Arial" panose="020B0604020202020204" pitchFamily="34" charset="0"/>
              </a:rPr>
              <a:t>The RPC works to improve both transparency and accuracy of measurement of the impacts of regulation. It is an important part of the better regulation system, providing stakeholders, in particular business, with confidence that the costs and benefits from regulatory change have been properly considered.   </a:t>
            </a:r>
          </a:p>
          <a:p>
            <a:pPr fontAlgn="base">
              <a:lnSpc>
                <a:spcPct val="107000"/>
              </a:lnSpc>
              <a:spcAft>
                <a:spcPts val="800"/>
              </a:spcAft>
            </a:pPr>
            <a:r>
              <a:rPr lang="en-GB" sz="1600">
                <a:effectLst/>
                <a:latin typeface="Arial" panose="020B0604020202020204" pitchFamily="34" charset="0"/>
                <a:ea typeface="Times New Roman" panose="02020603050405020304" pitchFamily="18" charset="0"/>
                <a:cs typeface="Arial" panose="020B0604020202020204" pitchFamily="34" charset="0"/>
              </a:rPr>
              <a:t>The RPC is generally formed of a Chair and seven other members. It is supported by a secretariat of DBT staff based in London. </a:t>
            </a:r>
          </a:p>
          <a:p>
            <a:pPr fontAlgn="base">
              <a:lnSpc>
                <a:spcPct val="107000"/>
              </a:lnSpc>
              <a:spcAft>
                <a:spcPts val="800"/>
              </a:spcAft>
            </a:pPr>
            <a:r>
              <a:rPr lang="en-GB" sz="1600">
                <a:effectLst/>
                <a:latin typeface="Arial" panose="020B0604020202020204" pitchFamily="34" charset="0"/>
                <a:ea typeface="Times New Roman" panose="02020603050405020304" pitchFamily="18" charset="0"/>
              </a:rPr>
              <a:t>The Committee’s main role involves reviewing estimates of the impacts of regulatory changes produced by analysts in departments and regulators and assessing whether they are fit for purpose. These assessments range from light-touch reviews to detailed cost-benefit analyses, and include both ex-ante and ex-post estimates. The RPC also reviews Free Trade Agreement Impact Assessments (IAs) for the Department for Business &amp; Trade</a:t>
            </a:r>
            <a:r>
              <a:rPr lang="en-GB" sz="1600">
                <a:effectLst/>
              </a:rPr>
              <a:t> </a:t>
            </a:r>
            <a:r>
              <a:rPr lang="en-GB" sz="1600">
                <a:effectLst/>
                <a:latin typeface="Calibri" panose="020F0502020204030204" pitchFamily="34" charset="0"/>
                <a:ea typeface="Calibri" panose="020F0502020204030204" pitchFamily="34" charset="0"/>
                <a:cs typeface="Arial" panose="020B0604020202020204" pitchFamily="34" charset="0"/>
              </a:rPr>
              <a:t> </a:t>
            </a:r>
          </a:p>
        </p:txBody>
      </p:sp>
      <p:sp>
        <p:nvSpPr>
          <p:cNvPr id="4" name="Slide Number Placeholder 3">
            <a:extLst>
              <a:ext uri="{FF2B5EF4-FFF2-40B4-BE49-F238E27FC236}">
                <a16:creationId xmlns:a16="http://schemas.microsoft.com/office/drawing/2014/main" id="{45078E39-414B-498A-71B9-A74850728A84}"/>
              </a:ext>
            </a:extLst>
          </p:cNvPr>
          <p:cNvSpPr>
            <a:spLocks noGrp="1"/>
          </p:cNvSpPr>
          <p:nvPr>
            <p:ph type="sldNum" sz="quarter" idx="12"/>
          </p:nvPr>
        </p:nvSpPr>
        <p:spPr/>
        <p:txBody>
          <a:bodyPr/>
          <a:lstStyle/>
          <a:p>
            <a:fld id="{1B287C65-F529-6A4B-9307-53EFD28F08ED}" type="slidenum">
              <a:rPr lang="en-US" smtClean="0"/>
              <a:t>4</a:t>
            </a:fld>
            <a:endParaRPr lang="en-US"/>
          </a:p>
        </p:txBody>
      </p:sp>
      <p:pic>
        <p:nvPicPr>
          <p:cNvPr id="6" name="Picture 5">
            <a:extLst>
              <a:ext uri="{FF2B5EF4-FFF2-40B4-BE49-F238E27FC236}">
                <a16:creationId xmlns:a16="http://schemas.microsoft.com/office/drawing/2014/main" id="{9665D7B4-D761-78B4-1ED7-2C7F4188CFD2}"/>
              </a:ext>
            </a:extLst>
          </p:cNvPr>
          <p:cNvPicPr>
            <a:picLocks noChangeAspect="1"/>
          </p:cNvPicPr>
          <p:nvPr/>
        </p:nvPicPr>
        <p:blipFill rotWithShape="1">
          <a:blip r:embed="rId2"/>
          <a:srcRect t="16658" b="16657"/>
          <a:stretch/>
        </p:blipFill>
        <p:spPr>
          <a:xfrm>
            <a:off x="8144109" y="6051280"/>
            <a:ext cx="1260086" cy="666890"/>
          </a:xfrm>
          <a:prstGeom prst="rect">
            <a:avLst/>
          </a:prstGeom>
        </p:spPr>
      </p:pic>
      <p:sp>
        <p:nvSpPr>
          <p:cNvPr id="9" name="Footer Placeholder 5">
            <a:extLst>
              <a:ext uri="{FF2B5EF4-FFF2-40B4-BE49-F238E27FC236}">
                <a16:creationId xmlns:a16="http://schemas.microsoft.com/office/drawing/2014/main" id="{09521574-8B03-2A67-E62A-C2CA8F79BB48}"/>
              </a:ext>
            </a:extLst>
          </p:cNvPr>
          <p:cNvSpPr>
            <a:spLocks noGrp="1"/>
          </p:cNvSpPr>
          <p:nvPr>
            <p:ph type="ftr" sz="quarter" idx="11"/>
          </p:nvPr>
        </p:nvSpPr>
        <p:spPr>
          <a:xfrm>
            <a:off x="4038600" y="6223000"/>
            <a:ext cx="4114800" cy="365125"/>
          </a:xfrm>
        </p:spPr>
        <p:txBody>
          <a:bodyPr/>
          <a:lstStyle/>
          <a:p>
            <a:r>
              <a:rPr lang="en-GB" dirty="0"/>
              <a:t>For queries about your application or the recruitment process, please email dbtappointments@businessandtrade.gov.uk</a:t>
            </a:r>
            <a:endParaRPr lang="en-US" dirty="0"/>
          </a:p>
        </p:txBody>
      </p:sp>
      <p:pic>
        <p:nvPicPr>
          <p:cNvPr id="11" name="Picture 10">
            <a:extLst>
              <a:ext uri="{FF2B5EF4-FFF2-40B4-BE49-F238E27FC236}">
                <a16:creationId xmlns:a16="http://schemas.microsoft.com/office/drawing/2014/main" id="{87658262-2D73-F000-5F17-ED6D90F989CB}"/>
              </a:ext>
            </a:extLst>
          </p:cNvPr>
          <p:cNvPicPr>
            <a:picLocks noChangeAspect="1"/>
          </p:cNvPicPr>
          <p:nvPr/>
        </p:nvPicPr>
        <p:blipFill>
          <a:blip r:embed="rId3"/>
          <a:stretch>
            <a:fillRect/>
          </a:stretch>
        </p:blipFill>
        <p:spPr>
          <a:xfrm>
            <a:off x="9404195" y="6014921"/>
            <a:ext cx="1383933" cy="682858"/>
          </a:xfrm>
          <a:prstGeom prst="rect">
            <a:avLst/>
          </a:prstGeom>
        </p:spPr>
      </p:pic>
    </p:spTree>
    <p:extLst>
      <p:ext uri="{BB962C8B-B14F-4D97-AF65-F5344CB8AC3E}">
        <p14:creationId xmlns:p14="http://schemas.microsoft.com/office/powerpoint/2010/main" val="18672634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7E1951-5DF0-3BDD-098A-ABBDB58C2067}"/>
              </a:ext>
            </a:extLst>
          </p:cNvPr>
          <p:cNvSpPr>
            <a:spLocks noGrp="1"/>
          </p:cNvSpPr>
          <p:nvPr>
            <p:ph type="title"/>
          </p:nvPr>
        </p:nvSpPr>
        <p:spPr/>
        <p:txBody>
          <a:bodyPr/>
          <a:lstStyle/>
          <a:p>
            <a:r>
              <a:rPr lang="en-GB" u="sng"/>
              <a:t>Person Specification</a:t>
            </a:r>
          </a:p>
        </p:txBody>
      </p:sp>
      <p:sp>
        <p:nvSpPr>
          <p:cNvPr id="4" name="Slide Number Placeholder 3">
            <a:extLst>
              <a:ext uri="{FF2B5EF4-FFF2-40B4-BE49-F238E27FC236}">
                <a16:creationId xmlns:a16="http://schemas.microsoft.com/office/drawing/2014/main" id="{D66D656E-1906-B2B0-5273-B8C7D20A185D}"/>
              </a:ext>
            </a:extLst>
          </p:cNvPr>
          <p:cNvSpPr>
            <a:spLocks noGrp="1"/>
          </p:cNvSpPr>
          <p:nvPr>
            <p:ph type="sldNum" sz="quarter" idx="12"/>
          </p:nvPr>
        </p:nvSpPr>
        <p:spPr/>
        <p:txBody>
          <a:bodyPr/>
          <a:lstStyle/>
          <a:p>
            <a:fld id="{1B287C65-F529-6A4B-9307-53EFD28F08ED}" type="slidenum">
              <a:rPr lang="en-US" smtClean="0"/>
              <a:t>5</a:t>
            </a:fld>
            <a:endParaRPr lang="en-US"/>
          </a:p>
        </p:txBody>
      </p:sp>
      <p:sp>
        <p:nvSpPr>
          <p:cNvPr id="5" name="Content Placeholder 2">
            <a:extLst>
              <a:ext uri="{FF2B5EF4-FFF2-40B4-BE49-F238E27FC236}">
                <a16:creationId xmlns:a16="http://schemas.microsoft.com/office/drawing/2014/main" id="{E33E4547-5C52-DD4B-24DF-48F92E678B8D}"/>
              </a:ext>
            </a:extLst>
          </p:cNvPr>
          <p:cNvSpPr>
            <a:spLocks noGrp="1"/>
          </p:cNvSpPr>
          <p:nvPr>
            <p:ph idx="1"/>
          </p:nvPr>
        </p:nvSpPr>
        <p:spPr>
          <a:xfrm>
            <a:off x="838200" y="1905798"/>
            <a:ext cx="10515600" cy="2354551"/>
          </a:xfrm>
        </p:spPr>
        <p:txBody>
          <a:bodyPr>
            <a:normAutofit/>
          </a:bodyPr>
          <a:lstStyle/>
          <a:p>
            <a:pPr algn="just" fontAlgn="base"/>
            <a:r>
              <a:rPr lang="en-GB" sz="1600" dirty="0">
                <a:effectLst/>
                <a:latin typeface="Arial" panose="020B0604020202020204" pitchFamily="34" charset="0"/>
                <a:ea typeface="Times New Roman" panose="02020603050405020304" pitchFamily="18" charset="0"/>
              </a:rPr>
              <a:t>We are looking for two economists who have the ability to bring an external and independent perspective, providing constructive challenge and scrutiny, to the quality of analysis and evidence underpinning regulatory proposals.  </a:t>
            </a:r>
            <a:endParaRPr lang="en-GB" sz="1600" dirty="0">
              <a:effectLst/>
              <a:latin typeface="Times New Roman" panose="02020603050405020304" pitchFamily="18" charset="0"/>
              <a:ea typeface="Times New Roman" panose="02020603050405020304" pitchFamily="18" charset="0"/>
            </a:endParaRPr>
          </a:p>
          <a:p>
            <a:pPr algn="just" fontAlgn="base"/>
            <a:r>
              <a:rPr lang="en-GB" sz="1600" dirty="0">
                <a:effectLst/>
                <a:latin typeface="Arial" panose="020B0604020202020204" pitchFamily="34" charset="0"/>
                <a:ea typeface="Times New Roman" panose="02020603050405020304" pitchFamily="18" charset="0"/>
              </a:rPr>
              <a:t>To be considered, you must be able to demonstrate that you have the qualities, skills and experience to meet all the essential criteria for appointment. You are likely to be a professional or academic economist or someone with experience in economic regulation.</a:t>
            </a:r>
            <a:endParaRPr lang="en-GB" sz="1600" dirty="0">
              <a:solidFill>
                <a:srgbClr val="FF0000"/>
              </a:solidFill>
              <a:effectLst/>
              <a:latin typeface="Times New Roman" panose="02020603050405020304" pitchFamily="18" charset="0"/>
              <a:ea typeface="Times New Roman" panose="02020603050405020304" pitchFamily="18" charset="0"/>
            </a:endParaRPr>
          </a:p>
          <a:p>
            <a:pPr marL="0" lvl="0" indent="0">
              <a:lnSpc>
                <a:spcPct val="107000"/>
              </a:lnSpc>
              <a:spcAft>
                <a:spcPts val="800"/>
              </a:spcAft>
              <a:buNone/>
              <a:tabLst>
                <a:tab pos="457200" algn="l"/>
              </a:tabLs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71B01907-267F-390F-A68C-873BF7D75796}"/>
              </a:ext>
            </a:extLst>
          </p:cNvPr>
          <p:cNvPicPr>
            <a:picLocks noChangeAspect="1"/>
          </p:cNvPicPr>
          <p:nvPr/>
        </p:nvPicPr>
        <p:blipFill rotWithShape="1">
          <a:blip r:embed="rId2"/>
          <a:srcRect t="16658" b="16657"/>
          <a:stretch/>
        </p:blipFill>
        <p:spPr>
          <a:xfrm>
            <a:off x="8134818" y="6042229"/>
            <a:ext cx="1260086" cy="666890"/>
          </a:xfrm>
          <a:prstGeom prst="rect">
            <a:avLst/>
          </a:prstGeom>
        </p:spPr>
      </p:pic>
      <p:sp>
        <p:nvSpPr>
          <p:cNvPr id="9" name="Footer Placeholder 5">
            <a:extLst>
              <a:ext uri="{FF2B5EF4-FFF2-40B4-BE49-F238E27FC236}">
                <a16:creationId xmlns:a16="http://schemas.microsoft.com/office/drawing/2014/main" id="{45DF42AF-8E63-BCA3-CADD-0D02760FE254}"/>
              </a:ext>
            </a:extLst>
          </p:cNvPr>
          <p:cNvSpPr>
            <a:spLocks noGrp="1"/>
          </p:cNvSpPr>
          <p:nvPr>
            <p:ph type="ftr" sz="quarter" idx="11"/>
          </p:nvPr>
        </p:nvSpPr>
        <p:spPr>
          <a:xfrm>
            <a:off x="4038600" y="6211888"/>
            <a:ext cx="4114800" cy="365125"/>
          </a:xfrm>
        </p:spPr>
        <p:txBody>
          <a:bodyPr/>
          <a:lstStyle/>
          <a:p>
            <a:r>
              <a:rPr lang="en-GB" dirty="0"/>
              <a:t>For queries about your application or the recruitment process, please email dbtappointments@businessandtrade.gov.uk</a:t>
            </a:r>
            <a:endParaRPr lang="en-US" dirty="0"/>
          </a:p>
        </p:txBody>
      </p:sp>
      <p:pic>
        <p:nvPicPr>
          <p:cNvPr id="10" name="Picture 9">
            <a:extLst>
              <a:ext uri="{FF2B5EF4-FFF2-40B4-BE49-F238E27FC236}">
                <a16:creationId xmlns:a16="http://schemas.microsoft.com/office/drawing/2014/main" id="{C23DBE46-CAA2-4928-4120-E4FF4B424370}"/>
              </a:ext>
            </a:extLst>
          </p:cNvPr>
          <p:cNvPicPr>
            <a:picLocks noChangeAspect="1"/>
          </p:cNvPicPr>
          <p:nvPr/>
        </p:nvPicPr>
        <p:blipFill>
          <a:blip r:embed="rId3"/>
          <a:stretch>
            <a:fillRect/>
          </a:stretch>
        </p:blipFill>
        <p:spPr>
          <a:xfrm>
            <a:off x="9404195" y="6014921"/>
            <a:ext cx="1383933" cy="682858"/>
          </a:xfrm>
          <a:prstGeom prst="rect">
            <a:avLst/>
          </a:prstGeom>
        </p:spPr>
      </p:pic>
    </p:spTree>
    <p:extLst>
      <p:ext uri="{BB962C8B-B14F-4D97-AF65-F5344CB8AC3E}">
        <p14:creationId xmlns:p14="http://schemas.microsoft.com/office/powerpoint/2010/main" val="18867049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149AC-0503-82AB-BD06-A5E2E51541C8}"/>
              </a:ext>
            </a:extLst>
          </p:cNvPr>
          <p:cNvSpPr>
            <a:spLocks noGrp="1"/>
          </p:cNvSpPr>
          <p:nvPr>
            <p:ph type="title"/>
          </p:nvPr>
        </p:nvSpPr>
        <p:spPr/>
        <p:txBody>
          <a:bodyPr/>
          <a:lstStyle/>
          <a:p>
            <a:r>
              <a:rPr lang="en-GB" u="sng" dirty="0"/>
              <a:t>Essential Criteria </a:t>
            </a:r>
          </a:p>
        </p:txBody>
      </p:sp>
      <p:sp>
        <p:nvSpPr>
          <p:cNvPr id="4" name="Slide Number Placeholder 3">
            <a:extLst>
              <a:ext uri="{FF2B5EF4-FFF2-40B4-BE49-F238E27FC236}">
                <a16:creationId xmlns:a16="http://schemas.microsoft.com/office/drawing/2014/main" id="{772A35FC-1D6F-4519-1927-76ACB89E7954}"/>
              </a:ext>
            </a:extLst>
          </p:cNvPr>
          <p:cNvSpPr>
            <a:spLocks noGrp="1"/>
          </p:cNvSpPr>
          <p:nvPr>
            <p:ph type="sldNum" sz="quarter" idx="12"/>
          </p:nvPr>
        </p:nvSpPr>
        <p:spPr/>
        <p:txBody>
          <a:bodyPr/>
          <a:lstStyle/>
          <a:p>
            <a:fld id="{1B287C65-F529-6A4B-9307-53EFD28F08ED}" type="slidenum">
              <a:rPr lang="en-US" smtClean="0"/>
              <a:t>6</a:t>
            </a:fld>
            <a:endParaRPr lang="en-US"/>
          </a:p>
        </p:txBody>
      </p:sp>
      <p:sp>
        <p:nvSpPr>
          <p:cNvPr id="5" name="Content Placeholder 2">
            <a:extLst>
              <a:ext uri="{FF2B5EF4-FFF2-40B4-BE49-F238E27FC236}">
                <a16:creationId xmlns:a16="http://schemas.microsoft.com/office/drawing/2014/main" id="{BBC58467-C78F-6144-C473-C444E123383B}"/>
              </a:ext>
            </a:extLst>
          </p:cNvPr>
          <p:cNvSpPr>
            <a:spLocks noGrp="1"/>
          </p:cNvSpPr>
          <p:nvPr>
            <p:ph idx="1"/>
          </p:nvPr>
        </p:nvSpPr>
        <p:spPr>
          <a:xfrm>
            <a:off x="629951" y="1362636"/>
            <a:ext cx="11275184" cy="4282790"/>
          </a:xfrm>
        </p:spPr>
        <p:txBody>
          <a:bodyPr vert="horz" lIns="91440" tIns="45720" rIns="91440" bIns="45720" rtlCol="0" anchor="t">
            <a:normAutofit fontScale="85000" lnSpcReduction="20000"/>
          </a:bodyPr>
          <a:lstStyle/>
          <a:p>
            <a:pPr marL="0" indent="0" fontAlgn="base">
              <a:buNone/>
            </a:pPr>
            <a:r>
              <a:rPr lang="en-GB" sz="1900" b="1" dirty="0">
                <a:effectLst/>
                <a:latin typeface="+mn-lt"/>
                <a:ea typeface="Times New Roman" panose="02020603050405020304" pitchFamily="18" charset="0"/>
                <a:cs typeface="Arial"/>
              </a:rPr>
              <a:t>For the roles, you must demonstrate the following essential criteria</a:t>
            </a:r>
            <a:r>
              <a:rPr lang="en-GB" sz="1900" b="1" dirty="0">
                <a:latin typeface="+mn-lt"/>
                <a:ea typeface="Times New Roman" panose="02020603050405020304" pitchFamily="18" charset="0"/>
                <a:cs typeface="Arial"/>
              </a:rPr>
              <a:t>: Please specify what role you wish to apply for </a:t>
            </a:r>
            <a:endParaRPr lang="en-GB" sz="1900" b="1" dirty="0">
              <a:latin typeface="+mn-lt"/>
              <a:ea typeface="Times New Roman" panose="02020603050405020304" pitchFamily="18" charset="0"/>
            </a:endParaRPr>
          </a:p>
          <a:p>
            <a:pPr marL="0" indent="0" fontAlgn="base">
              <a:buNone/>
            </a:pPr>
            <a:endParaRPr lang="en-GB" sz="1900" b="1" dirty="0">
              <a:latin typeface="+mn-lt"/>
              <a:ea typeface="Times New Roman" panose="02020603050405020304" pitchFamily="18" charset="0"/>
            </a:endParaRPr>
          </a:p>
          <a:p>
            <a:pPr marL="0" indent="0" fontAlgn="base">
              <a:buNone/>
            </a:pPr>
            <a:r>
              <a:rPr lang="en-GB" sz="1900" b="1" u="sng" dirty="0">
                <a:latin typeface="+mn-lt"/>
                <a:ea typeface="Times New Roman" panose="02020603050405020304" pitchFamily="18" charset="0"/>
              </a:rPr>
              <a:t>Role 1</a:t>
            </a:r>
          </a:p>
          <a:p>
            <a:pPr algn="l" rtl="0" fontAlgn="base">
              <a:buFont typeface="Arial" panose="020B0604020202020204" pitchFamily="34" charset="0"/>
              <a:buChar char="•"/>
            </a:pPr>
            <a:r>
              <a:rPr lang="en-GB" sz="1800" b="0" i="0" dirty="0">
                <a:solidFill>
                  <a:srgbClr val="000000"/>
                </a:solidFill>
                <a:effectLst/>
                <a:latin typeface="Arial"/>
                <a:cs typeface="Arial"/>
              </a:rPr>
              <a:t>Economics expertise – a qualified, professional economist likely from an academic </a:t>
            </a:r>
            <a:r>
              <a:rPr lang="en-GB" sz="1800" b="0" i="0" dirty="0">
                <a:effectLst/>
                <a:latin typeface="Arial"/>
                <a:cs typeface="Arial"/>
              </a:rPr>
              <a:t>or regulatory </a:t>
            </a:r>
            <a:r>
              <a:rPr lang="en-GB" sz="1800" b="0" i="0" dirty="0">
                <a:solidFill>
                  <a:srgbClr val="000000"/>
                </a:solidFill>
                <a:effectLst/>
                <a:latin typeface="Arial"/>
                <a:cs typeface="Arial"/>
              </a:rPr>
              <a:t>background, with substantial proven competence in applied microeconomics. You must understand the Government’s economic principles on policy appraisal and evaluation and be able to use economics to challenge the evidence base underpinning legislative proposals and policy evaluations constructively.​ </a:t>
            </a:r>
            <a:r>
              <a:rPr lang="en-GB" sz="1800" b="1" i="0" dirty="0">
                <a:solidFill>
                  <a:srgbClr val="000000"/>
                </a:solidFill>
                <a:effectLst/>
                <a:latin typeface="Arial"/>
                <a:cs typeface="Arial"/>
              </a:rPr>
              <a:t>LEAD Criteria</a:t>
            </a:r>
            <a:r>
              <a:rPr lang="en-GB" sz="1800" b="0" i="0" dirty="0">
                <a:solidFill>
                  <a:srgbClr val="000000"/>
                </a:solidFill>
                <a:effectLst/>
                <a:latin typeface="Arial"/>
                <a:cs typeface="Arial"/>
              </a:rPr>
              <a:t> in the event of large number of applications  </a:t>
            </a:r>
          </a:p>
          <a:p>
            <a:pPr algn="l" rtl="0" fontAlgn="base">
              <a:buFont typeface="Arial" panose="020B0604020202020204" pitchFamily="34" charset="0"/>
              <a:buChar char="•"/>
            </a:pPr>
            <a:r>
              <a:rPr lang="en-GB" sz="1800" b="0" i="0" dirty="0">
                <a:solidFill>
                  <a:srgbClr val="000000"/>
                </a:solidFill>
                <a:effectLst/>
                <a:latin typeface="Arial"/>
                <a:cs typeface="Arial"/>
              </a:rPr>
              <a:t>Extensive experience of a range of modelling techniques in cost-benefit analysis.​ </a:t>
            </a:r>
          </a:p>
          <a:p>
            <a:pPr algn="l" rtl="0" fontAlgn="base">
              <a:buFont typeface="Arial" panose="020B0604020202020204" pitchFamily="34" charset="0"/>
              <a:buChar char="•"/>
            </a:pPr>
            <a:r>
              <a:rPr lang="en-GB" sz="1800" b="0" i="0" dirty="0">
                <a:solidFill>
                  <a:srgbClr val="000000"/>
                </a:solidFill>
                <a:effectLst/>
                <a:latin typeface="Arial"/>
                <a:cs typeface="Arial"/>
              </a:rPr>
              <a:t>Sound judgement to consider complex and often conflicting arguments from an informed and balanced viewpoint and to constructively challenge and support colleagues to achieve a shared consensus. ​ </a:t>
            </a:r>
          </a:p>
          <a:p>
            <a:pPr algn="l" rtl="0" fontAlgn="base">
              <a:buFont typeface="Arial" panose="020B0604020202020204" pitchFamily="34" charset="0"/>
              <a:buChar char="•"/>
            </a:pPr>
            <a:r>
              <a:rPr lang="en-GB" sz="1800" b="0" i="0" dirty="0">
                <a:solidFill>
                  <a:srgbClr val="000000"/>
                </a:solidFill>
                <a:effectLst/>
                <a:latin typeface="Arial"/>
                <a:cs typeface="Arial"/>
              </a:rPr>
              <a:t>The proven ability to work effectively at pace and be able to turn work round against short deadlines.  ​ </a:t>
            </a:r>
          </a:p>
          <a:p>
            <a:pPr algn="l" rtl="0" fontAlgn="base">
              <a:buFont typeface="Arial" panose="020B0604020202020204" pitchFamily="34" charset="0"/>
              <a:buChar char="•"/>
            </a:pPr>
            <a:r>
              <a:rPr lang="en-GB" sz="1800" b="0" i="0" dirty="0">
                <a:solidFill>
                  <a:srgbClr val="000000"/>
                </a:solidFill>
                <a:effectLst/>
                <a:latin typeface="Arial" panose="020B0604020202020204" pitchFamily="34" charset="0"/>
              </a:rPr>
              <a:t>Excellent communication and interpersonal skills. You will have the ability to interact with a wide variety of stakeholders and work constructively with other RPC committee members and the RPC secretariat. </a:t>
            </a:r>
          </a:p>
          <a:p>
            <a:pPr marL="0" indent="0" algn="l" rtl="0" fontAlgn="base">
              <a:buNone/>
            </a:pPr>
            <a:r>
              <a:rPr lang="en-GB" sz="1800" b="1" i="0" u="sng" dirty="0">
                <a:solidFill>
                  <a:srgbClr val="000000"/>
                </a:solidFill>
                <a:effectLst/>
                <a:latin typeface="Arial" panose="020B0604020202020204" pitchFamily="34" charset="0"/>
              </a:rPr>
              <a:t>Role 2</a:t>
            </a:r>
          </a:p>
          <a:p>
            <a:pPr algn="l" rtl="0" fontAlgn="base">
              <a:buFont typeface="Arial" panose="020B0604020202020204" pitchFamily="34" charset="0"/>
              <a:buChar char="•"/>
            </a:pPr>
            <a:r>
              <a:rPr lang="en-GB" sz="1800" b="0" i="0" dirty="0">
                <a:effectLst/>
                <a:latin typeface="Arial" panose="020B0604020202020204" pitchFamily="34" charset="0"/>
              </a:rPr>
              <a:t>As well as the essential criteria for </a:t>
            </a:r>
            <a:r>
              <a:rPr lang="en-GB" sz="1800" dirty="0"/>
              <a:t>role 1 this role also requires e</a:t>
            </a:r>
            <a:r>
              <a:rPr lang="en-GB" sz="1700" b="0" i="0" dirty="0">
                <a:effectLst/>
                <a:latin typeface="Arial" panose="020B0604020202020204" pitchFamily="34" charset="0"/>
              </a:rPr>
              <a:t>xpertise in macroeconomic issues with the ability to apply this to supporting the Committee’s independent review of Free Trade Agreement Impact Assessments </a:t>
            </a:r>
          </a:p>
          <a:p>
            <a:pPr marL="0" indent="0" fontAlgn="base">
              <a:buNone/>
            </a:pPr>
            <a:endParaRPr lang="en-GB" sz="1600" b="1" dirty="0">
              <a:latin typeface="+mn-lt"/>
              <a:ea typeface="Times New Roman" panose="02020603050405020304" pitchFamily="18" charset="0"/>
            </a:endParaRPr>
          </a:p>
          <a:p>
            <a:pPr marL="0" indent="0" fontAlgn="base">
              <a:buNone/>
            </a:pPr>
            <a:endParaRPr lang="en-GB" sz="1600" dirty="0">
              <a:effectLst/>
              <a:latin typeface="+mn-lt"/>
              <a:ea typeface="Times New Roman" panose="02020603050405020304" pitchFamily="18" charset="0"/>
            </a:endParaRPr>
          </a:p>
        </p:txBody>
      </p:sp>
      <p:pic>
        <p:nvPicPr>
          <p:cNvPr id="7" name="Picture 6">
            <a:extLst>
              <a:ext uri="{FF2B5EF4-FFF2-40B4-BE49-F238E27FC236}">
                <a16:creationId xmlns:a16="http://schemas.microsoft.com/office/drawing/2014/main" id="{D888F2EF-82F1-7752-C4EF-C1058B47BD31}"/>
              </a:ext>
            </a:extLst>
          </p:cNvPr>
          <p:cNvPicPr>
            <a:picLocks noChangeAspect="1"/>
          </p:cNvPicPr>
          <p:nvPr/>
        </p:nvPicPr>
        <p:blipFill rotWithShape="1">
          <a:blip r:embed="rId3"/>
          <a:srcRect t="16658" b="16657"/>
          <a:stretch/>
        </p:blipFill>
        <p:spPr>
          <a:xfrm>
            <a:off x="7987993" y="6051280"/>
            <a:ext cx="1260086" cy="666890"/>
          </a:xfrm>
          <a:prstGeom prst="rect">
            <a:avLst/>
          </a:prstGeom>
        </p:spPr>
      </p:pic>
      <p:sp>
        <p:nvSpPr>
          <p:cNvPr id="3" name="Footer Placeholder 5">
            <a:extLst>
              <a:ext uri="{FF2B5EF4-FFF2-40B4-BE49-F238E27FC236}">
                <a16:creationId xmlns:a16="http://schemas.microsoft.com/office/drawing/2014/main" id="{12A47A64-6DED-52E1-3221-FF689C25ACDA}"/>
              </a:ext>
            </a:extLst>
          </p:cNvPr>
          <p:cNvSpPr>
            <a:spLocks noGrp="1"/>
          </p:cNvSpPr>
          <p:nvPr>
            <p:ph type="ftr" sz="quarter" idx="11"/>
          </p:nvPr>
        </p:nvSpPr>
        <p:spPr>
          <a:xfrm>
            <a:off x="4038600" y="6223000"/>
            <a:ext cx="4114800" cy="365125"/>
          </a:xfrm>
        </p:spPr>
        <p:txBody>
          <a:bodyPr/>
          <a:lstStyle/>
          <a:p>
            <a:r>
              <a:rPr lang="en-GB" dirty="0"/>
              <a:t>For queries about your application or the recruitment process, please email dbtappointments@businessandtrade.gov.uk</a:t>
            </a:r>
            <a:endParaRPr lang="en-US" dirty="0"/>
          </a:p>
        </p:txBody>
      </p:sp>
      <p:pic>
        <p:nvPicPr>
          <p:cNvPr id="9" name="Picture 8">
            <a:extLst>
              <a:ext uri="{FF2B5EF4-FFF2-40B4-BE49-F238E27FC236}">
                <a16:creationId xmlns:a16="http://schemas.microsoft.com/office/drawing/2014/main" id="{EBE50201-60AD-E043-17FF-B673F54EB128}"/>
              </a:ext>
            </a:extLst>
          </p:cNvPr>
          <p:cNvPicPr>
            <a:picLocks noChangeAspect="1"/>
          </p:cNvPicPr>
          <p:nvPr/>
        </p:nvPicPr>
        <p:blipFill>
          <a:blip r:embed="rId4"/>
          <a:stretch>
            <a:fillRect/>
          </a:stretch>
        </p:blipFill>
        <p:spPr>
          <a:xfrm>
            <a:off x="9404195" y="6014921"/>
            <a:ext cx="1383933" cy="682858"/>
          </a:xfrm>
          <a:prstGeom prst="rect">
            <a:avLst/>
          </a:prstGeom>
        </p:spPr>
      </p:pic>
    </p:spTree>
    <p:extLst>
      <p:ext uri="{BB962C8B-B14F-4D97-AF65-F5344CB8AC3E}">
        <p14:creationId xmlns:p14="http://schemas.microsoft.com/office/powerpoint/2010/main" val="2802506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E0597-3F47-6EAD-5455-899D5E474365}"/>
              </a:ext>
            </a:extLst>
          </p:cNvPr>
          <p:cNvSpPr>
            <a:spLocks noGrp="1"/>
          </p:cNvSpPr>
          <p:nvPr>
            <p:ph type="title"/>
          </p:nvPr>
        </p:nvSpPr>
        <p:spPr/>
        <p:txBody>
          <a:bodyPr/>
          <a:lstStyle/>
          <a:p>
            <a:r>
              <a:rPr lang="en-GB" u="sng"/>
              <a:t>Terms of Appointment</a:t>
            </a:r>
          </a:p>
        </p:txBody>
      </p:sp>
      <p:sp>
        <p:nvSpPr>
          <p:cNvPr id="4" name="Slide Number Placeholder 3">
            <a:extLst>
              <a:ext uri="{FF2B5EF4-FFF2-40B4-BE49-F238E27FC236}">
                <a16:creationId xmlns:a16="http://schemas.microsoft.com/office/drawing/2014/main" id="{FE739558-1E7E-C6C5-2FB8-E3E14E52F030}"/>
              </a:ext>
            </a:extLst>
          </p:cNvPr>
          <p:cNvSpPr>
            <a:spLocks noGrp="1"/>
          </p:cNvSpPr>
          <p:nvPr>
            <p:ph type="sldNum" sz="quarter" idx="12"/>
          </p:nvPr>
        </p:nvSpPr>
        <p:spPr/>
        <p:txBody>
          <a:bodyPr/>
          <a:lstStyle/>
          <a:p>
            <a:fld id="{1B287C65-F529-6A4B-9307-53EFD28F08ED}" type="slidenum">
              <a:rPr lang="en-US" smtClean="0"/>
              <a:t>7</a:t>
            </a:fld>
            <a:endParaRPr lang="en-US"/>
          </a:p>
        </p:txBody>
      </p:sp>
      <p:sp>
        <p:nvSpPr>
          <p:cNvPr id="5" name="Content Placeholder 2">
            <a:extLst>
              <a:ext uri="{FF2B5EF4-FFF2-40B4-BE49-F238E27FC236}">
                <a16:creationId xmlns:a16="http://schemas.microsoft.com/office/drawing/2014/main" id="{81798B92-127A-6BE1-7C4B-7FB2C1EC2B45}"/>
              </a:ext>
            </a:extLst>
          </p:cNvPr>
          <p:cNvSpPr>
            <a:spLocks noGrp="1"/>
          </p:cNvSpPr>
          <p:nvPr>
            <p:ph idx="1"/>
          </p:nvPr>
        </p:nvSpPr>
        <p:spPr>
          <a:xfrm>
            <a:off x="838199" y="1395413"/>
            <a:ext cx="10716491" cy="4595812"/>
          </a:xfrm>
        </p:spPr>
        <p:txBody>
          <a:bodyPr vert="horz" lIns="91440" tIns="45720" rIns="91440" bIns="45720" rtlCol="0" anchor="t">
            <a:noAutofit/>
          </a:bodyPr>
          <a:lstStyle/>
          <a:p>
            <a:pPr>
              <a:lnSpc>
                <a:spcPct val="120000"/>
              </a:lnSpc>
            </a:pPr>
            <a:r>
              <a:rPr lang="en-GB" sz="1600" b="1">
                <a:latin typeface="Arial"/>
                <a:cs typeface="Arial"/>
              </a:rPr>
              <a:t>Appointment Term: </a:t>
            </a:r>
            <a:r>
              <a:rPr lang="en-GB" sz="1600">
                <a:latin typeface="Arial"/>
                <a:cs typeface="Arial"/>
              </a:rPr>
              <a:t>An initial period of three years</a:t>
            </a:r>
            <a:endParaRPr lang="en-GB" sz="1600"/>
          </a:p>
          <a:p>
            <a:pPr>
              <a:lnSpc>
                <a:spcPct val="120000"/>
              </a:lnSpc>
            </a:pPr>
            <a:r>
              <a:rPr lang="en-GB" sz="1600" b="1">
                <a:latin typeface="Arial"/>
                <a:cs typeface="Arial"/>
              </a:rPr>
              <a:t>Remuneration: </a:t>
            </a:r>
            <a:r>
              <a:rPr lang="en-GB" sz="1600">
                <a:latin typeface="Arial"/>
                <a:cs typeface="Arial"/>
              </a:rPr>
              <a:t>£380 per day, for up to 50 days per annum. Remuneration and expenses are taxable. </a:t>
            </a:r>
          </a:p>
          <a:p>
            <a:pPr>
              <a:lnSpc>
                <a:spcPct val="120000"/>
              </a:lnSpc>
            </a:pPr>
            <a:r>
              <a:rPr lang="en-GB" sz="1600" b="1">
                <a:latin typeface="Arial"/>
                <a:cs typeface="Arial"/>
              </a:rPr>
              <a:t>Time Commitment: </a:t>
            </a:r>
            <a:r>
              <a:rPr lang="en-GB" sz="1600">
                <a:effectLst/>
                <a:latin typeface="Arial" panose="020B0604020202020204" pitchFamily="34" charset="0"/>
                <a:ea typeface="Times New Roman" panose="02020603050405020304" pitchFamily="18" charset="0"/>
              </a:rPr>
              <a:t>The time commitment is roughly one day per week, </a:t>
            </a:r>
            <a:endParaRPr lang="en-GB" sz="1600">
              <a:effectLst/>
              <a:latin typeface="Times New Roman" panose="02020603050405020304" pitchFamily="18" charset="0"/>
              <a:ea typeface="Times New Roman" panose="02020603050405020304" pitchFamily="18" charset="0"/>
            </a:endParaRPr>
          </a:p>
          <a:p>
            <a:pPr>
              <a:lnSpc>
                <a:spcPct val="120000"/>
              </a:lnSpc>
            </a:pPr>
            <a:r>
              <a:rPr lang="en-GB" sz="1600" b="1">
                <a:latin typeface="Arial"/>
                <a:cs typeface="Arial"/>
              </a:rPr>
              <a:t>Location: </a:t>
            </a:r>
            <a:r>
              <a:rPr lang="en-GB" sz="1600">
                <a:cs typeface="Arial"/>
              </a:rPr>
              <a:t>M</a:t>
            </a:r>
            <a:r>
              <a:rPr lang="en-GB" sz="1600">
                <a:effectLst/>
                <a:latin typeface="Arial" panose="020B0604020202020204" pitchFamily="34" charset="0"/>
                <a:ea typeface="Times New Roman" panose="02020603050405020304" pitchFamily="18" charset="0"/>
              </a:rPr>
              <a:t>ainly from home, but with some requirement to attend meetings in London. </a:t>
            </a:r>
            <a:endParaRPr lang="en-GB" sz="1600">
              <a:highlight>
                <a:srgbClr val="FFFF00"/>
              </a:highlight>
              <a:latin typeface="Arial"/>
              <a:cs typeface="Arial"/>
            </a:endParaRPr>
          </a:p>
          <a:p>
            <a:pPr>
              <a:lnSpc>
                <a:spcPct val="120000"/>
              </a:lnSpc>
            </a:pPr>
            <a:r>
              <a:rPr lang="en-GB" sz="1600" b="1">
                <a:latin typeface="Arial"/>
                <a:cs typeface="Arial"/>
              </a:rPr>
              <a:t>Nature of Appointment: </a:t>
            </a:r>
            <a:r>
              <a:rPr lang="en-GB" sz="1600">
                <a:latin typeface="Arial"/>
                <a:cs typeface="Arial"/>
              </a:rPr>
              <a:t>This is a Ministerial Appointment by the Secretary of State Business and Trade . The post holder would be an officeholder and not be an employee of the Department or the RPC. </a:t>
            </a:r>
            <a:endParaRPr lang="en-GB" sz="1600"/>
          </a:p>
          <a:p>
            <a:pPr>
              <a:lnSpc>
                <a:spcPct val="120000"/>
              </a:lnSpc>
            </a:pPr>
            <a:r>
              <a:rPr lang="en-GB" sz="1600" b="1">
                <a:latin typeface="Arial"/>
                <a:cs typeface="Arial"/>
              </a:rPr>
              <a:t>Availability: </a:t>
            </a:r>
            <a:r>
              <a:rPr lang="en-GB" sz="1600">
                <a:latin typeface="Arial"/>
                <a:cs typeface="Arial"/>
              </a:rPr>
              <a:t>Successful candidate/s will be encouraged to take up their appointment as soon as possible, following the successful completion of pre-appointment checks and security clearance (at BPSS level). </a:t>
            </a:r>
            <a:endParaRPr lang="en-GB" sz="1600"/>
          </a:p>
        </p:txBody>
      </p:sp>
      <p:pic>
        <p:nvPicPr>
          <p:cNvPr id="7" name="Picture 6">
            <a:extLst>
              <a:ext uri="{FF2B5EF4-FFF2-40B4-BE49-F238E27FC236}">
                <a16:creationId xmlns:a16="http://schemas.microsoft.com/office/drawing/2014/main" id="{0677913D-67FE-DE00-317A-E9CFA7E16D4A}"/>
              </a:ext>
            </a:extLst>
          </p:cNvPr>
          <p:cNvPicPr>
            <a:picLocks noChangeAspect="1"/>
          </p:cNvPicPr>
          <p:nvPr/>
        </p:nvPicPr>
        <p:blipFill rotWithShape="1">
          <a:blip r:embed="rId2"/>
          <a:srcRect t="16658" b="16657"/>
          <a:stretch/>
        </p:blipFill>
        <p:spPr>
          <a:xfrm>
            <a:off x="7987993" y="6071839"/>
            <a:ext cx="1260086" cy="666890"/>
          </a:xfrm>
          <a:prstGeom prst="rect">
            <a:avLst/>
          </a:prstGeom>
        </p:spPr>
      </p:pic>
      <p:sp>
        <p:nvSpPr>
          <p:cNvPr id="3" name="Footer Placeholder 5">
            <a:extLst>
              <a:ext uri="{FF2B5EF4-FFF2-40B4-BE49-F238E27FC236}">
                <a16:creationId xmlns:a16="http://schemas.microsoft.com/office/drawing/2014/main" id="{A895C383-124A-4C54-8B74-719EF455678D}"/>
              </a:ext>
            </a:extLst>
          </p:cNvPr>
          <p:cNvSpPr>
            <a:spLocks noGrp="1"/>
          </p:cNvSpPr>
          <p:nvPr>
            <p:ph type="ftr" sz="quarter" idx="11"/>
          </p:nvPr>
        </p:nvSpPr>
        <p:spPr>
          <a:xfrm>
            <a:off x="4038600" y="6173788"/>
            <a:ext cx="4114800" cy="365125"/>
          </a:xfrm>
        </p:spPr>
        <p:txBody>
          <a:bodyPr/>
          <a:lstStyle/>
          <a:p>
            <a:r>
              <a:rPr lang="en-GB" dirty="0"/>
              <a:t>For queries about your application or the recruitment process, please email dbtappointments@businessandtrade.gov.uk</a:t>
            </a:r>
            <a:endParaRPr lang="en-US" dirty="0"/>
          </a:p>
        </p:txBody>
      </p:sp>
      <p:pic>
        <p:nvPicPr>
          <p:cNvPr id="9" name="Picture 8">
            <a:extLst>
              <a:ext uri="{FF2B5EF4-FFF2-40B4-BE49-F238E27FC236}">
                <a16:creationId xmlns:a16="http://schemas.microsoft.com/office/drawing/2014/main" id="{D439D084-185F-E1C3-40C1-9BDD62400256}"/>
              </a:ext>
            </a:extLst>
          </p:cNvPr>
          <p:cNvPicPr>
            <a:picLocks noChangeAspect="1"/>
          </p:cNvPicPr>
          <p:nvPr/>
        </p:nvPicPr>
        <p:blipFill>
          <a:blip r:embed="rId3"/>
          <a:stretch>
            <a:fillRect/>
          </a:stretch>
        </p:blipFill>
        <p:spPr>
          <a:xfrm>
            <a:off x="9404195" y="6014921"/>
            <a:ext cx="1383933" cy="682858"/>
          </a:xfrm>
          <a:prstGeom prst="rect">
            <a:avLst/>
          </a:prstGeom>
        </p:spPr>
      </p:pic>
    </p:spTree>
    <p:extLst>
      <p:ext uri="{BB962C8B-B14F-4D97-AF65-F5344CB8AC3E}">
        <p14:creationId xmlns:p14="http://schemas.microsoft.com/office/powerpoint/2010/main" val="29653199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C13F0-AC38-9696-5F11-07BC215DFDF3}"/>
              </a:ext>
            </a:extLst>
          </p:cNvPr>
          <p:cNvSpPr>
            <a:spLocks noGrp="1"/>
          </p:cNvSpPr>
          <p:nvPr>
            <p:ph type="title"/>
          </p:nvPr>
        </p:nvSpPr>
        <p:spPr/>
        <p:txBody>
          <a:bodyPr/>
          <a:lstStyle/>
          <a:p>
            <a:r>
              <a:rPr lang="en-GB" u="sng"/>
              <a:t>Diversity</a:t>
            </a:r>
          </a:p>
        </p:txBody>
      </p:sp>
      <p:sp>
        <p:nvSpPr>
          <p:cNvPr id="4" name="Slide Number Placeholder 3">
            <a:extLst>
              <a:ext uri="{FF2B5EF4-FFF2-40B4-BE49-F238E27FC236}">
                <a16:creationId xmlns:a16="http://schemas.microsoft.com/office/drawing/2014/main" id="{58FEB699-286A-B517-8246-A915F4E058B2}"/>
              </a:ext>
            </a:extLst>
          </p:cNvPr>
          <p:cNvSpPr>
            <a:spLocks noGrp="1"/>
          </p:cNvSpPr>
          <p:nvPr>
            <p:ph type="sldNum" sz="quarter" idx="12"/>
          </p:nvPr>
        </p:nvSpPr>
        <p:spPr/>
        <p:txBody>
          <a:bodyPr/>
          <a:lstStyle/>
          <a:p>
            <a:fld id="{1B287C65-F529-6A4B-9307-53EFD28F08ED}" type="slidenum">
              <a:rPr lang="en-US" smtClean="0"/>
              <a:t>8</a:t>
            </a:fld>
            <a:endParaRPr lang="en-US"/>
          </a:p>
        </p:txBody>
      </p:sp>
      <p:sp>
        <p:nvSpPr>
          <p:cNvPr id="5" name="Content Placeholder 2">
            <a:extLst>
              <a:ext uri="{FF2B5EF4-FFF2-40B4-BE49-F238E27FC236}">
                <a16:creationId xmlns:a16="http://schemas.microsoft.com/office/drawing/2014/main" id="{4C67CDE5-CBA0-2689-4CA9-1F240AB326B4}"/>
              </a:ext>
            </a:extLst>
          </p:cNvPr>
          <p:cNvSpPr>
            <a:spLocks noGrp="1"/>
          </p:cNvSpPr>
          <p:nvPr>
            <p:ph idx="1"/>
          </p:nvPr>
        </p:nvSpPr>
        <p:spPr>
          <a:xfrm>
            <a:off x="838200" y="1395413"/>
            <a:ext cx="10515600" cy="4351337"/>
          </a:xfrm>
        </p:spPr>
        <p:txBody>
          <a:bodyPr vert="horz" lIns="91440" tIns="45720" rIns="91440" bIns="45720" rtlCol="0" anchor="t">
            <a:normAutofit/>
          </a:bodyPr>
          <a:lstStyle/>
          <a:p>
            <a:pPr marL="0" indent="0" algn="just">
              <a:lnSpc>
                <a:spcPct val="100000"/>
              </a:lnSpc>
              <a:buNone/>
            </a:pPr>
            <a:r>
              <a:rPr lang="en-GB" sz="1800" b="0" i="0" dirty="0">
                <a:effectLst/>
                <a:latin typeface="Arial"/>
                <a:cs typeface="Arial"/>
              </a:rPr>
              <a:t>We </a:t>
            </a:r>
            <a:r>
              <a:rPr lang="en-GB" sz="1800" dirty="0">
                <a:latin typeface="Arial"/>
                <a:cs typeface="Arial"/>
              </a:rPr>
              <a:t>are</a:t>
            </a:r>
            <a:r>
              <a:rPr lang="en-GB" sz="1800" b="0" i="0" dirty="0">
                <a:effectLst/>
                <a:latin typeface="Arial"/>
                <a:cs typeface="Arial"/>
              </a:rPr>
              <a:t> committed to increasing the diversity of our boards and bringing in talent, regardless of its origins. </a:t>
            </a:r>
            <a:r>
              <a:rPr lang="en-GB" sz="1800" dirty="0">
                <a:effectLst/>
                <a:latin typeface="Arial"/>
                <a:ea typeface="Times New Roman" panose="02020603050405020304" pitchFamily="18" charset="0"/>
                <a:cs typeface="Arial"/>
              </a:rPr>
              <a:t>We encourage applications from all candidates regardless of ethnicity, religion or belief, gender, sexual orientation, age, disability or gender identity. We particularly welcome applications from people with ethnicity, gender and disability characteristics currently underrepresented on our Boards.</a:t>
            </a:r>
            <a:r>
              <a:rPr lang="en-GB" sz="1800" dirty="0">
                <a:latin typeface="Arial"/>
                <a:ea typeface="Times New Roman" panose="02020603050405020304" pitchFamily="18" charset="0"/>
                <a:cs typeface="Arial"/>
              </a:rPr>
              <a:t> </a:t>
            </a:r>
            <a:endParaRPr lang="en-GB" sz="1800" dirty="0">
              <a:effectLst/>
              <a:ea typeface="Times New Roman" panose="02020603050405020304" pitchFamily="18" charset="0"/>
            </a:endParaRPr>
          </a:p>
          <a:p>
            <a:pPr marL="0" indent="0" fontAlgn="base">
              <a:lnSpc>
                <a:spcPct val="100000"/>
              </a:lnSpc>
              <a:buNone/>
            </a:pPr>
            <a:r>
              <a:rPr lang="en-GB" sz="1800" b="1" dirty="0">
                <a:solidFill>
                  <a:srgbClr val="000000"/>
                </a:solidFill>
                <a:effectLst/>
                <a:latin typeface="Arial"/>
                <a:ea typeface="Times New Roman" panose="02020603050405020304" pitchFamily="18" charset="0"/>
                <a:cs typeface="Arial"/>
              </a:rPr>
              <a:t>Arrangements for candidates </a:t>
            </a:r>
            <a:r>
              <a:rPr lang="en-GB" sz="1800" b="1" dirty="0">
                <a:solidFill>
                  <a:srgbClr val="000000"/>
                </a:solidFill>
                <a:effectLst/>
                <a:latin typeface="Arial"/>
                <a:ea typeface="Times New Roman" panose="02020603050405020304" pitchFamily="18" charset="0"/>
                <a:cs typeface="Times New Roman"/>
              </a:rPr>
              <a:t>with a disability: </a:t>
            </a:r>
            <a:r>
              <a:rPr lang="en-GB" sz="1800" b="0" i="0" dirty="0">
                <a:effectLst/>
                <a:latin typeface="Arial"/>
                <a:cs typeface="Arial"/>
              </a:rPr>
              <a:t>As a Disability Confident </a:t>
            </a:r>
            <a:r>
              <a:rPr lang="en-GB" sz="1800" dirty="0">
                <a:latin typeface="Arial"/>
                <a:cs typeface="Arial"/>
              </a:rPr>
              <a:t>leader, w</a:t>
            </a:r>
            <a:r>
              <a:rPr lang="en-GB" sz="1800" b="0" i="0" dirty="0">
                <a:effectLst/>
                <a:latin typeface="Arial"/>
                <a:cs typeface="Arial"/>
              </a:rPr>
              <a:t>e guarantee to interview anyone with a disability whose application meets the essential criteria for the post. More details on the criteria can be found in this pack. </a:t>
            </a:r>
            <a:r>
              <a:rPr lang="en-GB" sz="1800" dirty="0">
                <a:latin typeface="Arial"/>
                <a:cs typeface="Arial"/>
              </a:rPr>
              <a:t>If you wish to apply through the Disability Confident scheme, you will need to tick that option on the Diversity Monitoring form that you will submit alongside your application.</a:t>
            </a:r>
          </a:p>
          <a:p>
            <a:pPr marL="0" indent="0">
              <a:lnSpc>
                <a:spcPct val="100000"/>
              </a:lnSpc>
              <a:spcAft>
                <a:spcPts val="800"/>
              </a:spcAft>
              <a:buNone/>
            </a:pPr>
            <a:r>
              <a:rPr lang="en-GB" sz="1800" b="1" dirty="0">
                <a:solidFill>
                  <a:srgbClr val="000000"/>
                </a:solidFill>
                <a:effectLst/>
                <a:latin typeface="Arial"/>
                <a:ea typeface="Times New Roman" panose="02020603050405020304" pitchFamily="18" charset="0"/>
                <a:cs typeface="Times New Roman"/>
              </a:rPr>
              <a:t>Adjustments: </a:t>
            </a:r>
            <a:r>
              <a:rPr lang="en-GB" sz="1800" dirty="0">
                <a:solidFill>
                  <a:srgbClr val="000000"/>
                </a:solidFill>
                <a:latin typeface="Arial"/>
                <a:ea typeface="Times New Roman" panose="02020603050405020304" pitchFamily="18" charset="0"/>
                <a:cs typeface="Times New Roman"/>
              </a:rPr>
              <a:t>All candidates are entitled to request reasonable adjustments at any stage of the application process. If you would like to discuss reasonable</a:t>
            </a:r>
            <a:r>
              <a:rPr lang="en-GB" sz="1800" dirty="0">
                <a:effectLst/>
                <a:latin typeface="Arial"/>
                <a:ea typeface="Times New Roman" panose="02020603050405020304" pitchFamily="18" charset="0"/>
                <a:cs typeface="Times New Roman"/>
              </a:rPr>
              <a:t> adjustments prior to submitting your application, please contact</a:t>
            </a:r>
            <a:r>
              <a:rPr lang="en-GB" sz="1800" dirty="0">
                <a:latin typeface="Arial"/>
                <a:ea typeface="Times New Roman" panose="02020603050405020304" pitchFamily="18" charset="0"/>
                <a:cs typeface="Times New Roman"/>
              </a:rPr>
              <a:t> dbtappointments@businessandtrade.gov.uk</a:t>
            </a:r>
            <a:endParaRPr lang="en-GB" sz="1800" dirty="0">
              <a:effectLst/>
              <a:latin typeface="Arial"/>
              <a:ea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6AE62A5B-EFC7-430B-FB6E-3BBD364C67EC}"/>
              </a:ext>
            </a:extLst>
          </p:cNvPr>
          <p:cNvPicPr>
            <a:picLocks noChangeAspect="1"/>
          </p:cNvPicPr>
          <p:nvPr/>
        </p:nvPicPr>
        <p:blipFill rotWithShape="1">
          <a:blip r:embed="rId2"/>
          <a:srcRect t="16658" b="16657"/>
          <a:stretch/>
        </p:blipFill>
        <p:spPr>
          <a:xfrm>
            <a:off x="8061488" y="6071839"/>
            <a:ext cx="1260086" cy="666890"/>
          </a:xfrm>
          <a:prstGeom prst="rect">
            <a:avLst/>
          </a:prstGeom>
        </p:spPr>
      </p:pic>
      <p:sp>
        <p:nvSpPr>
          <p:cNvPr id="3" name="Footer Placeholder 5">
            <a:extLst>
              <a:ext uri="{FF2B5EF4-FFF2-40B4-BE49-F238E27FC236}">
                <a16:creationId xmlns:a16="http://schemas.microsoft.com/office/drawing/2014/main" id="{FFBF8B40-09C1-6D0E-13C2-1B7B77CB9D0E}"/>
              </a:ext>
            </a:extLst>
          </p:cNvPr>
          <p:cNvSpPr>
            <a:spLocks noGrp="1"/>
          </p:cNvSpPr>
          <p:nvPr>
            <p:ph type="ftr" sz="quarter" idx="11"/>
          </p:nvPr>
        </p:nvSpPr>
        <p:spPr>
          <a:xfrm>
            <a:off x="4038600" y="6184900"/>
            <a:ext cx="4114800" cy="365125"/>
          </a:xfrm>
        </p:spPr>
        <p:txBody>
          <a:bodyPr/>
          <a:lstStyle/>
          <a:p>
            <a:r>
              <a:rPr lang="en-GB" dirty="0"/>
              <a:t>For queries about your application or the recruitment process, please email dbtappointments@businessandtrade.gov.uk</a:t>
            </a:r>
            <a:endParaRPr lang="en-US" dirty="0"/>
          </a:p>
        </p:txBody>
      </p:sp>
      <p:pic>
        <p:nvPicPr>
          <p:cNvPr id="10" name="Picture 9">
            <a:extLst>
              <a:ext uri="{FF2B5EF4-FFF2-40B4-BE49-F238E27FC236}">
                <a16:creationId xmlns:a16="http://schemas.microsoft.com/office/drawing/2014/main" id="{06E47FC9-AF1D-E77A-1466-7C4A3BD3F336}"/>
              </a:ext>
            </a:extLst>
          </p:cNvPr>
          <p:cNvPicPr>
            <a:picLocks noChangeAspect="1"/>
          </p:cNvPicPr>
          <p:nvPr/>
        </p:nvPicPr>
        <p:blipFill>
          <a:blip r:embed="rId3"/>
          <a:stretch>
            <a:fillRect/>
          </a:stretch>
        </p:blipFill>
        <p:spPr>
          <a:xfrm>
            <a:off x="9404195" y="6014921"/>
            <a:ext cx="1383933" cy="682858"/>
          </a:xfrm>
          <a:prstGeom prst="rect">
            <a:avLst/>
          </a:prstGeom>
        </p:spPr>
      </p:pic>
    </p:spTree>
    <p:extLst>
      <p:ext uri="{BB962C8B-B14F-4D97-AF65-F5344CB8AC3E}">
        <p14:creationId xmlns:p14="http://schemas.microsoft.com/office/powerpoint/2010/main" val="28742944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805E0-1300-18E7-6120-85ABAD488E6F}"/>
              </a:ext>
            </a:extLst>
          </p:cNvPr>
          <p:cNvSpPr>
            <a:spLocks noGrp="1"/>
          </p:cNvSpPr>
          <p:nvPr>
            <p:ph type="title"/>
          </p:nvPr>
        </p:nvSpPr>
        <p:spPr/>
        <p:txBody>
          <a:bodyPr/>
          <a:lstStyle/>
          <a:p>
            <a:r>
              <a:rPr lang="en-GB" u="sng"/>
              <a:t>How to Apply</a:t>
            </a:r>
          </a:p>
        </p:txBody>
      </p:sp>
      <p:sp>
        <p:nvSpPr>
          <p:cNvPr id="4" name="Slide Number Placeholder 3">
            <a:extLst>
              <a:ext uri="{FF2B5EF4-FFF2-40B4-BE49-F238E27FC236}">
                <a16:creationId xmlns:a16="http://schemas.microsoft.com/office/drawing/2014/main" id="{1ED76802-3020-FE24-D5D8-F0DB49924FFD}"/>
              </a:ext>
            </a:extLst>
          </p:cNvPr>
          <p:cNvSpPr>
            <a:spLocks noGrp="1"/>
          </p:cNvSpPr>
          <p:nvPr>
            <p:ph type="sldNum" sz="quarter" idx="12"/>
          </p:nvPr>
        </p:nvSpPr>
        <p:spPr/>
        <p:txBody>
          <a:bodyPr/>
          <a:lstStyle/>
          <a:p>
            <a:fld id="{1B287C65-F529-6A4B-9307-53EFD28F08ED}" type="slidenum">
              <a:rPr lang="en-US" smtClean="0"/>
              <a:t>9</a:t>
            </a:fld>
            <a:endParaRPr lang="en-US"/>
          </a:p>
        </p:txBody>
      </p:sp>
      <p:sp>
        <p:nvSpPr>
          <p:cNvPr id="5" name="Content Placeholder 2">
            <a:extLst>
              <a:ext uri="{FF2B5EF4-FFF2-40B4-BE49-F238E27FC236}">
                <a16:creationId xmlns:a16="http://schemas.microsoft.com/office/drawing/2014/main" id="{C3762E4E-12A9-6EF4-56DD-6C49089F060F}"/>
              </a:ext>
            </a:extLst>
          </p:cNvPr>
          <p:cNvSpPr>
            <a:spLocks noGrp="1"/>
          </p:cNvSpPr>
          <p:nvPr>
            <p:ph idx="1"/>
          </p:nvPr>
        </p:nvSpPr>
        <p:spPr>
          <a:xfrm>
            <a:off x="838200" y="1395413"/>
            <a:ext cx="9516291" cy="4740434"/>
          </a:xfrm>
        </p:spPr>
        <p:txBody>
          <a:bodyPr vert="horz" lIns="91440" tIns="45720" rIns="91440" bIns="45720" rtlCol="0" anchor="t">
            <a:noAutofit/>
          </a:bodyPr>
          <a:lstStyle/>
          <a:p>
            <a:pPr marL="0" indent="0" algn="l" rtl="0" fontAlgn="base">
              <a:buNone/>
            </a:pPr>
            <a:r>
              <a:rPr lang="en-GB" sz="1400" b="0" i="0" u="none" strike="noStrike" dirty="0">
                <a:solidFill>
                  <a:srgbClr val="000000"/>
                </a:solidFill>
                <a:effectLst/>
                <a:latin typeface="Arial"/>
                <a:cs typeface="Arial"/>
              </a:rPr>
              <a:t>In order to apply you will need to </a:t>
            </a:r>
            <a:r>
              <a:rPr lang="en-GB" sz="1400" b="0" i="0" u="sng" strike="noStrike" dirty="0">
                <a:solidFill>
                  <a:srgbClr val="0563C1"/>
                </a:solidFill>
                <a:effectLst/>
                <a:latin typeface="Arial"/>
                <a:cs typeface="Arial"/>
                <a:hlinkClick r:id="rId2"/>
              </a:rPr>
              <a:t>create an account</a:t>
            </a:r>
            <a:r>
              <a:rPr lang="en-GB" sz="1400" b="0" i="0" u="none" strike="noStrike" dirty="0">
                <a:solidFill>
                  <a:srgbClr val="000000"/>
                </a:solidFill>
                <a:effectLst/>
                <a:latin typeface="Arial"/>
                <a:cs typeface="Arial"/>
              </a:rPr>
              <a:t> or </a:t>
            </a:r>
            <a:r>
              <a:rPr lang="en-GB" sz="1400" b="0" i="0" u="sng" strike="noStrike" dirty="0">
                <a:solidFill>
                  <a:srgbClr val="0563C1"/>
                </a:solidFill>
                <a:effectLst/>
                <a:latin typeface="Arial"/>
                <a:cs typeface="Arial"/>
                <a:hlinkClick r:id="rId3"/>
              </a:rPr>
              <a:t>sign in</a:t>
            </a:r>
            <a:r>
              <a:rPr lang="en-GB" sz="1400" u="sng" dirty="0">
                <a:solidFill>
                  <a:srgbClr val="0563C1"/>
                </a:solidFill>
                <a:latin typeface="Arial"/>
                <a:cs typeface="Arial"/>
              </a:rPr>
              <a:t>. </a:t>
            </a:r>
            <a:r>
              <a:rPr lang="en-GB" sz="1400" b="0" i="0" u="none" strike="noStrike" dirty="0">
                <a:solidFill>
                  <a:srgbClr val="000000"/>
                </a:solidFill>
                <a:effectLst/>
                <a:latin typeface="Arial"/>
                <a:cs typeface="Arial"/>
              </a:rPr>
              <a:t>Once you are logged into your account, click on 'apply for this role' and follow the on-screen instructions. To apply, all candidates are required to provide:</a:t>
            </a:r>
            <a:r>
              <a:rPr lang="en-GB" sz="1400" b="0" i="0" dirty="0">
                <a:solidFill>
                  <a:srgbClr val="000000"/>
                </a:solidFill>
                <a:effectLst/>
                <a:latin typeface="Arial"/>
                <a:cs typeface="Arial"/>
              </a:rPr>
              <a:t>​</a:t>
            </a:r>
          </a:p>
          <a:p>
            <a:pPr algn="l" rtl="0" fontAlgn="base">
              <a:buFont typeface="Arial" panose="020B0604020202020204" pitchFamily="34" charset="0"/>
              <a:buChar char="•"/>
            </a:pPr>
            <a:r>
              <a:rPr lang="en-GB" sz="1400" b="0" i="0" u="none" strike="noStrike" dirty="0">
                <a:solidFill>
                  <a:srgbClr val="000000"/>
                </a:solidFill>
                <a:effectLst/>
                <a:latin typeface="Arial"/>
                <a:cs typeface="Arial"/>
              </a:rPr>
              <a:t>a Curriculum Vitae (CV)</a:t>
            </a:r>
            <a:r>
              <a:rPr lang="en-GB" sz="1400" b="0" i="0" dirty="0">
                <a:solidFill>
                  <a:srgbClr val="000000"/>
                </a:solidFill>
                <a:effectLst/>
                <a:latin typeface="Arial"/>
                <a:cs typeface="Arial"/>
              </a:rPr>
              <a:t>​</a:t>
            </a:r>
          </a:p>
          <a:p>
            <a:pPr algn="l" rtl="0" fontAlgn="base">
              <a:buFont typeface="Arial" panose="020B0604020202020204" pitchFamily="34" charset="0"/>
              <a:buChar char="•"/>
            </a:pPr>
            <a:r>
              <a:rPr lang="en-GB" sz="1400" b="0" i="0" u="none" strike="noStrike" dirty="0">
                <a:solidFill>
                  <a:srgbClr val="000000"/>
                </a:solidFill>
                <a:effectLst/>
                <a:latin typeface="Arial"/>
                <a:cs typeface="Arial"/>
              </a:rPr>
              <a:t>a supporting statement</a:t>
            </a:r>
            <a:r>
              <a:rPr lang="en-GB" sz="1400" b="0" i="0" dirty="0">
                <a:solidFill>
                  <a:srgbClr val="000000"/>
                </a:solidFill>
                <a:effectLst/>
                <a:latin typeface="Arial"/>
                <a:cs typeface="Arial"/>
              </a:rPr>
              <a:t>​</a:t>
            </a:r>
          </a:p>
          <a:p>
            <a:pPr algn="l" rtl="0" fontAlgn="base">
              <a:buFont typeface="Arial" panose="020B0604020202020204" pitchFamily="34" charset="0"/>
              <a:buChar char="•"/>
            </a:pPr>
            <a:r>
              <a:rPr lang="en-GB" sz="1400" b="0" i="0" u="none" strike="noStrike" dirty="0">
                <a:solidFill>
                  <a:srgbClr val="000000"/>
                </a:solidFill>
                <a:effectLst/>
                <a:latin typeface="Arial"/>
                <a:cs typeface="Arial"/>
              </a:rPr>
              <a:t>equality information</a:t>
            </a:r>
            <a:r>
              <a:rPr lang="en-GB" sz="1400" b="0" i="0" dirty="0">
                <a:solidFill>
                  <a:srgbClr val="000000"/>
                </a:solidFill>
                <a:effectLst/>
                <a:latin typeface="Arial"/>
                <a:cs typeface="Arial"/>
              </a:rPr>
              <a:t>​</a:t>
            </a:r>
          </a:p>
          <a:p>
            <a:pPr algn="l" rtl="0" fontAlgn="base">
              <a:buFont typeface="Arial" panose="020B0604020202020204" pitchFamily="34" charset="0"/>
              <a:buChar char="•"/>
            </a:pPr>
            <a:r>
              <a:rPr lang="en-GB" sz="1400" b="0" i="0" u="none" strike="noStrike" dirty="0">
                <a:solidFill>
                  <a:srgbClr val="000000"/>
                </a:solidFill>
                <a:effectLst/>
                <a:latin typeface="Arial"/>
                <a:cs typeface="Arial"/>
              </a:rPr>
              <a:t>information relating to any outside interests or reputational issues</a:t>
            </a:r>
            <a:r>
              <a:rPr lang="en-GB" sz="1400" b="0" i="0" dirty="0">
                <a:solidFill>
                  <a:srgbClr val="000000"/>
                </a:solidFill>
                <a:effectLst/>
                <a:latin typeface="Arial"/>
                <a:cs typeface="Arial"/>
              </a:rPr>
              <a:t>​</a:t>
            </a:r>
            <a:endParaRPr lang="en-GB" sz="1400" dirty="0">
              <a:solidFill>
                <a:srgbClr val="000000"/>
              </a:solidFill>
              <a:latin typeface="Arial"/>
              <a:cs typeface="Arial"/>
            </a:endParaRPr>
          </a:p>
          <a:p>
            <a:pPr algn="l" rtl="0" fontAlgn="base">
              <a:buFont typeface="Arial" panose="020B0604020202020204" pitchFamily="34" charset="0"/>
              <a:buChar char="•"/>
            </a:pPr>
            <a:r>
              <a:rPr lang="en-GB" sz="1400" b="0" i="0" u="none" strike="noStrike" dirty="0">
                <a:solidFill>
                  <a:srgbClr val="000000"/>
                </a:solidFill>
                <a:effectLst/>
                <a:latin typeface="Arial"/>
                <a:cs typeface="Arial"/>
              </a:rPr>
              <a:t>We will ask you to check and confirm your personal details to ensure your application is accurate.</a:t>
            </a:r>
            <a:r>
              <a:rPr lang="en-GB" sz="1400" b="0" i="0" dirty="0">
                <a:solidFill>
                  <a:srgbClr val="000000"/>
                </a:solidFill>
                <a:effectLst/>
                <a:latin typeface="Arial"/>
                <a:cs typeface="Arial"/>
              </a:rPr>
              <a:t>​</a:t>
            </a:r>
            <a:endParaRPr lang="en-GB" sz="1400" dirty="0">
              <a:solidFill>
                <a:srgbClr val="000000"/>
              </a:solidFill>
              <a:latin typeface="Arial"/>
              <a:cs typeface="Arial"/>
            </a:endParaRPr>
          </a:p>
          <a:p>
            <a:pPr algn="l" rtl="0" fontAlgn="base">
              <a:buFont typeface="Arial" panose="020B0604020202020204" pitchFamily="34" charset="0"/>
              <a:buChar char="•"/>
            </a:pPr>
            <a:r>
              <a:rPr lang="en-GB" sz="1400" b="0" i="0" u="none" strike="noStrike" dirty="0">
                <a:solidFill>
                  <a:srgbClr val="000000"/>
                </a:solidFill>
                <a:effectLst/>
                <a:latin typeface="Arial"/>
                <a:cs typeface="Arial"/>
              </a:rPr>
              <a:t>You will also have the opportunity to make a reasonable adjustment request or apply under the disability confident scheme before you submit your application.</a:t>
            </a:r>
          </a:p>
          <a:p>
            <a:pPr algn="l" rtl="0" fontAlgn="base">
              <a:buFont typeface="Arial" panose="020B0604020202020204" pitchFamily="34" charset="0"/>
              <a:buChar char="•"/>
            </a:pPr>
            <a:endParaRPr lang="en-GB" sz="1400" b="0" i="0">
              <a:solidFill>
                <a:srgbClr val="000000"/>
              </a:solidFill>
              <a:effectLst/>
              <a:latin typeface="Segoe UI" panose="020B0502040204020203" pitchFamily="34" charset="0"/>
            </a:endParaRPr>
          </a:p>
          <a:p>
            <a:pPr marL="0" indent="0">
              <a:buNone/>
            </a:pPr>
            <a:endParaRPr lang="en-GB" sz="1800"/>
          </a:p>
        </p:txBody>
      </p:sp>
      <p:pic>
        <p:nvPicPr>
          <p:cNvPr id="7" name="Picture 6">
            <a:extLst>
              <a:ext uri="{FF2B5EF4-FFF2-40B4-BE49-F238E27FC236}">
                <a16:creationId xmlns:a16="http://schemas.microsoft.com/office/drawing/2014/main" id="{844B4063-C32B-9398-E736-9BA910972541}"/>
              </a:ext>
            </a:extLst>
          </p:cNvPr>
          <p:cNvPicPr>
            <a:picLocks noChangeAspect="1"/>
          </p:cNvPicPr>
          <p:nvPr/>
        </p:nvPicPr>
        <p:blipFill rotWithShape="1">
          <a:blip r:embed="rId4"/>
          <a:srcRect t="16658" b="16657"/>
          <a:stretch/>
        </p:blipFill>
        <p:spPr>
          <a:xfrm>
            <a:off x="7987993" y="6061005"/>
            <a:ext cx="1260086" cy="666890"/>
          </a:xfrm>
          <a:prstGeom prst="rect">
            <a:avLst/>
          </a:prstGeom>
        </p:spPr>
      </p:pic>
      <p:sp>
        <p:nvSpPr>
          <p:cNvPr id="3" name="Footer Placeholder 5">
            <a:extLst>
              <a:ext uri="{FF2B5EF4-FFF2-40B4-BE49-F238E27FC236}">
                <a16:creationId xmlns:a16="http://schemas.microsoft.com/office/drawing/2014/main" id="{1C864D67-30C0-617D-EE5E-1C83A8D97B62}"/>
              </a:ext>
            </a:extLst>
          </p:cNvPr>
          <p:cNvSpPr>
            <a:spLocks noGrp="1"/>
          </p:cNvSpPr>
          <p:nvPr>
            <p:ph type="ftr" sz="quarter" idx="11"/>
          </p:nvPr>
        </p:nvSpPr>
        <p:spPr>
          <a:xfrm>
            <a:off x="4038600" y="6211888"/>
            <a:ext cx="4114800" cy="365125"/>
          </a:xfrm>
        </p:spPr>
        <p:txBody>
          <a:bodyPr/>
          <a:lstStyle/>
          <a:p>
            <a:r>
              <a:rPr lang="en-GB" dirty="0"/>
              <a:t>For queries about your application or the recruitment process, please email dbtappointments@businessandtrade.gov.uk</a:t>
            </a:r>
            <a:endParaRPr lang="en-US" dirty="0"/>
          </a:p>
        </p:txBody>
      </p:sp>
      <p:pic>
        <p:nvPicPr>
          <p:cNvPr id="9" name="Picture 8">
            <a:extLst>
              <a:ext uri="{FF2B5EF4-FFF2-40B4-BE49-F238E27FC236}">
                <a16:creationId xmlns:a16="http://schemas.microsoft.com/office/drawing/2014/main" id="{F76FFA94-9052-E3F0-DCDF-2E7E0EF81D92}"/>
              </a:ext>
            </a:extLst>
          </p:cNvPr>
          <p:cNvPicPr>
            <a:picLocks noChangeAspect="1"/>
          </p:cNvPicPr>
          <p:nvPr/>
        </p:nvPicPr>
        <p:blipFill>
          <a:blip r:embed="rId5"/>
          <a:stretch>
            <a:fillRect/>
          </a:stretch>
        </p:blipFill>
        <p:spPr>
          <a:xfrm>
            <a:off x="9404195" y="6014921"/>
            <a:ext cx="1383933" cy="682858"/>
          </a:xfrm>
          <a:prstGeom prst="rect">
            <a:avLst/>
          </a:prstGeom>
        </p:spPr>
      </p:pic>
      <p:sp>
        <p:nvSpPr>
          <p:cNvPr id="11" name="TextBox 10">
            <a:extLst>
              <a:ext uri="{FF2B5EF4-FFF2-40B4-BE49-F238E27FC236}">
                <a16:creationId xmlns:a16="http://schemas.microsoft.com/office/drawing/2014/main" id="{08485A1C-872C-CD71-D62B-031FFF542A82}"/>
              </a:ext>
            </a:extLst>
          </p:cNvPr>
          <p:cNvSpPr txBox="1"/>
          <p:nvPr/>
        </p:nvSpPr>
        <p:spPr>
          <a:xfrm>
            <a:off x="838200" y="3968779"/>
            <a:ext cx="10347251" cy="2228623"/>
          </a:xfrm>
          <a:prstGeom prst="rect">
            <a:avLst/>
          </a:prstGeom>
          <a:noFill/>
        </p:spPr>
        <p:txBody>
          <a:bodyPr wrap="square" lIns="91440" tIns="45720" rIns="91440" bIns="45720" rtlCol="0" anchor="t">
            <a:spAutoFit/>
          </a:bodyPr>
          <a:lstStyle/>
          <a:p>
            <a:pPr algn="just">
              <a:lnSpc>
                <a:spcPct val="107000"/>
              </a:lnSpc>
              <a:spcAft>
                <a:spcPts val="800"/>
              </a:spcAft>
            </a:pPr>
            <a:r>
              <a:rPr lang="en-GB" sz="1800" b="1" dirty="0">
                <a:solidFill>
                  <a:schemeClr val="accent1"/>
                </a:solidFill>
                <a:effectLst/>
                <a:latin typeface="Arial"/>
                <a:ea typeface="Calibri" panose="020F0502020204030204" pitchFamily="34" charset="0"/>
                <a:cs typeface="Arial"/>
              </a:rPr>
              <a:t>Additional information</a:t>
            </a:r>
            <a:endParaRPr lang="en-GB" sz="1800">
              <a:solidFill>
                <a:schemeClr val="accent1"/>
              </a:solidFill>
              <a:effectLst/>
              <a:latin typeface="Calibri"/>
              <a:ea typeface="Calibri" panose="020F0502020204030204" pitchFamily="34" charset="0"/>
              <a:cs typeface="Arial" panose="020B0604020202020204" pitchFamily="34" charset="0"/>
            </a:endParaRPr>
          </a:p>
          <a:p>
            <a:pPr algn="just">
              <a:lnSpc>
                <a:spcPct val="107000"/>
              </a:lnSpc>
              <a:spcAft>
                <a:spcPts val="800"/>
              </a:spcAft>
            </a:pPr>
            <a:r>
              <a:rPr lang="en-GB" sz="1400" dirty="0">
                <a:solidFill>
                  <a:srgbClr val="000000"/>
                </a:solidFill>
                <a:effectLst/>
                <a:latin typeface="Arial"/>
                <a:ea typeface="Calibri" panose="020F0502020204030204" pitchFamily="34" charset="0"/>
                <a:cs typeface="Arial"/>
              </a:rPr>
              <a:t>Please tailor your application to show how you meet the criteria listed. You should set out in your suitability for the role and how you meet the essential and desirable criteria set out in the person specification.</a:t>
            </a:r>
            <a:r>
              <a:rPr lang="en-GB" sz="1400" dirty="0">
                <a:solidFill>
                  <a:srgbClr val="000000"/>
                </a:solidFill>
                <a:latin typeface="Arial"/>
                <a:ea typeface="Calibri" panose="020F0502020204030204" pitchFamily="34" charset="0"/>
                <a:cs typeface="Arial"/>
              </a:rPr>
              <a:t> </a:t>
            </a:r>
            <a:endParaRPr lang="en-GB" sz="1400">
              <a:effectLst/>
              <a:latin typeface="Calibri"/>
              <a:ea typeface="Calibri" panose="020F0502020204030204" pitchFamily="34" charset="0"/>
              <a:cs typeface="Arial" panose="020B0604020202020204" pitchFamily="34" charset="0"/>
            </a:endParaRPr>
          </a:p>
          <a:p>
            <a:pPr algn="just">
              <a:lnSpc>
                <a:spcPct val="107000"/>
              </a:lnSpc>
              <a:spcAft>
                <a:spcPts val="800"/>
              </a:spcAft>
            </a:pPr>
            <a:r>
              <a:rPr lang="en-GB" sz="1400" dirty="0">
                <a:solidFill>
                  <a:srgbClr val="000000"/>
                </a:solidFill>
                <a:effectLst/>
                <a:latin typeface="Arial"/>
                <a:ea typeface="Calibri" panose="020F0502020204030204" pitchFamily="34" charset="0"/>
                <a:cs typeface="Arial"/>
              </a:rPr>
              <a:t>If you are shortlisted, due diligence will be carried out and your referees are likely to be contacted.</a:t>
            </a:r>
            <a:r>
              <a:rPr lang="en-GB" sz="1400" dirty="0">
                <a:solidFill>
                  <a:srgbClr val="000000"/>
                </a:solidFill>
                <a:latin typeface="Arial"/>
                <a:ea typeface="Calibri" panose="020F0502020204030204" pitchFamily="34" charset="0"/>
                <a:cs typeface="Arial"/>
              </a:rPr>
              <a:t> </a:t>
            </a:r>
            <a:endParaRPr lang="en-GB" sz="1400">
              <a:effectLst/>
              <a:latin typeface="Calibri"/>
              <a:ea typeface="Calibri" panose="020F0502020204030204" pitchFamily="34" charset="0"/>
              <a:cs typeface="Arial" panose="020B0604020202020204" pitchFamily="34" charset="0"/>
            </a:endParaRPr>
          </a:p>
          <a:p>
            <a:pPr algn="just">
              <a:lnSpc>
                <a:spcPct val="107000"/>
              </a:lnSpc>
              <a:spcAft>
                <a:spcPts val="800"/>
              </a:spcAft>
            </a:pPr>
            <a:r>
              <a:rPr lang="en-GB" sz="1400" dirty="0">
                <a:solidFill>
                  <a:srgbClr val="000000"/>
                </a:solidFill>
                <a:effectLst/>
                <a:latin typeface="Arial"/>
                <a:ea typeface="Calibri" panose="020F0502020204030204" pitchFamily="34" charset="0"/>
                <a:cs typeface="Arial"/>
              </a:rPr>
              <a:t>You will be asked to prepare some identification documents if you are invited to an interview – further information will be provided closer to the time.</a:t>
            </a:r>
            <a:r>
              <a:rPr lang="en-GB" sz="1400" dirty="0">
                <a:solidFill>
                  <a:srgbClr val="000000"/>
                </a:solidFill>
                <a:latin typeface="Arial"/>
                <a:ea typeface="Calibri" panose="020F0502020204030204" pitchFamily="34" charset="0"/>
                <a:cs typeface="Arial"/>
              </a:rPr>
              <a:t> </a:t>
            </a:r>
            <a:endParaRPr lang="en-GB" sz="1400">
              <a:effectLst/>
              <a:latin typeface="Calibri"/>
              <a:ea typeface="Calibri" panose="020F0502020204030204" pitchFamily="34" charset="0"/>
              <a:cs typeface="Arial" panose="020B0604020202020204" pitchFamily="34" charset="0"/>
            </a:endParaRPr>
          </a:p>
          <a:p>
            <a:r>
              <a:rPr lang="en-GB" sz="1400" dirty="0">
                <a:cs typeface="Arial"/>
              </a:rPr>
              <a:t>Interviews to be held in person, (virtual arrangements can also be agreed) </a:t>
            </a:r>
            <a:endParaRPr lang="en-GB" sz="1600" dirty="0">
              <a:cs typeface="Arial" panose="020B0604020202020204"/>
            </a:endParaRPr>
          </a:p>
        </p:txBody>
      </p:sp>
    </p:spTree>
    <p:extLst>
      <p:ext uri="{BB962C8B-B14F-4D97-AF65-F5344CB8AC3E}">
        <p14:creationId xmlns:p14="http://schemas.microsoft.com/office/powerpoint/2010/main" val="42091928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92EA9-A995-4593-9165-7F48CE6B0D1C}"/>
              </a:ext>
            </a:extLst>
          </p:cNvPr>
          <p:cNvSpPr>
            <a:spLocks noGrp="1"/>
          </p:cNvSpPr>
          <p:nvPr>
            <p:ph type="title"/>
          </p:nvPr>
        </p:nvSpPr>
        <p:spPr>
          <a:xfrm>
            <a:off x="616794" y="361711"/>
            <a:ext cx="10515600" cy="997510"/>
          </a:xfrm>
        </p:spPr>
        <p:txBody>
          <a:bodyPr/>
          <a:lstStyle/>
          <a:p>
            <a:r>
              <a:rPr lang="en-GB" u="sng">
                <a:solidFill>
                  <a:schemeClr val="accent1"/>
                </a:solidFill>
              </a:rPr>
              <a:t>Assessment Panel, Process and Timing</a:t>
            </a:r>
          </a:p>
        </p:txBody>
      </p:sp>
      <p:sp>
        <p:nvSpPr>
          <p:cNvPr id="4" name="Slide Number Placeholder 3">
            <a:extLst>
              <a:ext uri="{FF2B5EF4-FFF2-40B4-BE49-F238E27FC236}">
                <a16:creationId xmlns:a16="http://schemas.microsoft.com/office/drawing/2014/main" id="{B8B709D3-795C-4545-AA78-DF739CCC6EC9}"/>
              </a:ext>
            </a:extLst>
          </p:cNvPr>
          <p:cNvSpPr>
            <a:spLocks noGrp="1"/>
          </p:cNvSpPr>
          <p:nvPr>
            <p:ph type="sldNum" sz="quarter" idx="12"/>
          </p:nvPr>
        </p:nvSpPr>
        <p:spPr/>
        <p:txBody>
          <a:bodyPr/>
          <a:lstStyle/>
          <a:p>
            <a:fld id="{3A030DFD-335B-4480-BEA0-C8D897832E82}" type="slidenum">
              <a:rPr lang="en-GB" smtClean="0"/>
              <a:pPr/>
              <a:t>10</a:t>
            </a:fld>
            <a:endParaRPr lang="en-GB"/>
          </a:p>
        </p:txBody>
      </p:sp>
      <p:graphicFrame>
        <p:nvGraphicFramePr>
          <p:cNvPr id="5" name="Table 5">
            <a:extLst>
              <a:ext uri="{FF2B5EF4-FFF2-40B4-BE49-F238E27FC236}">
                <a16:creationId xmlns:a16="http://schemas.microsoft.com/office/drawing/2014/main" id="{F8FF8672-A593-4BAA-B679-CB31876CD068}"/>
              </a:ext>
            </a:extLst>
          </p:cNvPr>
          <p:cNvGraphicFramePr>
            <a:graphicFrameLocks noGrp="1"/>
          </p:cNvGraphicFramePr>
          <p:nvPr>
            <p:extLst>
              <p:ext uri="{D42A27DB-BD31-4B8C-83A1-F6EECF244321}">
                <p14:modId xmlns:p14="http://schemas.microsoft.com/office/powerpoint/2010/main" val="3355793140"/>
              </p:ext>
            </p:extLst>
          </p:nvPr>
        </p:nvGraphicFramePr>
        <p:xfrm>
          <a:off x="4866198" y="1690690"/>
          <a:ext cx="6599583" cy="4236981"/>
        </p:xfrm>
        <a:graphic>
          <a:graphicData uri="http://schemas.openxmlformats.org/drawingml/2006/table">
            <a:tbl>
              <a:tblPr firstRow="1" bandRow="1">
                <a:tableStyleId>{BC89EF96-8CEA-46FF-86C4-4CE0E7609802}</a:tableStyleId>
              </a:tblPr>
              <a:tblGrid>
                <a:gridCol w="4781993">
                  <a:extLst>
                    <a:ext uri="{9D8B030D-6E8A-4147-A177-3AD203B41FA5}">
                      <a16:colId xmlns:a16="http://schemas.microsoft.com/office/drawing/2014/main" val="935986505"/>
                    </a:ext>
                  </a:extLst>
                </a:gridCol>
                <a:gridCol w="1817590">
                  <a:extLst>
                    <a:ext uri="{9D8B030D-6E8A-4147-A177-3AD203B41FA5}">
                      <a16:colId xmlns:a16="http://schemas.microsoft.com/office/drawing/2014/main" val="2188084276"/>
                    </a:ext>
                  </a:extLst>
                </a:gridCol>
              </a:tblGrid>
              <a:tr h="686289">
                <a:tc gridSpan="2">
                  <a:txBody>
                    <a:bodyPr/>
                    <a:lstStyle/>
                    <a:p>
                      <a:r>
                        <a:rPr lang="en-GB" b="0" dirty="0">
                          <a:latin typeface="Arial"/>
                          <a:cs typeface="Arial"/>
                        </a:rPr>
                        <a:t>The timelines for this campaign is indicative and subject to change. Please check the advert, here, for any updates.</a:t>
                      </a:r>
                    </a:p>
                  </a:txBody>
                  <a:tcPr/>
                </a:tc>
                <a:tc hMerge="1">
                  <a:txBody>
                    <a:bodyPr/>
                    <a:lstStyle/>
                    <a:p>
                      <a:r>
                        <a:rPr lang="en-GB"/>
                        <a:t>Please </a:t>
                      </a:r>
                      <a:r>
                        <a:rPr lang="en-GB" b="0"/>
                        <a:t>note, all dates are indicative and subject to change)</a:t>
                      </a:r>
                    </a:p>
                  </a:txBody>
                  <a:tcPr/>
                </a:tc>
                <a:extLst>
                  <a:ext uri="{0D108BD9-81ED-4DB2-BD59-A6C34878D82A}">
                    <a16:rowId xmlns:a16="http://schemas.microsoft.com/office/drawing/2014/main" val="1157774947"/>
                  </a:ext>
                </a:extLst>
              </a:tr>
              <a:tr h="441732">
                <a:tc>
                  <a:txBody>
                    <a:bodyPr/>
                    <a:lstStyle/>
                    <a:p>
                      <a:r>
                        <a:rPr lang="en-GB" dirty="0">
                          <a:latin typeface="Arial"/>
                          <a:cs typeface="Arial"/>
                        </a:rPr>
                        <a:t>Advert Closes</a:t>
                      </a:r>
                    </a:p>
                  </a:txBody>
                  <a:tcPr/>
                </a:tc>
                <a:tc>
                  <a:txBody>
                    <a:bodyPr/>
                    <a:lstStyle/>
                    <a:p>
                      <a:r>
                        <a:rPr lang="en-GB" dirty="0">
                          <a:latin typeface="Arial"/>
                          <a:cs typeface="Arial"/>
                        </a:rPr>
                        <a:t>01/09/2023</a:t>
                      </a:r>
                      <a:endParaRPr lang="en-US" dirty="0"/>
                    </a:p>
                  </a:txBody>
                  <a:tcPr/>
                </a:tc>
                <a:extLst>
                  <a:ext uri="{0D108BD9-81ED-4DB2-BD59-A6C34878D82A}">
                    <a16:rowId xmlns:a16="http://schemas.microsoft.com/office/drawing/2014/main" val="723382317"/>
                  </a:ext>
                </a:extLst>
              </a:tr>
              <a:tr h="441732">
                <a:tc>
                  <a:txBody>
                    <a:bodyPr/>
                    <a:lstStyle/>
                    <a:p>
                      <a:r>
                        <a:rPr lang="en-GB" dirty="0">
                          <a:latin typeface="Arial"/>
                          <a:cs typeface="Arial"/>
                        </a:rPr>
                        <a:t>Panel Sift</a:t>
                      </a:r>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dirty="0">
                          <a:latin typeface="Arial"/>
                          <a:cs typeface="Arial"/>
                        </a:rPr>
                        <a:t>w/c 18/09/2023</a:t>
                      </a:r>
                    </a:p>
                    <a:p>
                      <a:endParaRPr lang="en-GB">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559513154"/>
                  </a:ext>
                </a:extLst>
              </a:tr>
              <a:tr h="441732">
                <a:tc>
                  <a:txBody>
                    <a:bodyPr/>
                    <a:lstStyle/>
                    <a:p>
                      <a:r>
                        <a:rPr lang="en-GB" dirty="0">
                          <a:latin typeface="Arial"/>
                          <a:cs typeface="Arial"/>
                        </a:rPr>
                        <a:t>Panel Interview (interviews to be held in person, virtual arrangements can also be agreed) </a:t>
                      </a:r>
                      <a:endParaRPr lang="en-GB" dirty="0">
                        <a:latin typeface="Arial" panose="020B0604020202020204" pitchFamily="34" charset="0"/>
                        <a:cs typeface="Arial" panose="020B0604020202020204" pitchFamily="34" charset="0"/>
                      </a:endParaRPr>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dirty="0">
                          <a:latin typeface="Arial"/>
                          <a:cs typeface="Arial"/>
                        </a:rPr>
                        <a:t>October ( dates tbc)</a:t>
                      </a:r>
                    </a:p>
                    <a:p>
                      <a:endParaRPr lang="en-GB">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947772590"/>
                  </a:ext>
                </a:extLst>
              </a:tr>
              <a:tr h="441732">
                <a:tc>
                  <a:txBody>
                    <a:bodyPr/>
                    <a:lstStyle/>
                    <a:p>
                      <a:r>
                        <a:rPr lang="en-GB" dirty="0">
                          <a:latin typeface="Arial"/>
                          <a:cs typeface="Arial"/>
                        </a:rPr>
                        <a:t>Candidates notified of the outcome</a:t>
                      </a:r>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dirty="0">
                          <a:latin typeface="Arial"/>
                          <a:cs typeface="Arial"/>
                        </a:rPr>
                        <a:t>November / December</a:t>
                      </a:r>
                    </a:p>
                    <a:p>
                      <a:endParaRPr lang="en-GB">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678929390"/>
                  </a:ext>
                </a:extLst>
              </a:tr>
              <a:tr h="441732">
                <a:tc>
                  <a:txBody>
                    <a:bodyPr/>
                    <a:lstStyle/>
                    <a:p>
                      <a:r>
                        <a:rPr lang="en-GB" dirty="0">
                          <a:latin typeface="Arial"/>
                          <a:cs typeface="Arial"/>
                        </a:rPr>
                        <a:t>Appointment confirmed</a:t>
                      </a:r>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dirty="0">
                          <a:latin typeface="Arial"/>
                          <a:cs typeface="Arial"/>
                        </a:rPr>
                        <a:t>January </a:t>
                      </a:r>
                    </a:p>
                    <a:p>
                      <a:endParaRPr lang="en-GB">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117589813"/>
                  </a:ext>
                </a:extLst>
              </a:tr>
            </a:tbl>
          </a:graphicData>
        </a:graphic>
      </p:graphicFrame>
      <p:pic>
        <p:nvPicPr>
          <p:cNvPr id="8" name="Picture 7">
            <a:extLst>
              <a:ext uri="{FF2B5EF4-FFF2-40B4-BE49-F238E27FC236}">
                <a16:creationId xmlns:a16="http://schemas.microsoft.com/office/drawing/2014/main" id="{14C5C6D3-6370-421C-96B9-B7FB1D7917CE}"/>
              </a:ext>
            </a:extLst>
          </p:cNvPr>
          <p:cNvPicPr>
            <a:picLocks noChangeAspect="1"/>
          </p:cNvPicPr>
          <p:nvPr/>
        </p:nvPicPr>
        <p:blipFill rotWithShape="1">
          <a:blip r:embed="rId2"/>
          <a:srcRect t="16658" b="16657"/>
          <a:stretch/>
        </p:blipFill>
        <p:spPr>
          <a:xfrm>
            <a:off x="7987993" y="6071839"/>
            <a:ext cx="1260086" cy="666890"/>
          </a:xfrm>
          <a:prstGeom prst="rect">
            <a:avLst/>
          </a:prstGeom>
        </p:spPr>
      </p:pic>
      <p:sp>
        <p:nvSpPr>
          <p:cNvPr id="16" name="TextBox 15">
            <a:extLst>
              <a:ext uri="{FF2B5EF4-FFF2-40B4-BE49-F238E27FC236}">
                <a16:creationId xmlns:a16="http://schemas.microsoft.com/office/drawing/2014/main" id="{12D17CE5-23E0-59CE-1389-569D3854B0FA}"/>
              </a:ext>
            </a:extLst>
          </p:cNvPr>
          <p:cNvSpPr txBox="1"/>
          <p:nvPr/>
        </p:nvSpPr>
        <p:spPr>
          <a:xfrm>
            <a:off x="616794" y="1690690"/>
            <a:ext cx="4134677" cy="5303503"/>
          </a:xfrm>
          <a:prstGeom prst="rect">
            <a:avLst/>
          </a:prstGeom>
          <a:noFill/>
        </p:spPr>
        <p:txBody>
          <a:bodyPr wrap="square" rtlCol="0">
            <a:spAutoFit/>
          </a:bodyPr>
          <a:lstStyle/>
          <a:p>
            <a:r>
              <a:rPr lang="en-GB" b="1">
                <a:latin typeface="Arial" panose="020B0604020202020204" pitchFamily="34" charset="0"/>
                <a:cs typeface="Arial" panose="020B0604020202020204" pitchFamily="34" charset="0"/>
              </a:rPr>
              <a:t>The members of the Advisory Assessment Panel are:</a:t>
            </a:r>
          </a:p>
          <a:p>
            <a:pPr marL="342900" lvl="0" indent="-342900">
              <a:lnSpc>
                <a:spcPct val="115000"/>
              </a:lnSpc>
              <a:buFont typeface="Symbol" panose="05050102010706020507" pitchFamily="18" charset="2"/>
              <a:buChar char=""/>
            </a:pPr>
            <a:r>
              <a:rPr lang="en-GB" sz="1800">
                <a:effectLst/>
                <a:latin typeface="Arial" panose="020B0604020202020204" pitchFamily="34" charset="0"/>
                <a:ea typeface="Calibri" panose="020F0502020204030204" pitchFamily="34" charset="0"/>
                <a:cs typeface="Arial" panose="020B0604020202020204" pitchFamily="34" charset="0"/>
              </a:rPr>
              <a:t>Rhiannon Harries, interim Director, Better Regulation Executive – Panel Chair and DBT Representative</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buFont typeface="Symbol" panose="05050102010706020507" pitchFamily="18" charset="2"/>
              <a:buChar char=""/>
            </a:pPr>
            <a:r>
              <a:rPr lang="en-GB" sz="1800">
                <a:effectLst/>
                <a:latin typeface="Arial" panose="020B0604020202020204" pitchFamily="34" charset="0"/>
                <a:ea typeface="Calibri" panose="020F0502020204030204" pitchFamily="34" charset="0"/>
                <a:cs typeface="Arial" panose="020B0604020202020204" pitchFamily="34" charset="0"/>
              </a:rPr>
              <a:t>Stephen Gibson – Chair, Regulatory Policy Committee – Partner Organisation Representative </a:t>
            </a:r>
            <a:endParaRPr lang="en-GB" sz="180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1000"/>
              </a:spcAft>
              <a:buFont typeface="Symbol" panose="05050102010706020507" pitchFamily="18" charset="2"/>
              <a:buChar char=""/>
            </a:pPr>
            <a:r>
              <a:rPr lang="en-GB" sz="1800">
                <a:effectLst/>
                <a:latin typeface="Arial" panose="020B0604020202020204" pitchFamily="34" charset="0"/>
                <a:ea typeface="Calibri" panose="020F0502020204030204" pitchFamily="34" charset="0"/>
                <a:cs typeface="Arial" panose="020B0604020202020204" pitchFamily="34" charset="0"/>
              </a:rPr>
              <a:t>TBC – Independent Panel Member </a:t>
            </a:r>
            <a:endParaRPr lang="en-GB" sz="1800">
              <a:effectLst/>
              <a:latin typeface="Calibri" panose="020F0502020204030204" pitchFamily="34" charset="0"/>
              <a:ea typeface="Calibri" panose="020F0502020204030204" pitchFamily="34" charset="0"/>
              <a:cs typeface="Arial" panose="020B0604020202020204" pitchFamily="34" charset="0"/>
            </a:endParaRPr>
          </a:p>
          <a:p>
            <a:endParaRPr lang="en-GB"/>
          </a:p>
          <a:p>
            <a:endParaRPr lang="en-GB"/>
          </a:p>
          <a:p>
            <a:endParaRPr lang="en-GB"/>
          </a:p>
          <a:p>
            <a:endParaRPr lang="en-GB"/>
          </a:p>
          <a:p>
            <a:endParaRPr lang="en-GB"/>
          </a:p>
          <a:p>
            <a:endParaRPr lang="en-GB"/>
          </a:p>
        </p:txBody>
      </p:sp>
      <p:sp>
        <p:nvSpPr>
          <p:cNvPr id="3" name="Footer Placeholder 5">
            <a:extLst>
              <a:ext uri="{FF2B5EF4-FFF2-40B4-BE49-F238E27FC236}">
                <a16:creationId xmlns:a16="http://schemas.microsoft.com/office/drawing/2014/main" id="{EE7AA83D-773D-B6E2-1076-D3EEBB5F6404}"/>
              </a:ext>
            </a:extLst>
          </p:cNvPr>
          <p:cNvSpPr>
            <a:spLocks noGrp="1"/>
          </p:cNvSpPr>
          <p:nvPr>
            <p:ph type="ftr" sz="quarter" idx="11"/>
          </p:nvPr>
        </p:nvSpPr>
        <p:spPr>
          <a:xfrm>
            <a:off x="4038600" y="6211888"/>
            <a:ext cx="4114800" cy="365125"/>
          </a:xfrm>
        </p:spPr>
        <p:txBody>
          <a:bodyPr/>
          <a:lstStyle/>
          <a:p>
            <a:r>
              <a:rPr lang="en-GB" dirty="0"/>
              <a:t>For queries about your application or the recruitment process, please email dbtappointments@businessandtrade.gov.uk</a:t>
            </a:r>
            <a:endParaRPr lang="en-US" dirty="0"/>
          </a:p>
        </p:txBody>
      </p:sp>
      <p:pic>
        <p:nvPicPr>
          <p:cNvPr id="6" name="Picture 5">
            <a:extLst>
              <a:ext uri="{FF2B5EF4-FFF2-40B4-BE49-F238E27FC236}">
                <a16:creationId xmlns:a16="http://schemas.microsoft.com/office/drawing/2014/main" id="{1EABDF19-9396-8E30-6BDD-465A98912042}"/>
              </a:ext>
            </a:extLst>
          </p:cNvPr>
          <p:cNvPicPr>
            <a:picLocks noChangeAspect="1"/>
          </p:cNvPicPr>
          <p:nvPr/>
        </p:nvPicPr>
        <p:blipFill>
          <a:blip r:embed="rId3"/>
          <a:stretch>
            <a:fillRect/>
          </a:stretch>
        </p:blipFill>
        <p:spPr>
          <a:xfrm>
            <a:off x="9248079" y="5997667"/>
            <a:ext cx="1383933" cy="682858"/>
          </a:xfrm>
          <a:prstGeom prst="rect">
            <a:avLst/>
          </a:prstGeom>
        </p:spPr>
      </p:pic>
    </p:spTree>
    <p:extLst>
      <p:ext uri="{BB962C8B-B14F-4D97-AF65-F5344CB8AC3E}">
        <p14:creationId xmlns:p14="http://schemas.microsoft.com/office/powerpoint/2010/main" val="32270281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1CBF5-FAE0-4F31-99BD-19E57A398AA4}"/>
              </a:ext>
            </a:extLst>
          </p:cNvPr>
          <p:cNvSpPr>
            <a:spLocks noGrp="1"/>
          </p:cNvSpPr>
          <p:nvPr>
            <p:ph type="title"/>
          </p:nvPr>
        </p:nvSpPr>
        <p:spPr>
          <a:xfrm>
            <a:off x="716280" y="397810"/>
            <a:ext cx="10515600" cy="997510"/>
          </a:xfrm>
        </p:spPr>
        <p:txBody>
          <a:bodyPr/>
          <a:lstStyle/>
          <a:p>
            <a:r>
              <a:rPr lang="en-GB" u="sng">
                <a:solidFill>
                  <a:schemeClr val="accent1"/>
                </a:solidFill>
              </a:rPr>
              <a:t>Annex A: Conflicts of Interest and Due Diligence </a:t>
            </a:r>
          </a:p>
        </p:txBody>
      </p:sp>
      <p:sp>
        <p:nvSpPr>
          <p:cNvPr id="3" name="Content Placeholder 2">
            <a:extLst>
              <a:ext uri="{FF2B5EF4-FFF2-40B4-BE49-F238E27FC236}">
                <a16:creationId xmlns:a16="http://schemas.microsoft.com/office/drawing/2014/main" id="{16E68CEE-85D0-41CA-BDA8-53D64217038A}"/>
              </a:ext>
            </a:extLst>
          </p:cNvPr>
          <p:cNvSpPr>
            <a:spLocks noGrp="1"/>
          </p:cNvSpPr>
          <p:nvPr>
            <p:ph idx="1"/>
          </p:nvPr>
        </p:nvSpPr>
        <p:spPr>
          <a:xfrm>
            <a:off x="716280" y="1395320"/>
            <a:ext cx="10515600" cy="4351338"/>
          </a:xfrm>
        </p:spPr>
        <p:txBody>
          <a:bodyPr vert="horz" lIns="91440" tIns="45720" rIns="91440" bIns="45720" rtlCol="0" anchor="t">
            <a:noAutofit/>
          </a:bodyPr>
          <a:lstStyle/>
          <a:p>
            <a:pPr marL="0" indent="0">
              <a:lnSpc>
                <a:spcPct val="110000"/>
              </a:lnSpc>
              <a:buNone/>
            </a:pPr>
            <a:r>
              <a:rPr lang="en-GB" sz="1400" b="0" i="0" u="none" strike="noStrike" baseline="0" dirty="0">
                <a:solidFill>
                  <a:srgbClr val="000000"/>
                </a:solidFill>
                <a:latin typeface="Arial"/>
                <a:cs typeface="Arial"/>
              </a:rPr>
              <a:t>Public Appointments require the highest standards of propriety, involving impartiality, integrity and objectivity, in relation to stewardship of public funds and the oversight and management of all related activities. This means that any private, voluntary, charitable or political interest that might be material and relevant to the work of the body concerned should be declared.</a:t>
            </a:r>
            <a:r>
              <a:rPr lang="en-GB" sz="1400" dirty="0">
                <a:solidFill>
                  <a:srgbClr val="000000"/>
                </a:solidFill>
                <a:latin typeface="Arial"/>
                <a:cs typeface="Arial"/>
              </a:rPr>
              <a:t> </a:t>
            </a:r>
            <a:endParaRPr lang="en-GB" sz="1400" b="0" i="0" u="none" strike="noStrike" baseline="0">
              <a:solidFill>
                <a:srgbClr val="000000"/>
              </a:solidFill>
              <a:latin typeface="Arial" panose="020B0604020202020204" pitchFamily="34" charset="0"/>
            </a:endParaRPr>
          </a:p>
          <a:p>
            <a:pPr marL="0" indent="0">
              <a:lnSpc>
                <a:spcPct val="110000"/>
              </a:lnSpc>
              <a:buNone/>
            </a:pPr>
            <a:r>
              <a:rPr lang="en-GB" sz="1400" b="0" i="0" dirty="0">
                <a:solidFill>
                  <a:srgbClr val="000000"/>
                </a:solidFill>
                <a:effectLst/>
                <a:latin typeface="Arial"/>
                <a:cs typeface="Arial"/>
              </a:rPr>
              <a:t>It is important that those appointed as members of public bodies maintain the confidence of Parliament and the public. If there are any issues in your personal or professional history that could, if you were appointed, be misconstrued, cause embarrassment, or cause public confidence in the appointment to be jeopardised, it is important that you bring them to the attention of the Assessment Panel and provide details of the issue(s) in your application. In considering whether you wish to declare any issues, you should also reflect on any public statements you have made, including through social media. The Panel may explore issues with you before they make a recommendation on the appointment. </a:t>
            </a:r>
          </a:p>
          <a:p>
            <a:pPr marL="0" indent="0" fontAlgn="base">
              <a:lnSpc>
                <a:spcPct val="110000"/>
              </a:lnSpc>
              <a:buNone/>
            </a:pPr>
            <a:r>
              <a:rPr lang="en-GB" sz="1400" dirty="0">
                <a:effectLst/>
                <a:latin typeface="Arial"/>
                <a:ea typeface="Calibri" panose="020F0502020204030204" pitchFamily="34" charset="0"/>
                <a:cs typeface="Arial"/>
              </a:rPr>
              <a:t>As part of our due diligence checks we will consider anything in the public domain related to your conduct or professional capacity. This will include us undertaking searches of previous public statements and social media, blogs or any other </a:t>
            </a:r>
            <a:r>
              <a:rPr lang="en-GB" sz="1400" dirty="0">
                <a:latin typeface="Arial"/>
                <a:ea typeface="Calibri" panose="020F0502020204030204" pitchFamily="34" charset="0"/>
                <a:cs typeface="Arial"/>
              </a:rPr>
              <a:t>publicly</a:t>
            </a:r>
            <a:r>
              <a:rPr lang="en-GB" sz="1400" dirty="0">
                <a:effectLst/>
                <a:latin typeface="Arial"/>
                <a:ea typeface="Calibri" panose="020F0502020204030204" pitchFamily="34" charset="0"/>
                <a:cs typeface="Arial"/>
              </a:rPr>
              <a:t> available information. This information may be made available to the Panel</a:t>
            </a:r>
            <a:r>
              <a:rPr lang="en-GB" sz="1400" dirty="0">
                <a:latin typeface="Arial"/>
                <a:ea typeface="Calibri" panose="020F0502020204030204" pitchFamily="34" charset="0"/>
                <a:cs typeface="Arial"/>
              </a:rPr>
              <a:t>,</a:t>
            </a:r>
            <a:r>
              <a:rPr lang="en-GB" sz="1400" dirty="0">
                <a:effectLst/>
                <a:latin typeface="Arial"/>
                <a:ea typeface="Calibri" panose="020F0502020204030204" pitchFamily="34" charset="0"/>
                <a:cs typeface="Arial"/>
              </a:rPr>
              <a:t> and they may wish to explore issues with you, should you be invited to interview.</a:t>
            </a:r>
          </a:p>
          <a:p>
            <a:pPr marL="0" indent="0" fontAlgn="base">
              <a:lnSpc>
                <a:spcPct val="110000"/>
              </a:lnSpc>
              <a:buNone/>
            </a:pPr>
            <a:r>
              <a:rPr lang="en-GB" sz="1400" b="0" i="0" dirty="0">
                <a:solidFill>
                  <a:srgbClr val="000000"/>
                </a:solidFill>
                <a:effectLst/>
                <a:latin typeface="Arial"/>
                <a:cs typeface="Arial"/>
              </a:rPr>
              <a:t>If you have any queries </a:t>
            </a:r>
            <a:r>
              <a:rPr lang="en-GB" sz="1400" dirty="0">
                <a:solidFill>
                  <a:srgbClr val="000000"/>
                </a:solidFill>
                <a:latin typeface="Arial"/>
                <a:cs typeface="Arial"/>
              </a:rPr>
              <a:t>or </a:t>
            </a:r>
            <a:r>
              <a:rPr lang="en-GB" sz="1400" b="0" i="0" dirty="0">
                <a:solidFill>
                  <a:srgbClr val="000000"/>
                </a:solidFill>
                <a:effectLst/>
                <a:latin typeface="Arial"/>
                <a:cs typeface="Arial"/>
              </a:rPr>
              <a:t>would like to discuss further, please </a:t>
            </a:r>
            <a:r>
              <a:rPr lang="en-GB" sz="1400" dirty="0">
                <a:solidFill>
                  <a:srgbClr val="000000"/>
                </a:solidFill>
                <a:latin typeface="Arial"/>
                <a:cs typeface="Arial"/>
              </a:rPr>
              <a:t>contact </a:t>
            </a:r>
            <a:r>
              <a:rPr lang="en-GB" sz="1400" dirty="0">
                <a:latin typeface="Arial"/>
                <a:cs typeface="Arial"/>
              </a:rPr>
              <a:t>dbtappointments@businessandtrade.gov.uk</a:t>
            </a:r>
            <a:endParaRPr lang="en-GB" sz="1400" dirty="0">
              <a:effectLst/>
              <a:ea typeface="Calibri" panose="020F0502020204030204" pitchFamily="34" charset="0"/>
            </a:endParaRPr>
          </a:p>
        </p:txBody>
      </p:sp>
      <p:sp>
        <p:nvSpPr>
          <p:cNvPr id="12" name="Footer Placeholder 7">
            <a:extLst>
              <a:ext uri="{FF2B5EF4-FFF2-40B4-BE49-F238E27FC236}">
                <a16:creationId xmlns:a16="http://schemas.microsoft.com/office/drawing/2014/main" id="{705F8BC0-F032-4FE2-AE96-552D60BC170D}"/>
              </a:ext>
            </a:extLst>
          </p:cNvPr>
          <p:cNvSpPr>
            <a:spLocks noGrp="1"/>
          </p:cNvSpPr>
          <p:nvPr>
            <p:ph type="ftr" sz="quarter" idx="11"/>
          </p:nvPr>
        </p:nvSpPr>
        <p:spPr>
          <a:xfrm>
            <a:off x="4038600" y="6251945"/>
            <a:ext cx="4114800" cy="466225"/>
          </a:xfrm>
        </p:spPr>
        <p:txBody>
          <a:bodyPr/>
          <a:lstStyle/>
          <a:p>
            <a:endParaRPr lang="en-GB"/>
          </a:p>
          <a:p>
            <a:endParaRPr lang="en-GB">
              <a:solidFill>
                <a:schemeClr val="tx1"/>
              </a:solidFill>
            </a:endParaRPr>
          </a:p>
        </p:txBody>
      </p:sp>
      <p:sp>
        <p:nvSpPr>
          <p:cNvPr id="4" name="Slide Number Placeholder 3">
            <a:extLst>
              <a:ext uri="{FF2B5EF4-FFF2-40B4-BE49-F238E27FC236}">
                <a16:creationId xmlns:a16="http://schemas.microsoft.com/office/drawing/2014/main" id="{F142067B-A675-4F82-AB16-B7D234A80290}"/>
              </a:ext>
            </a:extLst>
          </p:cNvPr>
          <p:cNvSpPr>
            <a:spLocks noGrp="1"/>
          </p:cNvSpPr>
          <p:nvPr>
            <p:ph type="sldNum" sz="quarter" idx="12"/>
          </p:nvPr>
        </p:nvSpPr>
        <p:spPr/>
        <p:txBody>
          <a:bodyPr/>
          <a:lstStyle/>
          <a:p>
            <a:fld id="{3A030DFD-335B-4480-BEA0-C8D897832E82}" type="slidenum">
              <a:rPr lang="en-GB" smtClean="0"/>
              <a:pPr/>
              <a:t>11</a:t>
            </a:fld>
            <a:endParaRPr lang="en-GB"/>
          </a:p>
        </p:txBody>
      </p:sp>
      <p:pic>
        <p:nvPicPr>
          <p:cNvPr id="5" name="Picture 4">
            <a:extLst>
              <a:ext uri="{FF2B5EF4-FFF2-40B4-BE49-F238E27FC236}">
                <a16:creationId xmlns:a16="http://schemas.microsoft.com/office/drawing/2014/main" id="{CA6CFBFD-7EDF-41B3-B5C3-245CE44AF386}"/>
              </a:ext>
            </a:extLst>
          </p:cNvPr>
          <p:cNvPicPr>
            <a:picLocks noChangeAspect="1"/>
          </p:cNvPicPr>
          <p:nvPr/>
        </p:nvPicPr>
        <p:blipFill rotWithShape="1">
          <a:blip r:embed="rId2"/>
          <a:srcRect t="16658" b="16657"/>
          <a:stretch/>
        </p:blipFill>
        <p:spPr>
          <a:xfrm>
            <a:off x="7987993" y="6061559"/>
            <a:ext cx="1260086" cy="666890"/>
          </a:xfrm>
          <a:prstGeom prst="rect">
            <a:avLst/>
          </a:prstGeom>
        </p:spPr>
      </p:pic>
      <p:sp>
        <p:nvSpPr>
          <p:cNvPr id="7" name="Footer Placeholder 5">
            <a:extLst>
              <a:ext uri="{FF2B5EF4-FFF2-40B4-BE49-F238E27FC236}">
                <a16:creationId xmlns:a16="http://schemas.microsoft.com/office/drawing/2014/main" id="{42D61001-D1A0-5A56-3E46-FCD834BCDC65}"/>
              </a:ext>
            </a:extLst>
          </p:cNvPr>
          <p:cNvSpPr txBox="1">
            <a:spLocks/>
          </p:cNvSpPr>
          <p:nvPr/>
        </p:nvSpPr>
        <p:spPr>
          <a:xfrm>
            <a:off x="4038600" y="618490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For queries about your application or the recruitment process, please email dbtappointments@businessandtrade.gov.uk</a:t>
            </a:r>
            <a:endParaRPr lang="en-US" dirty="0"/>
          </a:p>
        </p:txBody>
      </p:sp>
      <p:pic>
        <p:nvPicPr>
          <p:cNvPr id="8" name="Picture 7">
            <a:extLst>
              <a:ext uri="{FF2B5EF4-FFF2-40B4-BE49-F238E27FC236}">
                <a16:creationId xmlns:a16="http://schemas.microsoft.com/office/drawing/2014/main" id="{2268008E-AE45-BE60-2FB5-9C64738A791F}"/>
              </a:ext>
            </a:extLst>
          </p:cNvPr>
          <p:cNvPicPr>
            <a:picLocks noChangeAspect="1"/>
          </p:cNvPicPr>
          <p:nvPr/>
        </p:nvPicPr>
        <p:blipFill>
          <a:blip r:embed="rId3"/>
          <a:stretch>
            <a:fillRect/>
          </a:stretch>
        </p:blipFill>
        <p:spPr>
          <a:xfrm>
            <a:off x="9282038" y="5910516"/>
            <a:ext cx="1383933" cy="682858"/>
          </a:xfrm>
          <a:prstGeom prst="rect">
            <a:avLst/>
          </a:prstGeom>
        </p:spPr>
      </p:pic>
    </p:spTree>
    <p:extLst>
      <p:ext uri="{BB962C8B-B14F-4D97-AF65-F5344CB8AC3E}">
        <p14:creationId xmlns:p14="http://schemas.microsoft.com/office/powerpoint/2010/main" val="2751364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E64B8-0455-4A7D-A6B3-87263C93DE8E}"/>
              </a:ext>
            </a:extLst>
          </p:cNvPr>
          <p:cNvSpPr>
            <a:spLocks noGrp="1"/>
          </p:cNvSpPr>
          <p:nvPr>
            <p:ph type="title"/>
          </p:nvPr>
        </p:nvSpPr>
        <p:spPr/>
        <p:txBody>
          <a:bodyPr/>
          <a:lstStyle/>
          <a:p>
            <a:r>
              <a:rPr lang="en-GB" u="sng"/>
              <a:t>Annex B: The Seven Principles Underpinning Public Life</a:t>
            </a:r>
          </a:p>
        </p:txBody>
      </p:sp>
      <p:sp>
        <p:nvSpPr>
          <p:cNvPr id="3" name="Content Placeholder 2">
            <a:extLst>
              <a:ext uri="{FF2B5EF4-FFF2-40B4-BE49-F238E27FC236}">
                <a16:creationId xmlns:a16="http://schemas.microsoft.com/office/drawing/2014/main" id="{CE72A60F-D654-44CF-9FCE-392DAB4B95A0}"/>
              </a:ext>
            </a:extLst>
          </p:cNvPr>
          <p:cNvSpPr>
            <a:spLocks noGrp="1"/>
          </p:cNvSpPr>
          <p:nvPr>
            <p:ph idx="1"/>
          </p:nvPr>
        </p:nvSpPr>
        <p:spPr/>
        <p:txBody>
          <a:bodyPr>
            <a:normAutofit/>
          </a:bodyPr>
          <a:lstStyle/>
          <a:p>
            <a:pPr marL="0" indent="0" algn="just">
              <a:lnSpc>
                <a:spcPct val="107000"/>
              </a:lnSpc>
              <a:spcAft>
                <a:spcPts val="800"/>
              </a:spcAft>
              <a:buNone/>
            </a:pPr>
            <a:r>
              <a:rPr lang="en-GB" sz="1800"/>
              <a:t>In 1995 the Committee on Standards in Public Life defined seven principles for public life. </a:t>
            </a:r>
            <a:r>
              <a:rPr lang="en-GB" sz="1800">
                <a:effectLst/>
                <a:latin typeface="Arial" panose="020B0604020202020204" pitchFamily="34" charset="0"/>
                <a:ea typeface="Times New Roman" panose="02020603050405020304" pitchFamily="18" charset="0"/>
                <a:cs typeface="Times New Roman" panose="02020603050405020304" pitchFamily="18" charset="0"/>
              </a:rPr>
              <a:t>All candidates for are expected to demonstrate a commitment to, and an understanding of, the value and importance of the principles of public service which are:</a:t>
            </a:r>
            <a:endParaRPr lang="en-GB"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indent="-342900">
              <a:buFont typeface="+mj-lt"/>
              <a:buAutoNum type="arabicPeriod"/>
            </a:pPr>
            <a:r>
              <a:rPr lang="en-GB" sz="1800"/>
              <a:t>Selflessness</a:t>
            </a:r>
          </a:p>
          <a:p>
            <a:pPr marL="342900" indent="-342900">
              <a:buFont typeface="+mj-lt"/>
              <a:buAutoNum type="arabicPeriod"/>
            </a:pPr>
            <a:r>
              <a:rPr lang="en-GB" sz="1800"/>
              <a:t>Integrity</a:t>
            </a:r>
          </a:p>
          <a:p>
            <a:pPr marL="342900" indent="-342900">
              <a:buFont typeface="+mj-lt"/>
              <a:buAutoNum type="arabicPeriod"/>
            </a:pPr>
            <a:r>
              <a:rPr lang="en-GB" sz="1800"/>
              <a:t>Objectivity</a:t>
            </a:r>
          </a:p>
          <a:p>
            <a:pPr marL="342900" indent="-342900">
              <a:buFont typeface="+mj-lt"/>
              <a:buAutoNum type="arabicPeriod"/>
            </a:pPr>
            <a:r>
              <a:rPr lang="en-GB" sz="1800"/>
              <a:t>Accountability</a:t>
            </a:r>
          </a:p>
          <a:p>
            <a:pPr marL="342900" indent="-342900">
              <a:buFont typeface="+mj-lt"/>
              <a:buAutoNum type="arabicPeriod"/>
            </a:pPr>
            <a:r>
              <a:rPr lang="en-GB" sz="1800"/>
              <a:t>Openness</a:t>
            </a:r>
          </a:p>
          <a:p>
            <a:pPr marL="342900" indent="-342900">
              <a:buFont typeface="+mj-lt"/>
              <a:buAutoNum type="arabicPeriod"/>
            </a:pPr>
            <a:r>
              <a:rPr lang="en-GB" sz="1800"/>
              <a:t>Honesty</a:t>
            </a:r>
          </a:p>
          <a:p>
            <a:pPr marL="342900" indent="-342900">
              <a:buFont typeface="+mj-lt"/>
              <a:buAutoNum type="arabicPeriod"/>
            </a:pPr>
            <a:r>
              <a:rPr lang="en-GB" sz="1800"/>
              <a:t>Leadership</a:t>
            </a:r>
          </a:p>
          <a:p>
            <a:pPr marL="0" indent="0">
              <a:buNone/>
            </a:pPr>
            <a:r>
              <a:rPr lang="en-GB" sz="1800"/>
              <a:t>Further information on the principles of public life can be found </a:t>
            </a:r>
            <a:r>
              <a:rPr lang="en-GB" sz="1800">
                <a:hlinkClick r:id="rId2"/>
              </a:rPr>
              <a:t>here</a:t>
            </a:r>
            <a:r>
              <a:rPr lang="en-GB" sz="1800"/>
              <a:t>. </a:t>
            </a:r>
          </a:p>
        </p:txBody>
      </p:sp>
      <p:sp>
        <p:nvSpPr>
          <p:cNvPr id="4" name="Slide Number Placeholder 3">
            <a:extLst>
              <a:ext uri="{FF2B5EF4-FFF2-40B4-BE49-F238E27FC236}">
                <a16:creationId xmlns:a16="http://schemas.microsoft.com/office/drawing/2014/main" id="{330B61DA-0900-4584-BD8D-F038DAF7153F}"/>
              </a:ext>
            </a:extLst>
          </p:cNvPr>
          <p:cNvSpPr>
            <a:spLocks noGrp="1"/>
          </p:cNvSpPr>
          <p:nvPr>
            <p:ph type="sldNum" sz="quarter" idx="12"/>
          </p:nvPr>
        </p:nvSpPr>
        <p:spPr/>
        <p:txBody>
          <a:bodyPr/>
          <a:lstStyle/>
          <a:p>
            <a:fld id="{3A030DFD-335B-4480-BEA0-C8D897832E82}" type="slidenum">
              <a:rPr lang="en-GB" smtClean="0"/>
              <a:pPr/>
              <a:t>12</a:t>
            </a:fld>
            <a:endParaRPr lang="en-GB"/>
          </a:p>
        </p:txBody>
      </p:sp>
      <p:pic>
        <p:nvPicPr>
          <p:cNvPr id="7" name="Picture 6">
            <a:extLst>
              <a:ext uri="{FF2B5EF4-FFF2-40B4-BE49-F238E27FC236}">
                <a16:creationId xmlns:a16="http://schemas.microsoft.com/office/drawing/2014/main" id="{A6DD177C-F998-4BED-81E0-A9AF51D9BBE1}"/>
              </a:ext>
            </a:extLst>
          </p:cNvPr>
          <p:cNvPicPr>
            <a:picLocks noChangeAspect="1"/>
          </p:cNvPicPr>
          <p:nvPr/>
        </p:nvPicPr>
        <p:blipFill rotWithShape="1">
          <a:blip r:embed="rId3"/>
          <a:srcRect t="16658" b="16657"/>
          <a:stretch/>
        </p:blipFill>
        <p:spPr>
          <a:xfrm>
            <a:off x="8134818" y="6071839"/>
            <a:ext cx="1260086" cy="666890"/>
          </a:xfrm>
          <a:prstGeom prst="rect">
            <a:avLst/>
          </a:prstGeom>
        </p:spPr>
      </p:pic>
      <p:sp>
        <p:nvSpPr>
          <p:cNvPr id="5" name="Footer Placeholder 5">
            <a:extLst>
              <a:ext uri="{FF2B5EF4-FFF2-40B4-BE49-F238E27FC236}">
                <a16:creationId xmlns:a16="http://schemas.microsoft.com/office/drawing/2014/main" id="{464EAC15-4AFC-1388-8D9C-917C01E66773}"/>
              </a:ext>
            </a:extLst>
          </p:cNvPr>
          <p:cNvSpPr>
            <a:spLocks noGrp="1"/>
          </p:cNvSpPr>
          <p:nvPr>
            <p:ph type="ftr" sz="quarter" idx="11"/>
          </p:nvPr>
        </p:nvSpPr>
        <p:spPr>
          <a:xfrm>
            <a:off x="4103649" y="6156132"/>
            <a:ext cx="4114800" cy="495222"/>
          </a:xfrm>
        </p:spPr>
        <p:txBody>
          <a:bodyPr/>
          <a:lstStyle/>
          <a:p>
            <a:r>
              <a:rPr lang="en-GB" dirty="0"/>
              <a:t>For queries about your application or the recruitment process, please email </a:t>
            </a:r>
            <a:r>
              <a:rPr lang="en-GB" dirty="0">
                <a:solidFill>
                  <a:srgbClr val="898989"/>
                </a:solidFill>
              </a:rPr>
              <a:t>dbtappointments@businessandtrade.gov.uk</a:t>
            </a:r>
            <a:endParaRPr lang="en-GB" sz="1600" dirty="0">
              <a:solidFill>
                <a:srgbClr val="000000"/>
              </a:solidFill>
              <a:cs typeface="Arial"/>
            </a:endParaRPr>
          </a:p>
        </p:txBody>
      </p:sp>
      <p:pic>
        <p:nvPicPr>
          <p:cNvPr id="9" name="Picture 8">
            <a:extLst>
              <a:ext uri="{FF2B5EF4-FFF2-40B4-BE49-F238E27FC236}">
                <a16:creationId xmlns:a16="http://schemas.microsoft.com/office/drawing/2014/main" id="{308183BF-F788-0C0E-879C-C2BC747C3BFD}"/>
              </a:ext>
            </a:extLst>
          </p:cNvPr>
          <p:cNvPicPr>
            <a:picLocks noChangeAspect="1"/>
          </p:cNvPicPr>
          <p:nvPr/>
        </p:nvPicPr>
        <p:blipFill>
          <a:blip r:embed="rId4"/>
          <a:stretch>
            <a:fillRect/>
          </a:stretch>
        </p:blipFill>
        <p:spPr>
          <a:xfrm>
            <a:off x="9394904" y="5936152"/>
            <a:ext cx="1383933" cy="682858"/>
          </a:xfrm>
          <a:prstGeom prst="rect">
            <a:avLst/>
          </a:prstGeom>
        </p:spPr>
      </p:pic>
    </p:spTree>
    <p:extLst>
      <p:ext uri="{BB962C8B-B14F-4D97-AF65-F5344CB8AC3E}">
        <p14:creationId xmlns:p14="http://schemas.microsoft.com/office/powerpoint/2010/main" val="17077100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3B5DA-D426-B089-1F98-7E5225BC1405}"/>
              </a:ext>
            </a:extLst>
          </p:cNvPr>
          <p:cNvSpPr>
            <a:spLocks noGrp="1"/>
          </p:cNvSpPr>
          <p:nvPr>
            <p:ph type="title"/>
          </p:nvPr>
        </p:nvSpPr>
        <p:spPr/>
        <p:txBody>
          <a:bodyPr/>
          <a:lstStyle/>
          <a:p>
            <a:r>
              <a:rPr lang="en-GB" u="sng"/>
              <a:t>Annex C: Complaints Procedure</a:t>
            </a:r>
          </a:p>
        </p:txBody>
      </p:sp>
      <p:sp>
        <p:nvSpPr>
          <p:cNvPr id="3" name="Content Placeholder 2">
            <a:extLst>
              <a:ext uri="{FF2B5EF4-FFF2-40B4-BE49-F238E27FC236}">
                <a16:creationId xmlns:a16="http://schemas.microsoft.com/office/drawing/2014/main" id="{73D39CEB-0567-A0EF-C3F4-C22D431B172A}"/>
              </a:ext>
            </a:extLst>
          </p:cNvPr>
          <p:cNvSpPr>
            <a:spLocks noGrp="1"/>
          </p:cNvSpPr>
          <p:nvPr>
            <p:ph idx="1"/>
          </p:nvPr>
        </p:nvSpPr>
        <p:spPr/>
        <p:txBody>
          <a:bodyPr vert="horz" lIns="91440" tIns="45720" rIns="91440" bIns="45720" rtlCol="0" anchor="t">
            <a:normAutofit/>
          </a:bodyPr>
          <a:lstStyle/>
          <a:p>
            <a:pPr marL="0" indent="0">
              <a:buNone/>
            </a:pPr>
            <a:r>
              <a:rPr lang="en-GB" sz="1600" dirty="0">
                <a:effectLst/>
                <a:latin typeface="Arial"/>
                <a:ea typeface="Times New Roman" panose="02020603050405020304" pitchFamily="18" charset="0"/>
                <a:cs typeface="Arial"/>
              </a:rPr>
              <a:t>If you feel you have reason to complain you should direct your concerns in the first instance to </a:t>
            </a:r>
            <a:r>
              <a:rPr lang="en-GB" sz="1600" dirty="0">
                <a:latin typeface="Arial"/>
                <a:cs typeface="Arial"/>
                <a:hlinkClick r:id="rId2">
                  <a:extLst>
                    <a:ext uri="{A12FA001-AC4F-418D-AE19-62706E023703}">
                      <ahyp:hlinkClr xmlns:ahyp="http://schemas.microsoft.com/office/drawing/2018/hyperlinkcolor" val="tx"/>
                    </a:ext>
                  </a:extLst>
                </a:hlinkClick>
              </a:rPr>
              <a:t>dbtappointments@businessandtrade.gov.uk</a:t>
            </a:r>
            <a:r>
              <a:rPr lang="en-GB" sz="1600" dirty="0">
                <a:latin typeface="Arial"/>
                <a:cs typeface="Arial"/>
              </a:rPr>
              <a:t> who</a:t>
            </a:r>
            <a:r>
              <a:rPr lang="en-GB" sz="1600" dirty="0">
                <a:effectLst/>
                <a:latin typeface="Arial"/>
                <a:ea typeface="Times New Roman" panose="02020603050405020304" pitchFamily="18" charset="0"/>
                <a:cs typeface="Arial"/>
              </a:rPr>
              <a:t> will make every effort to deal with these and respond to you within 48 hours.</a:t>
            </a:r>
            <a:r>
              <a:rPr lang="en-GB" sz="1600" dirty="0">
                <a:latin typeface="Arial"/>
                <a:ea typeface="Times New Roman" panose="02020603050405020304" pitchFamily="18" charset="0"/>
                <a:cs typeface="Arial"/>
              </a:rPr>
              <a:t> </a:t>
            </a:r>
            <a:endParaRPr lang="en-GB" sz="1600" dirty="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07000"/>
              </a:lnSpc>
              <a:spcAft>
                <a:spcPts val="800"/>
              </a:spcAft>
              <a:buNone/>
            </a:pPr>
            <a:r>
              <a:rPr lang="en-GB" sz="1600" dirty="0">
                <a:effectLst/>
                <a:latin typeface="Arial"/>
                <a:ea typeface="Calibri" panose="020F0502020204030204" pitchFamily="34" charset="0"/>
                <a:cs typeface="Arial"/>
              </a:rPr>
              <a:t>This campaign is regulated by the Commissioner for Public Appointments and as such if you are dissatisfied with the departmental response to your complaint you may refer it to the Office of the Commissioner for Public Appointments (OCPA) at the following </a:t>
            </a:r>
            <a:r>
              <a:rPr lang="en-GB" sz="1600" u="sng" dirty="0">
                <a:solidFill>
                  <a:srgbClr val="0563C1"/>
                </a:solidFill>
                <a:effectLst/>
                <a:latin typeface="Calibri"/>
                <a:ea typeface="Calibri" panose="020F0502020204030204" pitchFamily="34" charset="0"/>
                <a:cs typeface="Arial"/>
                <a:hlinkClick r:id="rId3"/>
              </a:rPr>
              <a:t>https://publicappointmentscommissioner.independent.gov.uk/complaints/</a:t>
            </a:r>
            <a:endParaRPr lang="en-GB" sz="1600" dirty="0">
              <a:effectLst/>
              <a:latin typeface="Calibri"/>
              <a:ea typeface="Calibri" panose="020F0502020204030204" pitchFamily="34" charset="0"/>
              <a:cs typeface="Arial"/>
            </a:endParaRPr>
          </a:p>
          <a:p>
            <a:pPr marL="0" indent="0">
              <a:buNone/>
            </a:pPr>
            <a:endParaRPr lang="en-GB"/>
          </a:p>
        </p:txBody>
      </p:sp>
      <p:sp>
        <p:nvSpPr>
          <p:cNvPr id="5" name="Slide Number Placeholder 4">
            <a:extLst>
              <a:ext uri="{FF2B5EF4-FFF2-40B4-BE49-F238E27FC236}">
                <a16:creationId xmlns:a16="http://schemas.microsoft.com/office/drawing/2014/main" id="{CCE25980-919C-2410-5B6E-B5618126ACBB}"/>
              </a:ext>
            </a:extLst>
          </p:cNvPr>
          <p:cNvSpPr>
            <a:spLocks noGrp="1"/>
          </p:cNvSpPr>
          <p:nvPr>
            <p:ph type="sldNum" sz="quarter" idx="12"/>
          </p:nvPr>
        </p:nvSpPr>
        <p:spPr/>
        <p:txBody>
          <a:bodyPr/>
          <a:lstStyle/>
          <a:p>
            <a:fld id="{1B287C65-F529-6A4B-9307-53EFD28F08ED}" type="slidenum">
              <a:rPr lang="en-US" smtClean="0"/>
              <a:t>13</a:t>
            </a:fld>
            <a:endParaRPr lang="en-US"/>
          </a:p>
        </p:txBody>
      </p:sp>
      <p:pic>
        <p:nvPicPr>
          <p:cNvPr id="6" name="Picture 5">
            <a:extLst>
              <a:ext uri="{FF2B5EF4-FFF2-40B4-BE49-F238E27FC236}">
                <a16:creationId xmlns:a16="http://schemas.microsoft.com/office/drawing/2014/main" id="{C03E6108-A9AE-481E-8E01-C568D8004AB2}"/>
              </a:ext>
            </a:extLst>
          </p:cNvPr>
          <p:cNvPicPr>
            <a:picLocks noChangeAspect="1"/>
          </p:cNvPicPr>
          <p:nvPr/>
        </p:nvPicPr>
        <p:blipFill rotWithShape="1">
          <a:blip r:embed="rId4"/>
          <a:srcRect t="16658" b="16657"/>
          <a:stretch/>
        </p:blipFill>
        <p:spPr>
          <a:xfrm>
            <a:off x="8131100" y="6146660"/>
            <a:ext cx="1260086" cy="666890"/>
          </a:xfrm>
          <a:prstGeom prst="rect">
            <a:avLst/>
          </a:prstGeom>
        </p:spPr>
      </p:pic>
      <p:sp>
        <p:nvSpPr>
          <p:cNvPr id="7" name="Footer Placeholder 5">
            <a:extLst>
              <a:ext uri="{FF2B5EF4-FFF2-40B4-BE49-F238E27FC236}">
                <a16:creationId xmlns:a16="http://schemas.microsoft.com/office/drawing/2014/main" id="{554F4F9F-F428-E7BD-8C3E-BD386C905BB5}"/>
              </a:ext>
            </a:extLst>
          </p:cNvPr>
          <p:cNvSpPr>
            <a:spLocks noGrp="1"/>
          </p:cNvSpPr>
          <p:nvPr>
            <p:ph type="ftr" sz="quarter" idx="11"/>
          </p:nvPr>
        </p:nvSpPr>
        <p:spPr>
          <a:xfrm>
            <a:off x="4047893" y="6269664"/>
            <a:ext cx="4114800" cy="365125"/>
          </a:xfrm>
        </p:spPr>
        <p:txBody>
          <a:bodyPr/>
          <a:lstStyle/>
          <a:p>
            <a:r>
              <a:rPr lang="en-GB" dirty="0"/>
              <a:t>For queries about your application or the recruitment process, please email </a:t>
            </a:r>
            <a:r>
              <a:rPr lang="en-GB" dirty="0">
                <a:solidFill>
                  <a:srgbClr val="898989"/>
                </a:solidFill>
              </a:rPr>
              <a:t>dbtappointments@businessandtrade.gov.uk</a:t>
            </a:r>
            <a:endParaRPr lang="en-US" dirty="0">
              <a:solidFill>
                <a:srgbClr val="898989"/>
              </a:solidFill>
            </a:endParaRPr>
          </a:p>
        </p:txBody>
      </p:sp>
      <p:pic>
        <p:nvPicPr>
          <p:cNvPr id="9" name="Picture 8">
            <a:extLst>
              <a:ext uri="{FF2B5EF4-FFF2-40B4-BE49-F238E27FC236}">
                <a16:creationId xmlns:a16="http://schemas.microsoft.com/office/drawing/2014/main" id="{60FB58D0-FBBD-F8A8-B00F-6C7E508ABA4F}"/>
              </a:ext>
            </a:extLst>
          </p:cNvPr>
          <p:cNvPicPr>
            <a:picLocks noChangeAspect="1"/>
          </p:cNvPicPr>
          <p:nvPr/>
        </p:nvPicPr>
        <p:blipFill>
          <a:blip r:embed="rId5"/>
          <a:stretch>
            <a:fillRect/>
          </a:stretch>
        </p:blipFill>
        <p:spPr>
          <a:xfrm>
            <a:off x="9391186" y="5990777"/>
            <a:ext cx="1383933" cy="682858"/>
          </a:xfrm>
          <a:prstGeom prst="rect">
            <a:avLst/>
          </a:prstGeom>
        </p:spPr>
      </p:pic>
    </p:spTree>
    <p:extLst>
      <p:ext uri="{BB962C8B-B14F-4D97-AF65-F5344CB8AC3E}">
        <p14:creationId xmlns:p14="http://schemas.microsoft.com/office/powerpoint/2010/main" val="27243163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75ADD8F8-CD5C-CCA1-D38F-BFA078022AE0}"/>
              </a:ext>
            </a:extLst>
          </p:cNvPr>
          <p:cNvSpPr>
            <a:spLocks noGrp="1"/>
          </p:cNvSpPr>
          <p:nvPr>
            <p:ph type="sldNum" sz="quarter" idx="4294967295"/>
          </p:nvPr>
        </p:nvSpPr>
        <p:spPr>
          <a:xfrm>
            <a:off x="9448800" y="6356350"/>
            <a:ext cx="2743200" cy="365125"/>
          </a:xfrm>
        </p:spPr>
        <p:txBody>
          <a:bodyPr/>
          <a:lstStyle/>
          <a:p>
            <a:fld id="{1B287C65-F529-6A4B-9307-53EFD28F08ED}" type="slidenum">
              <a:rPr lang="en-US" smtClean="0"/>
              <a:t>14</a:t>
            </a:fld>
            <a:endParaRPr lang="en-US"/>
          </a:p>
        </p:txBody>
      </p:sp>
    </p:spTree>
    <p:extLst>
      <p:ext uri="{BB962C8B-B14F-4D97-AF65-F5344CB8AC3E}">
        <p14:creationId xmlns:p14="http://schemas.microsoft.com/office/powerpoint/2010/main" val="270530423"/>
      </p:ext>
    </p:extLst>
  </p:cSld>
  <p:clrMapOvr>
    <a:masterClrMapping/>
  </p:clrMapOvr>
</p:sld>
</file>

<file path=ppt/theme/theme1.xml><?xml version="1.0" encoding="utf-8"?>
<a:theme xmlns:a="http://schemas.openxmlformats.org/drawingml/2006/main" name="Office Theme">
  <a:themeElements>
    <a:clrScheme name="DIT">
      <a:dk1>
        <a:srgbClr val="000000"/>
      </a:dk1>
      <a:lt1>
        <a:srgbClr val="FFFFFF"/>
      </a:lt1>
      <a:dk2>
        <a:srgbClr val="404040"/>
      </a:dk2>
      <a:lt2>
        <a:srgbClr val="E6E6E6"/>
      </a:lt2>
      <a:accent1>
        <a:srgbClr val="CF102C"/>
      </a:accent1>
      <a:accent2>
        <a:srgbClr val="00285E"/>
      </a:accent2>
      <a:accent3>
        <a:srgbClr val="004C44"/>
      </a:accent3>
      <a:accent4>
        <a:srgbClr val="0062BD"/>
      </a:accent4>
      <a:accent5>
        <a:srgbClr val="E14811"/>
      </a:accent5>
      <a:accent6>
        <a:srgbClr val="A80083"/>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IT ppt template, V2" id="{1E3A19D9-A6C2-E54F-8B15-419B76B020D6}" vid="{0AAF360B-2C2C-AE46-8CFA-9AF31C6980AF}"/>
    </a:ext>
  </a:extLst>
</a:theme>
</file>

<file path=ppt/theme/theme2.xml><?xml version="1.0" encoding="utf-8"?>
<a:theme xmlns:a="http://schemas.openxmlformats.org/drawingml/2006/main" name="Office Theme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5D497C7D9F8CE748A7CD285E2E148D91" ma:contentTypeVersion="28" ma:contentTypeDescription="Create a new document." ma:contentTypeScope="" ma:versionID="ca1eb7fe3e1d08694eaf5e5163059daa">
  <xsd:schema xmlns:xsd="http://www.w3.org/2001/XMLSchema" xmlns:xs="http://www.w3.org/2001/XMLSchema" xmlns:p="http://schemas.microsoft.com/office/2006/metadata/properties" xmlns:ns1="http://schemas.microsoft.com/sharepoint/v3" xmlns:ns2="0063f72e-ace3-48fb-9c1f-5b513408b31f" xmlns:ns3="84093c75-0767-40e6-8135-26ed2fb4e2a2" xmlns:ns4="b413c3fd-5a3b-4239-b985-69032e371c04" xmlns:ns5="a8f60570-4bd3-4f2b-950b-a996de8ab151" xmlns:ns6="1f7f928c-a02d-4107-815e-ae2a8adf7695" xmlns:ns7="aaacb922-5235-4a66-b188-303b9b46fbd7" xmlns:ns8="http://schemas.microsoft.com/sharepoint/v4" targetNamespace="http://schemas.microsoft.com/office/2006/metadata/properties" ma:root="true" ma:fieldsID="03fd42ba1faf1fadc5b83c336e5c108b" ns1:_="" ns2:_="" ns3:_="" ns4:_="" ns5:_="" ns6:_="" ns7:_="" ns8:_="">
    <xsd:import namespace="http://schemas.microsoft.com/sharepoint/v3"/>
    <xsd:import namespace="0063f72e-ace3-48fb-9c1f-5b513408b31f"/>
    <xsd:import namespace="84093c75-0767-40e6-8135-26ed2fb4e2a2"/>
    <xsd:import namespace="b413c3fd-5a3b-4239-b985-69032e371c04"/>
    <xsd:import namespace="a8f60570-4bd3-4f2b-950b-a996de8ab151"/>
    <xsd:import namespace="1f7f928c-a02d-4107-815e-ae2a8adf7695"/>
    <xsd:import namespace="aaacb922-5235-4a66-b188-303b9b46fbd7"/>
    <xsd:import namespace="http://schemas.microsoft.com/sharepoint/v4"/>
    <xsd:element name="properties">
      <xsd:complexType>
        <xsd:sequence>
          <xsd:element name="documentManagement">
            <xsd:complexType>
              <xsd:all>
                <xsd:element ref="ns2:Security_x0020_Classification" minOccurs="0"/>
                <xsd:element ref="ns2:Descriptor" minOccurs="0"/>
                <xsd:element ref="ns3:m975189f4ba442ecbf67d4147307b177" minOccurs="0"/>
                <xsd:element ref="ns3:TaxCatchAll" minOccurs="0"/>
                <xsd:element ref="ns3:TaxCatchAllLabel" minOccurs="0"/>
                <xsd:element ref="ns4:Government_x0020_Body" minOccurs="0"/>
                <xsd:element ref="ns4:Date_x0020_Opened" minOccurs="0"/>
                <xsd:element ref="ns4:Date_x0020_Closed" minOccurs="0"/>
                <xsd:element ref="ns5:Retention_x0020_Label" minOccurs="0"/>
                <xsd:element ref="ns6:MediaServiceMetadata" minOccurs="0"/>
                <xsd:element ref="ns6:MediaServiceFastMetadata" minOccurs="0"/>
                <xsd:element ref="ns7:LegacyData" minOccurs="0"/>
                <xsd:element ref="ns3:_dlc_DocId" minOccurs="0"/>
                <xsd:element ref="ns3:_dlc_DocIdUrl" minOccurs="0"/>
                <xsd:element ref="ns3:_dlc_DocIdPersistId" minOccurs="0"/>
                <xsd:element ref="ns6:MediaServiceAutoKeyPoints" minOccurs="0"/>
                <xsd:element ref="ns6:MediaServiceKeyPoints" minOccurs="0"/>
                <xsd:element ref="ns6:MediaServiceDateTaken" minOccurs="0"/>
                <xsd:element ref="ns6:MediaServiceAutoTags" minOccurs="0"/>
                <xsd:element ref="ns6:MediaServiceGenerationTime" minOccurs="0"/>
                <xsd:element ref="ns6:MediaServiceEventHashCode" minOccurs="0"/>
                <xsd:element ref="ns6:MediaServiceOCR" minOccurs="0"/>
                <xsd:element ref="ns8:IconOverlay" minOccurs="0"/>
                <xsd:element ref="ns1:_vti_ItemDeclaredRecord" minOccurs="0"/>
                <xsd:element ref="ns1:_vti_ItemHoldRecordStatus" minOccurs="0"/>
                <xsd:element ref="ns3:SharedWithUsers" minOccurs="0"/>
                <xsd:element ref="ns3:SharedWithDetails" minOccurs="0"/>
                <xsd:element ref="ns6:_Flow_SignoffStatus" minOccurs="0"/>
                <xsd:element ref="ns6:lcf76f155ced4ddcb4097134ff3c332f" minOccurs="0"/>
                <xsd:element ref="ns6:MediaLengthInSeconds" minOccurs="0"/>
                <xsd:element ref="ns6:DepartmentRunningtheCampaign" minOccurs="0"/>
                <xsd:element ref="ns6: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vti_ItemDeclaredRecord" ma:index="32" nillable="true" ma:displayName="Declared Record" ma:hidden="true" ma:internalName="_vti_ItemDeclaredRecord" ma:readOnly="true">
      <xsd:simpleType>
        <xsd:restriction base="dms:DateTime"/>
      </xsd:simpleType>
    </xsd:element>
    <xsd:element name="_vti_ItemHoldRecordStatus" ma:index="33" nillable="true" ma:displayName="Hold and Record Status" ma:decimals="0" ma:hidden="true" ma:internalName="_vti_ItemHoldRecordStatu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063f72e-ace3-48fb-9c1f-5b513408b31f" elementFormDefault="qualified">
    <xsd:import namespace="http://schemas.microsoft.com/office/2006/documentManagement/types"/>
    <xsd:import namespace="http://schemas.microsoft.com/office/infopath/2007/PartnerControls"/>
    <xsd:element name="Security_x0020_Classification" ma:index="8" nillable="true" ma:displayName="Security Classification" ma:default="OFFICIAL" ma:format="Dropdown" ma:indexed="true" ma:internalName="Security_x0020_Classification">
      <xsd:simpleType>
        <xsd:restriction base="dms:Choice">
          <xsd:enumeration value="OFFICIAL"/>
          <xsd:enumeration value="OFFICIAL - SENSITIVE"/>
        </xsd:restriction>
      </xsd:simpleType>
    </xsd:element>
    <xsd:element name="Descriptor" ma:index="9" nillable="true" ma:displayName="Descriptor" ma:default="" ma:format="Dropdown" ma:indexed="true" ma:internalName="Descriptor">
      <xsd:simpleType>
        <xsd:restriction base="dms:Choice">
          <xsd:enumeration value="COMMERCIAL"/>
          <xsd:enumeration value="PERSONAL"/>
          <xsd:enumeration value="LOCSEN"/>
        </xsd:restriction>
      </xsd:simpleType>
    </xsd:element>
  </xsd:schema>
  <xsd:schema xmlns:xsd="http://www.w3.org/2001/XMLSchema" xmlns:xs="http://www.w3.org/2001/XMLSchema" xmlns:dms="http://schemas.microsoft.com/office/2006/documentManagement/types" xmlns:pc="http://schemas.microsoft.com/office/infopath/2007/PartnerControls" targetNamespace="84093c75-0767-40e6-8135-26ed2fb4e2a2" elementFormDefault="qualified">
    <xsd:import namespace="http://schemas.microsoft.com/office/2006/documentManagement/types"/>
    <xsd:import namespace="http://schemas.microsoft.com/office/infopath/2007/PartnerControls"/>
    <xsd:element name="m975189f4ba442ecbf67d4147307b177" ma:index="10" nillable="true" ma:taxonomy="true" ma:internalName="m975189f4ba442ecbf67d4147307b177" ma:taxonomyFieldName="Business_x0020_Unit" ma:displayName="Business Unit" ma:default="1;#Organisational Development and BEIS Partnerships|9b3be869-c9d9-40e3-8b4f-215e3d03dd2b" ma:fieldId="{6975189f-4ba4-42ec-bf67-d4147307b177}" ma:sspId="9b0aeba9-2bce-41c2-8545-5d12d676a674" ma:termSetId="6f71e40e-3a2e-4baf-91d9-2069eb354530" ma:anchorId="00000000-0000-0000-0000-000000000000" ma:open="false" ma:isKeyword="false">
      <xsd:complexType>
        <xsd:sequence>
          <xsd:element ref="pc:Terms" minOccurs="0" maxOccurs="1"/>
        </xsd:sequence>
      </xsd:complexType>
    </xsd:element>
    <xsd:element name="TaxCatchAll" ma:index="11" nillable="true" ma:displayName="Taxonomy Catch All Column" ma:hidden="true" ma:list="{4a5f25b2-ba3e-490f-a5ff-60d66b0b9df1}" ma:internalName="TaxCatchAll" ma:showField="CatchAllData" ma:web="84093c75-0767-40e6-8135-26ed2fb4e2a2">
      <xsd:complexType>
        <xsd:complexContent>
          <xsd:extension base="dms:MultiChoiceLookup">
            <xsd:sequence>
              <xsd:element name="Value" type="dms:Lookup" maxOccurs="unbounded" minOccurs="0" nillable="true"/>
            </xsd:sequence>
          </xsd:extension>
        </xsd:complexContent>
      </xsd:complexType>
    </xsd:element>
    <xsd:element name="TaxCatchAllLabel" ma:index="12" nillable="true" ma:displayName="Taxonomy Catch All Column1" ma:hidden="true" ma:list="{4a5f25b2-ba3e-490f-a5ff-60d66b0b9df1}" ma:internalName="TaxCatchAllLabel" ma:readOnly="true" ma:showField="CatchAllDataLabel" ma:web="84093c75-0767-40e6-8135-26ed2fb4e2a2">
      <xsd:complexType>
        <xsd:complexContent>
          <xsd:extension base="dms:MultiChoiceLookup">
            <xsd:sequence>
              <xsd:element name="Value" type="dms:Lookup" maxOccurs="unbounded" minOccurs="0" nillable="true"/>
            </xsd:sequence>
          </xsd:extension>
        </xsd:complexContent>
      </xsd:complexType>
    </xsd:element>
    <xsd:element name="_dlc_DocId" ma:index="21" nillable="true" ma:displayName="Document ID Value" ma:description="The value of the document ID assigned to this item." ma:internalName="_dlc_DocId" ma:readOnly="true">
      <xsd:simpleType>
        <xsd:restriction base="dms:Text"/>
      </xsd:simpleType>
    </xsd:element>
    <xsd:element name="_dlc_DocIdUrl" ma:index="22"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3" nillable="true" ma:displayName="Persist ID" ma:description="Keep ID on add." ma:hidden="true" ma:internalName="_dlc_DocIdPersistId" ma:readOnly="true">
      <xsd:simpleType>
        <xsd:restriction base="dms:Boolean"/>
      </xsd:simpleType>
    </xsd:element>
    <xsd:element name="SharedWithUsers" ma:index="3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413c3fd-5a3b-4239-b985-69032e371c04" elementFormDefault="qualified">
    <xsd:import namespace="http://schemas.microsoft.com/office/2006/documentManagement/types"/>
    <xsd:import namespace="http://schemas.microsoft.com/office/infopath/2007/PartnerControls"/>
    <xsd:element name="Government_x0020_Body" ma:index="14" nillable="true" ma:displayName="Government Body" ma:default="BEIS" ma:internalName="Government_x0020_Body">
      <xsd:simpleType>
        <xsd:restriction base="dms:Text">
          <xsd:maxLength value="255"/>
        </xsd:restriction>
      </xsd:simpleType>
    </xsd:element>
    <xsd:element name="Date_x0020_Opened" ma:index="15" nillable="true" ma:displayName="Date Opened" ma:default="[Today]" ma:format="DateOnly" ma:internalName="Date_x0020_Opened">
      <xsd:simpleType>
        <xsd:restriction base="dms:DateTime"/>
      </xsd:simpleType>
    </xsd:element>
    <xsd:element name="Date_x0020_Closed" ma:index="16" nillable="true" ma:displayName="Date Closed" ma:format="DateOnly" ma:internalName="Date_x0020_Closed">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a8f60570-4bd3-4f2b-950b-a996de8ab151" elementFormDefault="qualified">
    <xsd:import namespace="http://schemas.microsoft.com/office/2006/documentManagement/types"/>
    <xsd:import namespace="http://schemas.microsoft.com/office/infopath/2007/PartnerControls"/>
    <xsd:element name="Retention_x0020_Label" ma:index="17" nillable="true" ma:displayName="Retention Label" ma:internalName="Retention_x0020_Label">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f7f928c-a02d-4107-815e-ae2a8adf7695" elementFormDefault="qualified">
    <xsd:import namespace="http://schemas.microsoft.com/office/2006/documentManagement/types"/>
    <xsd:import namespace="http://schemas.microsoft.com/office/infopath/2007/PartnerControls"/>
    <xsd:element name="MediaServiceMetadata" ma:index="18" nillable="true" ma:displayName="MediaServiceMetadata" ma:hidden="true" ma:internalName="MediaServiceMetadata" ma:readOnly="true">
      <xsd:simpleType>
        <xsd:restriction base="dms:Note"/>
      </xsd:simpleType>
    </xsd:element>
    <xsd:element name="MediaServiceFastMetadata" ma:index="19" nillable="true" ma:displayName="MediaServiceFastMetadata" ma:hidden="true" ma:internalName="MediaServiceFastMetadata" ma:readOnly="true">
      <xsd:simpleType>
        <xsd:restriction base="dms:Note"/>
      </xsd:simpleType>
    </xsd:element>
    <xsd:element name="MediaServiceAutoKeyPoints" ma:index="24" nillable="true" ma:displayName="MediaServiceAutoKeyPoints" ma:hidden="true" ma:internalName="MediaServiceAutoKeyPoints" ma:readOnly="true">
      <xsd:simpleType>
        <xsd:restriction base="dms:Note"/>
      </xsd:simpleType>
    </xsd:element>
    <xsd:element name="MediaServiceKeyPoints" ma:index="25" nillable="true" ma:displayName="KeyPoints" ma:internalName="MediaServiceKeyPoints" ma:readOnly="true">
      <xsd:simpleType>
        <xsd:restriction base="dms:Note">
          <xsd:maxLength value="255"/>
        </xsd:restriction>
      </xsd:simpleType>
    </xsd:element>
    <xsd:element name="MediaServiceDateTaken" ma:index="26" nillable="true" ma:displayName="MediaServiceDateTaken" ma:hidden="true" ma:internalName="MediaServiceDateTaken" ma:readOnly="true">
      <xsd:simpleType>
        <xsd:restriction base="dms:Text"/>
      </xsd:simpleType>
    </xsd:element>
    <xsd:element name="MediaServiceAutoTags" ma:index="27" nillable="true" ma:displayName="Tags" ma:internalName="MediaServiceAutoTags" ma:readOnly="true">
      <xsd:simpleType>
        <xsd:restriction base="dms:Text"/>
      </xsd:simpleType>
    </xsd:element>
    <xsd:element name="MediaServiceGenerationTime" ma:index="28" nillable="true" ma:displayName="MediaServiceGenerationTime" ma:hidden="true" ma:internalName="MediaServiceGenerationTime" ma:readOnly="true">
      <xsd:simpleType>
        <xsd:restriction base="dms:Text"/>
      </xsd:simpleType>
    </xsd:element>
    <xsd:element name="MediaServiceEventHashCode" ma:index="29" nillable="true" ma:displayName="MediaServiceEventHashCode" ma:hidden="true" ma:internalName="MediaServiceEventHashCode" ma:readOnly="true">
      <xsd:simpleType>
        <xsd:restriction base="dms:Text"/>
      </xsd:simpleType>
    </xsd:element>
    <xsd:element name="MediaServiceOCR" ma:index="30" nillable="true" ma:displayName="Extracted Text" ma:internalName="MediaServiceOCR" ma:readOnly="true">
      <xsd:simpleType>
        <xsd:restriction base="dms:Note">
          <xsd:maxLength value="255"/>
        </xsd:restriction>
      </xsd:simpleType>
    </xsd:element>
    <xsd:element name="_Flow_SignoffStatus" ma:index="36" nillable="true" ma:displayName="Sign-off status" ma:internalName="Sign_x002d_off_x0020_status">
      <xsd:simpleType>
        <xsd:restriction base="dms:Text"/>
      </xsd:simpleType>
    </xsd:element>
    <xsd:element name="lcf76f155ced4ddcb4097134ff3c332f" ma:index="38" nillable="true" ma:taxonomy="true" ma:internalName="lcf76f155ced4ddcb4097134ff3c332f" ma:taxonomyFieldName="MediaServiceImageTags" ma:displayName="Image Tags" ma:readOnly="false" ma:fieldId="{5cf76f15-5ced-4ddc-b409-7134ff3c332f}" ma:taxonomyMulti="true" ma:sspId="9b0aeba9-2bce-41c2-8545-5d12d676a674" ma:termSetId="09814cd3-568e-fe90-9814-8d621ff8fb84" ma:anchorId="fba54fb3-c3e1-fe81-a776-ca4b69148c4d" ma:open="true" ma:isKeyword="false">
      <xsd:complexType>
        <xsd:sequence>
          <xsd:element ref="pc:Terms" minOccurs="0" maxOccurs="1"/>
        </xsd:sequence>
      </xsd:complexType>
    </xsd:element>
    <xsd:element name="MediaLengthInSeconds" ma:index="39" nillable="true" ma:displayName="MediaLengthInSeconds" ma:hidden="true" ma:internalName="MediaLengthInSeconds" ma:readOnly="true">
      <xsd:simpleType>
        <xsd:restriction base="dms:Unknown"/>
      </xsd:simpleType>
    </xsd:element>
    <xsd:element name="DepartmentRunningtheCampaign" ma:index="40" nillable="true" ma:displayName="Department Running the Campaign" ma:format="Dropdown" ma:internalName="DepartmentRunningtheCampaign">
      <xsd:simpleType>
        <xsd:restriction base="dms:Choice">
          <xsd:enumeration value="Department for Energy Security &amp; Net Zero (DESNZ)"/>
          <xsd:enumeration value="Department for Science Innovation &amp; Technology (DSIT)Choice 2"/>
          <xsd:enumeration value="Department of Business and Trade (DBT)"/>
        </xsd:restriction>
      </xsd:simpleType>
    </xsd:element>
    <xsd:element name="MediaServiceObjectDetectorVersions" ma:index="41"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aacb922-5235-4a66-b188-303b9b46fbd7" elementFormDefault="qualified">
    <xsd:import namespace="http://schemas.microsoft.com/office/2006/documentManagement/types"/>
    <xsd:import namespace="http://schemas.microsoft.com/office/infopath/2007/PartnerControls"/>
    <xsd:element name="LegacyData" ma:index="20" nillable="true" ma:displayName="Legacy Data" ma:internalName="LegacyData">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31" nillable="true" ma:displayName="IconOverlay" ma:hidden="true" ma:internalName="IconOverlay">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Government_x0020_Body xmlns="b413c3fd-5a3b-4239-b985-69032e371c04">Archive 1</Government_x0020_Body>
    <Date_x0020_Opened xmlns="b413c3fd-5a3b-4239-b985-69032e371c04">2022-10-06T16:14:04+00:00</Date_x0020_Opened>
    <LegacyData xmlns="aaacb922-5235-4a66-b188-303b9b46fbd7" xsi:nil="true"/>
    <Retention_x0020_Label xmlns="a8f60570-4bd3-4f2b-950b-a996de8ab151">Group Review</Retention_x0020_Label>
    <Date_x0020_Closed xmlns="b413c3fd-5a3b-4239-b985-69032e371c04" xsi:nil="true"/>
    <Security_x0020_Classification xmlns="0063f72e-ace3-48fb-9c1f-5b513408b31f">OFFICIAL</Security_x0020_Classification>
    <m975189f4ba442ecbf67d4147307b177 xmlns="84093c75-0767-40e6-8135-26ed2fb4e2a2">
      <Terms xmlns="http://schemas.microsoft.com/office/infopath/2007/PartnerControls">
        <TermInfo xmlns="http://schemas.microsoft.com/office/infopath/2007/PartnerControls">
          <TermName xmlns="http://schemas.microsoft.com/office/infopath/2007/PartnerControls">Corporate Functions</TermName>
          <TermId xmlns="http://schemas.microsoft.com/office/infopath/2007/PartnerControls">677bf75b-aac7-40d7-80a4-3e3b2cdbb47d</TermId>
        </TermInfo>
      </Terms>
    </m975189f4ba442ecbf67d4147307b177>
    <Descriptor xmlns="0063f72e-ace3-48fb-9c1f-5b513408b31f" xsi:nil="true"/>
    <TaxCatchAll xmlns="84093c75-0767-40e6-8135-26ed2fb4e2a2">
      <Value>80</Value>
    </TaxCatchAll>
    <_dlc_DocId xmlns="84093c75-0767-40e6-8135-26ed2fb4e2a2">JRY5VYATDTYD-1234062676-222291</_dlc_DocId>
    <_dlc_DocIdUrl xmlns="84093c75-0767-40e6-8135-26ed2fb4e2a2">
      <Url>https://beisgov.sharepoint.com/sites/PartnershipsTeam/_layouts/15/DocIdRedir.aspx?ID=JRY5VYATDTYD-1234062676-222291</Url>
      <Description>JRY5VYATDTYD-1234062676-222291</Description>
    </_dlc_DocIdUrl>
    <lcf76f155ced4ddcb4097134ff3c332f xmlns="1f7f928c-a02d-4107-815e-ae2a8adf7695">
      <Terms xmlns="http://schemas.microsoft.com/office/infopath/2007/PartnerControls"/>
    </lcf76f155ced4ddcb4097134ff3c332f>
    <SharedWithUsers xmlns="84093c75-0767-40e6-8135-26ed2fb4e2a2">
      <UserInfo>
        <DisplayName>Butterfield, Matthew (DSIT)</DisplayName>
        <AccountId>907</AccountId>
        <AccountType/>
      </UserInfo>
      <UserInfo>
        <DisplayName>Maley, Adam (DSIT)</DisplayName>
        <AccountId>1267</AccountId>
        <AccountType/>
      </UserInfo>
      <UserInfo>
        <DisplayName>Sweet, Joshua (Corporate Services - Partnerships)</DisplayName>
        <AccountId>35</AccountId>
        <AccountType/>
      </UserInfo>
      <UserInfo>
        <DisplayName>Obeng, Abigail (Corporate Services - Partnerships)</DisplayName>
        <AccountId>65</AccountId>
        <AccountType/>
      </UserInfo>
      <UserInfo>
        <DisplayName>Mahamud, Fadumina (BEIS)</DisplayName>
        <AccountId>214</AccountId>
        <AccountType/>
      </UserInfo>
      <UserInfo>
        <DisplayName>Griffiths, Mark (Better Regulation Executive)</DisplayName>
        <AccountId>168</AccountId>
        <AccountType/>
      </UserInfo>
      <UserInfo>
        <DisplayName>Mottau, Jack (Better Regulation Executive)</DisplayName>
        <AccountId>797</AccountId>
        <AccountType/>
      </UserInfo>
      <UserInfo>
        <DisplayName>Phillips, Henry (Better Regulation Executive)</DisplayName>
        <AccountId>1110</AccountId>
        <AccountType/>
      </UserInfo>
      <UserInfo>
        <DisplayName>Bentley2, Tom (Market Frameworks - Better Regulation Executive)</DisplayName>
        <AccountId>1696</AccountId>
        <AccountType/>
      </UserInfo>
      <UserInfo>
        <DisplayName>Robinson, Stephen (BEIS)</DisplayName>
        <AccountId>1933</AccountId>
        <AccountType/>
      </UserInfo>
      <UserInfo>
        <DisplayName>Sarson, Stuart (BEIS)</DisplayName>
        <AccountId>276</AccountId>
        <AccountType/>
      </UserInfo>
      <UserInfo>
        <DisplayName>Lucinda MCDADE (TRADE)</DisplayName>
        <AccountId>1665</AccountId>
        <AccountType/>
      </UserInfo>
      <UserInfo>
        <DisplayName>Campbell, David (Business Growth)</DisplayName>
        <AccountId>1936</AccountId>
        <AccountType/>
      </UserInfo>
      <UserInfo>
        <DisplayName>Harries2, Rhiannon (BEIS)</DisplayName>
        <AccountId>1666</AccountId>
        <AccountType/>
      </UserInfo>
    </SharedWithUsers>
    <IconOverlay xmlns="http://schemas.microsoft.com/sharepoint/v4" xsi:nil="true"/>
    <_Flow_SignoffStatus xmlns="1f7f928c-a02d-4107-815e-ae2a8adf7695" xsi:nil="true"/>
    <DepartmentRunningtheCampaign xmlns="1f7f928c-a02d-4107-815e-ae2a8adf7695" xsi:nil="true"/>
  </documentManagement>
</p:properties>
</file>

<file path=customXml/itemProps1.xml><?xml version="1.0" encoding="utf-8"?>
<ds:datastoreItem xmlns:ds="http://schemas.openxmlformats.org/officeDocument/2006/customXml" ds:itemID="{58AAA700-3445-4F26-8E22-A38A08D89547}">
  <ds:schemaRefs>
    <ds:schemaRef ds:uri="http://schemas.microsoft.com/sharepoint/events"/>
    <ds:schemaRef ds:uri="http://www.w3.org/2000/xmlns/"/>
  </ds:schemaRefs>
</ds:datastoreItem>
</file>

<file path=customXml/itemProps2.xml><?xml version="1.0" encoding="utf-8"?>
<ds:datastoreItem xmlns:ds="http://schemas.openxmlformats.org/officeDocument/2006/customXml" ds:itemID="{60C1266B-0A1C-464E-9971-2F2AE7C6FBFE}">
  <ds:schemaRefs>
    <ds:schemaRef ds:uri="0063f72e-ace3-48fb-9c1f-5b513408b31f"/>
    <ds:schemaRef ds:uri="1f7f928c-a02d-4107-815e-ae2a8adf7695"/>
    <ds:schemaRef ds:uri="84093c75-0767-40e6-8135-26ed2fb4e2a2"/>
    <ds:schemaRef ds:uri="a8f60570-4bd3-4f2b-950b-a996de8ab151"/>
    <ds:schemaRef ds:uri="aaacb922-5235-4a66-b188-303b9b46fbd7"/>
    <ds:schemaRef ds:uri="b413c3fd-5a3b-4239-b985-69032e371c0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microsoft.com/sharepoint/v4"/>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5092916-0060-446C-B424-E08B0A01D2CA}">
  <ds:schemaRefs>
    <ds:schemaRef ds:uri="http://schemas.microsoft.com/sharepoint/v3/contenttype/forms"/>
  </ds:schemaRefs>
</ds:datastoreItem>
</file>

<file path=customXml/itemProps4.xml><?xml version="1.0" encoding="utf-8"?>
<ds:datastoreItem xmlns:ds="http://schemas.openxmlformats.org/officeDocument/2006/customXml" ds:itemID="{EB5E1B74-2DB3-4BA0-BBC7-ED39E2937988}">
  <ds:schemaRefs>
    <ds:schemaRef ds:uri="a8f60570-4bd3-4f2b-950b-a996de8ab151"/>
    <ds:schemaRef ds:uri="84093c75-0767-40e6-8135-26ed2fb4e2a2"/>
    <ds:schemaRef ds:uri="http://purl.org/dc/terms/"/>
    <ds:schemaRef ds:uri="1f7f928c-a02d-4107-815e-ae2a8adf7695"/>
    <ds:schemaRef ds:uri="http://www.w3.org/XML/1998/namespace"/>
    <ds:schemaRef ds:uri="http://schemas.microsoft.com/office/2006/documentManagement/types"/>
    <ds:schemaRef ds:uri="http://schemas.openxmlformats.org/package/2006/metadata/core-properties"/>
    <ds:schemaRef ds:uri="http://schemas.microsoft.com/office/2006/metadata/properties"/>
    <ds:schemaRef ds:uri="http://purl.org/dc/dcmitype/"/>
    <ds:schemaRef ds:uri="http://schemas.microsoft.com/sharepoint/v4"/>
    <ds:schemaRef ds:uri="http://schemas.microsoft.com/office/infopath/2007/PartnerControls"/>
    <ds:schemaRef ds:uri="0063f72e-ace3-48fb-9c1f-5b513408b31f"/>
    <ds:schemaRef ds:uri="http://schemas.microsoft.com/sharepoint/v3"/>
    <ds:schemaRef ds:uri="b413c3fd-5a3b-4239-b985-69032e371c04"/>
    <ds:schemaRef ds:uri="http://purl.org/dc/elements/1.1/"/>
    <ds:schemaRef ds:uri="aaacb922-5235-4a66-b188-303b9b46fbd7"/>
  </ds:schemaRefs>
</ds:datastoreItem>
</file>

<file path=docProps/app.xml><?xml version="1.0" encoding="utf-8"?>
<Properties xmlns="http://schemas.openxmlformats.org/officeDocument/2006/extended-properties" xmlns:vt="http://schemas.openxmlformats.org/officeDocument/2006/docPropsVTypes">
  <Template>Office Theme</Template>
  <TotalTime>13</TotalTime>
  <Words>2120</Words>
  <Application>Microsoft Office PowerPoint</Application>
  <PresentationFormat>Widescreen</PresentationFormat>
  <Paragraphs>135</Paragraphs>
  <Slides>14</Slides>
  <Notes>4</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Regulatory Policy Committee, Committee Member Role 2023 </vt:lpstr>
      <vt:lpstr>Contents </vt:lpstr>
      <vt:lpstr>Ministerial Foreword </vt:lpstr>
      <vt:lpstr>The Regulatory Policy Committee (RPC) </vt:lpstr>
      <vt:lpstr>Person Specification</vt:lpstr>
      <vt:lpstr>Essential Criteria </vt:lpstr>
      <vt:lpstr>Terms of Appointment</vt:lpstr>
      <vt:lpstr>Diversity</vt:lpstr>
      <vt:lpstr>How to Apply</vt:lpstr>
      <vt:lpstr>Assessment Panel, Process and Timing</vt:lpstr>
      <vt:lpstr>Annex A: Conflicts of Interest and Due Diligence </vt:lpstr>
      <vt:lpstr>Annex B: The Seven Principles Underpinning Public Life</vt:lpstr>
      <vt:lpstr>Annex C: Complaints Procedure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goes here  and can appear  in multiple lines</dc:title>
  <dc:creator>Anita BURNETT (TRADE)</dc:creator>
  <cp:lastModifiedBy>Sarson, Stuart (BEIS)</cp:lastModifiedBy>
  <cp:revision>99</cp:revision>
  <dcterms:created xsi:type="dcterms:W3CDTF">2023-01-05T16:22:43Z</dcterms:created>
  <dcterms:modified xsi:type="dcterms:W3CDTF">2023-07-31T16:10:29Z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c1c05e37-788c-4c59-b50e-5c98323c0a70_Enabled">
    <vt:lpwstr>true</vt:lpwstr>
  </property>
  <property fmtid="{D5CDD505-2E9C-101B-9397-08002B2CF9AE}" pid="3" name="MSIP_Label_c1c05e37-788c-4c59-b50e-5c98323c0a70_SetDate">
    <vt:lpwstr>2022-10-05T12:52:39Z</vt:lpwstr>
  </property>
  <property fmtid="{D5CDD505-2E9C-101B-9397-08002B2CF9AE}" pid="4" name="MSIP_Label_c1c05e37-788c-4c59-b50e-5c98323c0a70_Method">
    <vt:lpwstr>Standard</vt:lpwstr>
  </property>
  <property fmtid="{D5CDD505-2E9C-101B-9397-08002B2CF9AE}" pid="5" name="MSIP_Label_c1c05e37-788c-4c59-b50e-5c98323c0a70_Name">
    <vt:lpwstr>OFFICIAL</vt:lpwstr>
  </property>
  <property fmtid="{D5CDD505-2E9C-101B-9397-08002B2CF9AE}" pid="6" name="MSIP_Label_c1c05e37-788c-4c59-b50e-5c98323c0a70_SiteId">
    <vt:lpwstr>8fa217ec-33aa-46fb-ad96-dfe68006bb86</vt:lpwstr>
  </property>
  <property fmtid="{D5CDD505-2E9C-101B-9397-08002B2CF9AE}" pid="7" name="MSIP_Label_c1c05e37-788c-4c59-b50e-5c98323c0a70_ActionId">
    <vt:lpwstr>2a2bf6e5-ba0a-4c61-8913-25a1ed2985b5</vt:lpwstr>
  </property>
  <property fmtid="{D5CDD505-2E9C-101B-9397-08002B2CF9AE}" pid="8" name="MSIP_Label_c1c05e37-788c-4c59-b50e-5c98323c0a70_ContentBits">
    <vt:lpwstr>0</vt:lpwstr>
  </property>
  <property fmtid="{D5CDD505-2E9C-101B-9397-08002B2CF9AE}" pid="9" name="ContentTypeId">
    <vt:lpwstr>0x0101005D497C7D9F8CE748A7CD285E2E148D91</vt:lpwstr>
  </property>
  <property fmtid="{D5CDD505-2E9C-101B-9397-08002B2CF9AE}" pid="10" name="MediaServiceImageTags">
    <vt:lpwstr/>
  </property>
  <property fmtid="{D5CDD505-2E9C-101B-9397-08002B2CF9AE}" pid="11" name="MSIP_Label_ba62f585-b40f-4ab9-bafe-39150f03d124_Enabled">
    <vt:lpwstr>true</vt:lpwstr>
  </property>
  <property fmtid="{D5CDD505-2E9C-101B-9397-08002B2CF9AE}" pid="12" name="MSIP_Label_ba62f585-b40f-4ab9-bafe-39150f03d124_SetDate">
    <vt:lpwstr>2023-03-29T14:40:47Z</vt:lpwstr>
  </property>
  <property fmtid="{D5CDD505-2E9C-101B-9397-08002B2CF9AE}" pid="13" name="MSIP_Label_ba62f585-b40f-4ab9-bafe-39150f03d124_Method">
    <vt:lpwstr>Standard</vt:lpwstr>
  </property>
  <property fmtid="{D5CDD505-2E9C-101B-9397-08002B2CF9AE}" pid="14" name="MSIP_Label_ba62f585-b40f-4ab9-bafe-39150f03d124_Name">
    <vt:lpwstr>OFFICIAL</vt:lpwstr>
  </property>
  <property fmtid="{D5CDD505-2E9C-101B-9397-08002B2CF9AE}" pid="15" name="MSIP_Label_ba62f585-b40f-4ab9-bafe-39150f03d124_SiteId">
    <vt:lpwstr>cbac7005-02c1-43eb-b497-e6492d1b2dd8</vt:lpwstr>
  </property>
  <property fmtid="{D5CDD505-2E9C-101B-9397-08002B2CF9AE}" pid="16" name="MSIP_Label_ba62f585-b40f-4ab9-bafe-39150f03d124_ActionId">
    <vt:lpwstr>58de0fd7-a4f8-4247-9057-1cf29e3a8956</vt:lpwstr>
  </property>
  <property fmtid="{D5CDD505-2E9C-101B-9397-08002B2CF9AE}" pid="17" name="MSIP_Label_ba62f585-b40f-4ab9-bafe-39150f03d124_ContentBits">
    <vt:lpwstr>0</vt:lpwstr>
  </property>
  <property fmtid="{D5CDD505-2E9C-101B-9397-08002B2CF9AE}" pid="18" name="_dlc_DocIdItemGuid">
    <vt:lpwstr>3516b549-128f-4b86-bb7a-55f8399a34a6</vt:lpwstr>
  </property>
  <property fmtid="{D5CDD505-2E9C-101B-9397-08002B2CF9AE}" pid="19" name="Business Unit">
    <vt:lpwstr>80;#Corporate Functions|677bf75b-aac7-40d7-80a4-3e3b2cdbb47d</vt:lpwstr>
  </property>
</Properties>
</file>